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60" r:id="rId3"/>
    <p:sldId id="257" r:id="rId4"/>
    <p:sldId id="258" r:id="rId5"/>
    <p:sldId id="259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-300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E81C62-6E66-44D5-83D2-BADCC7373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8113" y="2851343"/>
            <a:ext cx="8490581" cy="1746195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0A7876-9D0C-4685-8088-6FED23C9B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7350" y="4846921"/>
            <a:ext cx="6632107" cy="951488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2">
                    <a:alpha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D2571A-F813-4214-84A2-D413810E5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B2D60A-3DD9-4866-BA7B-34E852D03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68802" y="6356350"/>
            <a:ext cx="502920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04712D-A072-44DA-B26B-A1BC1ED4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1E679A24-160E-440A-9984-8923BC4B8DD8}"/>
              </a:ext>
            </a:extLst>
          </p:cNvPr>
          <p:cNvSpPr/>
          <p:nvPr/>
        </p:nvSpPr>
        <p:spPr>
          <a:xfrm rot="20618895" flipH="1">
            <a:off x="5561167" y="1911565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EFE275-5B81-47C9-BA2D-6F6DC43B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B9EC664-0822-4BE8-9C5D-BB5805261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645D89-6EB8-468C-8726-94869538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069EF1-4362-48D5-892A-20C08FC73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2F72AA-57F8-40CE-BBD9-A77F8DE7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9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9B69046-DB9C-45F8-A281-16510D1FB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31547" y="647699"/>
            <a:ext cx="2112753" cy="55292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4B06B10-FAAE-4C3A-BC82-8EDC5C124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48287" y="647699"/>
            <a:ext cx="7683260" cy="55292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689FDE-8D09-475F-9B89-BE5AE71A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4E6F80-C5CB-44A2-AB1B-43EB01376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83D7AC-8D81-4526-B969-505D0CE1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0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30846B-7B57-4F95-B17F-B9DEE3394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B08814-722A-4F2C-8807-C09FEEC25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1756"/>
            <a:ext cx="10515600" cy="4190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CE9D7-0090-46D4-A48B-9D26EBCC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9A5DDC-5EE7-4691-96B2-F7A25A3BB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5F9D9F-2C17-4515-8A91-EF6050F35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4D67EBB-2EBC-4D85-9751-BE5E66FE0782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8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E26100-27A9-4A24-9347-29B6A9BA4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11718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A350C3-3185-4A0E-9E1F-504D7E6E0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26924"/>
            <a:ext cx="10515600" cy="12627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60CE8-5E49-4336-BB31-974F0D6EE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C1D1AF-DB46-4EF6-93AD-E8CD740AE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4FBCEF-E902-4ECE-B0DB-142617EF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0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3902F6-08C1-4F71-90D1-FCA6563EC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11756"/>
            <a:ext cx="5181600" cy="4365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9FB0FE5-5497-4854-B57F-7955ADCBC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11756"/>
            <a:ext cx="5181600" cy="4365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E3852A-0F7C-4F18-A663-165414BA9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87E8B5-A392-435C-89FE-849D9B0AE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77AA31-DB02-4BFC-8238-507F5E8B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B698B4-B17B-4FAB-894D-5400BDEC9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FBF5B355-1608-4ECA-8C03-3ABD722BC611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27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C6A6C1-54BB-40E1-859F-0C6DA152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1EEBE1-2D73-4E5F-A8DD-593B79D18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5157787" cy="584548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45328A-A6CB-4A40-806F-E68606FC7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5157787" cy="3751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2730D26-BCC4-4CE4-9273-69B4E36D3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806038"/>
            <a:ext cx="5183188" cy="584549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D832694-AE69-4399-B6B4-3F0CBD297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90588"/>
            <a:ext cx="5183188" cy="3751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4054DBB-2048-445B-8127-6D2DB22DD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0454E7-E598-4FCD-834F-13291B95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677B82-4082-402D-889D-8081104D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1E4C2C4B-8E48-4589-91AA-FDF1F137A26C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48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CC1A14-BCE3-4322-A314-ABFB09FBB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213"/>
            <a:ext cx="10515600" cy="221225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5258E1-694B-4BB9-A41B-BB742555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12B65B-60BA-40E5-8A5A-5A79D315A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4672797-16BC-4A2F-8A6F-62F61512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E316BEC-AB1A-4058-9324-07F33219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40DE4BD-38C7-497D-AE63-0EC22E33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EDD80C8-9EBF-4D2D-A9FA-CC9421EA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3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D37465-F6D9-414A-9829-B2793D3A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7698"/>
            <a:ext cx="4061821" cy="155855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635B2F-EF96-4A99-8082-911D63A37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47699"/>
            <a:ext cx="6172200" cy="52133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25EE3AB-F64B-4276-8303-CAE4B4F1D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6256"/>
            <a:ext cx="4061821" cy="36627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DF20479-140A-466F-B2F2-AFE27D47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86B342-BDCE-45E8-BDA2-B041981D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E3F3AE-E094-4EA8-9900-F77CD687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12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43B7E-262A-4834-9437-C20690BF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89FC6C5-CFC6-43FC-9CD2-EB131734F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867985"/>
            <a:ext cx="6172200" cy="49930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DCAD41B-4C7D-4884-B895-CFDA0A447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222704-F91B-471A-988B-9023E120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E8B7-F220-42D2-BB61-4E5E24A0550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828E75-DDDE-4BD4-B495-47F44DB37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0B0594-D6B3-41C6-BBEF-A060A2EB4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9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AFB555E-8FF5-457E-B328-53ABDB595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2427"/>
            <a:ext cx="10515600" cy="81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A64ED7-3275-4F98-88B1-4F0832514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1459"/>
            <a:ext cx="10515600" cy="4340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F0BCFA-771C-4297-8ACE-974191C70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67A5E8B7-F220-42D2-BB61-4E5E24A05506}" type="datetimeFigureOut">
              <a:rPr lang="en-US" smtClean="0"/>
              <a:pPr/>
              <a:t>1/31/2021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E317DE-CC16-4596-92A2-460BC081E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86E724-AEC3-4D96-A62C-C286B703F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72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0" r:id="rId6"/>
    <p:sldLayoutId id="2147483746" r:id="rId7"/>
    <p:sldLayoutId id="2147483747" r:id="rId8"/>
    <p:sldLayoutId id="2147483748" r:id="rId9"/>
    <p:sldLayoutId id="2147483749" r:id="rId10"/>
    <p:sldLayoutId id="214748375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>
              <a:alpha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b="1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2pPr>
      <a:lvl3pPr marL="571500" indent="-3429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i="1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xmlns="" id="{09C5D3BD-CEC7-451F-A2BA-518AEDE29E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3168F5ED-A419-4489-8D43-C454D0DFD1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258" b="107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737057-A95B-4E5E-BDF7-6F385D756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4565" y="1473199"/>
            <a:ext cx="7027172" cy="2153403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>
                <a:solidFill>
                  <a:schemeClr val="tx1"/>
                </a:solidFill>
              </a:rPr>
              <a:t>OLD </a:t>
            </a:r>
            <a:r>
              <a:rPr lang="es-ES" dirty="0" smtClean="0">
                <a:solidFill>
                  <a:schemeClr val="tx1"/>
                </a:solidFill>
              </a:rPr>
              <a:t>CRAFTS, SIGHTS, FOOD AND HISTORY IN SPAIN AND IN GUADALAJARA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EDCB291-202A-4AF7-B1FA-27BAECD1C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4565" y="3626603"/>
            <a:ext cx="6384328" cy="1205747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chemeClr val="tx1"/>
                </a:solidFill>
              </a:rPr>
              <a:t>C.E.I.P. OCEJON</a:t>
            </a: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xmlns="" id="{08FF7385-BDFD-49F3-972F-8FEE584CEC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39774">
            <a:off x="1422749" y="3039939"/>
            <a:ext cx="1186024" cy="103167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A1E7BF1-BC6E-4A13-9D29-4060F63BB0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505200" y="2167965"/>
            <a:ext cx="0" cy="252207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C:\Users\Silvia\Desktop\COLEGIO\DOCUMENTOS ERASMUS\IMAGENES LOGO\IMG-20200519-WA0012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36" y="415283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 descr="Resultado de imagen de co-funded by the erasmus+ programme of the european union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7895" y="5272087"/>
            <a:ext cx="326771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3168F5ED-A419-4489-8D43-C454D0DFD1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258" b="10729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11" name="5 Imagen"/>
          <p:cNvPicPr/>
          <p:nvPr/>
        </p:nvPicPr>
        <p:blipFill rotWithShape="1">
          <a:blip r:embed="rId5"/>
          <a:srcRect l="34039" t="39195" r="33686" b="45440"/>
          <a:stretch/>
        </p:blipFill>
        <p:spPr bwMode="auto">
          <a:xfrm>
            <a:off x="1235685" y="5233992"/>
            <a:ext cx="2990850" cy="1019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2743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COASTAL SIGHTS IN SPAIN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SPAIN IS SURROUNDED BY SEAS. THIS IS WHY WE HAVE LOVELY COASTAL SIGHTS.</a:t>
            </a:r>
          </a:p>
          <a:p>
            <a:endParaRPr lang="es-ES" dirty="0"/>
          </a:p>
        </p:txBody>
      </p:sp>
      <p:pic>
        <p:nvPicPr>
          <p:cNvPr id="2050" name="Picture 2" descr="C:\Users\Silvia\Desktop\68566682-paisaje-marino-costa-mediterránea-de-españa-costa-br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69" y="2833387"/>
            <a:ext cx="3329604" cy="223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ilvia\Desktop\43206832-paisaje-marino-costa-mediterránea-de-españa-costa-bra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637" y="4362994"/>
            <a:ext cx="3431157" cy="228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ilvia\Desktop\260249-Cantabr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788" y="2534728"/>
            <a:ext cx="3191005" cy="198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887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GUADALAJARA IS AN INLAND AREA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Guadalajara has </a:t>
            </a:r>
            <a:r>
              <a:rPr lang="es-ES" dirty="0" err="1" smtClean="0"/>
              <a:t>not</a:t>
            </a:r>
            <a:r>
              <a:rPr lang="es-ES" dirty="0" smtClean="0"/>
              <a:t> sea, </a:t>
            </a:r>
            <a:r>
              <a:rPr lang="es-ES" dirty="0" err="1" smtClean="0"/>
              <a:t>but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 has </a:t>
            </a:r>
            <a:r>
              <a:rPr lang="es-ES" dirty="0" err="1" smtClean="0"/>
              <a:t>really</a:t>
            </a:r>
            <a:r>
              <a:rPr lang="es-ES" dirty="0" smtClean="0"/>
              <a:t> </a:t>
            </a:r>
            <a:r>
              <a:rPr lang="es-ES" dirty="0" err="1" smtClean="0"/>
              <a:t>nice</a:t>
            </a:r>
            <a:r>
              <a:rPr lang="es-ES" dirty="0" smtClean="0"/>
              <a:t> </a:t>
            </a:r>
            <a:r>
              <a:rPr lang="es-ES" dirty="0" err="1" smtClean="0"/>
              <a:t>sight</a:t>
            </a:r>
            <a:r>
              <a:rPr lang="es-ES" dirty="0" smtClean="0"/>
              <a:t> in </a:t>
            </a:r>
            <a:r>
              <a:rPr lang="es-ES" dirty="0" err="1" smtClean="0"/>
              <a:t>its</a:t>
            </a:r>
            <a:r>
              <a:rPr lang="es-ES" dirty="0" smtClean="0"/>
              <a:t> </a:t>
            </a:r>
            <a:r>
              <a:rPr lang="es-ES" dirty="0" err="1" smtClean="0"/>
              <a:t>province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3074" name="Picture 2" descr="C:\Users\Silvia\Desktop\majaelrayoblog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677" y="2698451"/>
            <a:ext cx="3101916" cy="22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ilvia\Desktop\Alto_Tajo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413" y="3333301"/>
            <a:ext cx="4920587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ilvia\Desktop\1503673465_154835_1503673679_noticia_norm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88" y="2432650"/>
            <a:ext cx="2915728" cy="419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272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THE CITY OF </a:t>
            </a:r>
            <a:r>
              <a:rPr lang="es-ES" dirty="0"/>
              <a:t>G</a:t>
            </a:r>
            <a:r>
              <a:rPr lang="es-ES" dirty="0" smtClean="0"/>
              <a:t>UADALAJARA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HERE YOU HAVE THE MOST BEAUTIFUL BUILDINGS.</a:t>
            </a:r>
          </a:p>
          <a:p>
            <a:endParaRPr lang="es-ES" dirty="0"/>
          </a:p>
        </p:txBody>
      </p:sp>
      <p:pic>
        <p:nvPicPr>
          <p:cNvPr id="4098" name="Picture 2" descr="C:\Users\Silvia\Desktop\29710-511511201313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90" y="3677908"/>
            <a:ext cx="452437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ilvia\Desktop\Guadalajara_Panteon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9" y="2501660"/>
            <a:ext cx="4576965" cy="346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29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MORE IMPORTANT BUILDINGS</a:t>
            </a:r>
            <a:endParaRPr lang="es-ES" dirty="0"/>
          </a:p>
        </p:txBody>
      </p:sp>
      <p:pic>
        <p:nvPicPr>
          <p:cNvPr id="5122" name="Picture 2" descr="C:\Users\Silvia\Desktop\palacio-de-la-cotill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51" y="2630038"/>
            <a:ext cx="52387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ilvia\Desktop\220px-Iglesia_de_San_Giné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634" y="2311879"/>
            <a:ext cx="3785199" cy="386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361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FOOD IN SPAIN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BECAUSE OUR CLIMATE WE HAVE A GOOD VARIETY IN ALL THE PRODUCTS, VEGETABLE MEAT , FISH, SEAFOOD….YUMM YUMMY. WE HAVE A FAMOUS MEDITERRANEAN DIET.</a:t>
            </a:r>
          </a:p>
          <a:p>
            <a:endParaRPr lang="es-ES" dirty="0"/>
          </a:p>
        </p:txBody>
      </p:sp>
      <p:pic>
        <p:nvPicPr>
          <p:cNvPr id="6146" name="Picture 2" descr="C:\Users\Silvia\Desktop\dieta-mediterranea-aliment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626" y="3278038"/>
            <a:ext cx="7849499" cy="322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74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TYPICAL DISHES IN SPAIN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THE MOST FAMOUS DISH IN THE WPRD IS OUR PAELLA</a:t>
            </a:r>
          </a:p>
          <a:p>
            <a:endParaRPr lang="es-ES" dirty="0"/>
          </a:p>
        </p:txBody>
      </p:sp>
      <p:pic>
        <p:nvPicPr>
          <p:cNvPr id="7170" name="Picture 2" descr="C:\Users\Silvia\Desktop\paella-mix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2518913"/>
            <a:ext cx="8040095" cy="36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916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OTHER TYPICAL SPANISH DISHES</a:t>
            </a:r>
            <a:endParaRPr lang="es-ES" dirty="0"/>
          </a:p>
        </p:txBody>
      </p:sp>
      <p:pic>
        <p:nvPicPr>
          <p:cNvPr id="8194" name="Picture 2" descr="C:\Users\Silvia\Desktop\unname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2" y="1558206"/>
            <a:ext cx="3502324" cy="233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ilvia\Desktop\Parador-Chinchon-53-Coci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03" y="1689795"/>
            <a:ext cx="5205325" cy="219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Silvia\Desktop\8e9b35ae7ab52ee7df159534605bd7c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819" y="3884473"/>
            <a:ext cx="4488611" cy="269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Silvia\Desktop\VIR_84886_7348_cuanto_sabes_sobre_asturia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25" y="4300020"/>
            <a:ext cx="3398273" cy="226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62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THE MOST IMPORTANT PRODUCTS IN GUADALAJARA.</a:t>
            </a:r>
            <a:endParaRPr lang="es-ES" dirty="0"/>
          </a:p>
        </p:txBody>
      </p:sp>
      <p:pic>
        <p:nvPicPr>
          <p:cNvPr id="9219" name="Picture 3" descr="C:\Users\Silvia\Desktop\Cabrito-asa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57" y="2680659"/>
            <a:ext cx="4756838" cy="3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ilvia\Desktop\miel-de-la-alcarr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53" y="2680659"/>
            <a:ext cx="4140679" cy="303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581150" y="6198168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HONEY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429750" y="6382834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LAMB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783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1E679A24-160E-440A-9984-8923BC4B8D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18895" flipH="1">
            <a:off x="5561167" y="1911565"/>
            <a:ext cx="1044472" cy="908544"/>
          </a:xfrm>
          <a:custGeom>
            <a:avLst/>
            <a:gdLst/>
            <a:ahLst/>
            <a:cxnLst/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DEB38159-65C7-468B-8AAC-0CB079B54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377EDA-8B60-4DE9-B39D-039123253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538" y="2946395"/>
            <a:ext cx="4362943" cy="192825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Spanish crafts are the result of the several cultures and Civilization that have had place in the Iberian Peninsula.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region has a wide cultural diversity as well as a lot of different Jobs, that had emerged according to this fact.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1CE6BCD0-383F-43BD-AAF2-EAF7A7826D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981105">
            <a:off x="2537773" y="1758819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1026" name="Picture 2" descr="España. Turismo Artesanal">
            <a:extLst>
              <a:ext uri="{FF2B5EF4-FFF2-40B4-BE49-F238E27FC236}">
                <a16:creationId xmlns:a16="http://schemas.microsoft.com/office/drawing/2014/main" xmlns="" id="{AD3FC0EE-BE97-48B8-A951-8A42B59B19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r="9065" b="-2"/>
          <a:stretch/>
        </p:blipFill>
        <p:spPr bwMode="auto">
          <a:xfrm>
            <a:off x="6096000" y="647700"/>
            <a:ext cx="54483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40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DEB38159-65C7-468B-8AAC-0CB079B54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A7A2F5-00B3-4875-AFC3-550CB7CF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0" y="1561649"/>
            <a:ext cx="5448300" cy="1240964"/>
          </a:xfrm>
        </p:spPr>
        <p:txBody>
          <a:bodyPr anchor="ctr">
            <a:normAutofit/>
          </a:bodyPr>
          <a:lstStyle/>
          <a:p>
            <a:pPr algn="ctr"/>
            <a:r>
              <a:rPr lang="es-ES" dirty="0"/>
              <a:t>GALICIA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63FEBA6C-1693-4BE4-AF08-1AAFFE858E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5638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etectives en Coruña, Galicia - Afondo Detectives">
            <a:extLst>
              <a:ext uri="{FF2B5EF4-FFF2-40B4-BE49-F238E27FC236}">
                <a16:creationId xmlns:a16="http://schemas.microsoft.com/office/drawing/2014/main" xmlns="" id="{61BF52C7-1AB3-4BFB-B000-6153F7488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815" y="460662"/>
            <a:ext cx="2186078" cy="154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64A18DAD-F234-41FA-85F8-E9A747679A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18895" flipH="1">
            <a:off x="8393164" y="589315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xmlns="" id="{C665EB7D-9BF0-4034-9A96-BB02EA7B1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326" y="2873828"/>
            <a:ext cx="5010149" cy="33114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Galician crafts have an international appreciation as well as a deep tradition among its citizens. During the  20th century the production of this materials suffer a great decrease. It was solve with the creation of “</a:t>
            </a:r>
            <a:r>
              <a:rPr lang="en-US" dirty="0" err="1"/>
              <a:t>Rexistro</a:t>
            </a:r>
            <a:r>
              <a:rPr lang="en-US" dirty="0"/>
              <a:t> </a:t>
            </a:r>
            <a:r>
              <a:rPr lang="en-US" dirty="0" err="1"/>
              <a:t>Xeral</a:t>
            </a:r>
            <a:r>
              <a:rPr lang="en-US" dirty="0"/>
              <a:t> de </a:t>
            </a:r>
            <a:r>
              <a:rPr lang="en-US" dirty="0" err="1"/>
              <a:t>Artesanía</a:t>
            </a:r>
            <a:r>
              <a:rPr lang="en-US" dirty="0"/>
              <a:t> de Galicia “in 1994. </a:t>
            </a:r>
          </a:p>
        </p:txBody>
      </p:sp>
      <p:pic>
        <p:nvPicPr>
          <p:cNvPr id="2052" name="Picture 4" descr="sargadelos pottery - Google Search | Sargadelos, Arte de cerámica,  Artesania española">
            <a:extLst>
              <a:ext uri="{FF2B5EF4-FFF2-40B4-BE49-F238E27FC236}">
                <a16:creationId xmlns:a16="http://schemas.microsoft.com/office/drawing/2014/main" xmlns="" id="{6939439C-22FF-4E7A-BA37-E3D17B64E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968828"/>
            <a:ext cx="2100259" cy="270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amariñas - CADA Foundation">
            <a:extLst>
              <a:ext uri="{FF2B5EF4-FFF2-40B4-BE49-F238E27FC236}">
                <a16:creationId xmlns:a16="http://schemas.microsoft.com/office/drawing/2014/main" xmlns="" id="{0D525856-CBA2-4E40-A738-2BD009AE3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6" y="3291167"/>
            <a:ext cx="2445095" cy="16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tafumeiro - Wikipedia, la enciclopedia libre">
            <a:extLst>
              <a:ext uri="{FF2B5EF4-FFF2-40B4-BE49-F238E27FC236}">
                <a16:creationId xmlns:a16="http://schemas.microsoft.com/office/drawing/2014/main" xmlns="" id="{091C1A0D-E3D9-4DAE-A2BE-91FB7C7B6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553665"/>
            <a:ext cx="24574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65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E679A24-160E-440A-9984-8923BC4B8D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18895" flipH="1">
            <a:off x="5561167" y="1911565"/>
            <a:ext cx="1044472" cy="908544"/>
          </a:xfrm>
          <a:custGeom>
            <a:avLst/>
            <a:gdLst/>
            <a:ahLst/>
            <a:cxnLst/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9C5D3BD-CEC7-451F-A2BA-518AEDE29E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CC108BD-8EFA-45BE-990D-8214EEE63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483750">
            <a:off x="1348160" y="2981930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A1E7BF1-BC6E-4A13-9D29-4060F63BB0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509475" y="2157506"/>
            <a:ext cx="0" cy="2522070"/>
          </a:xfrm>
          <a:prstGeom prst="line">
            <a:avLst/>
          </a:prstGeom>
          <a:ln w="19050" cmpd="sng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España - Asturias">
            <a:extLst>
              <a:ext uri="{FF2B5EF4-FFF2-40B4-BE49-F238E27FC236}">
                <a16:creationId xmlns:a16="http://schemas.microsoft.com/office/drawing/2014/main" xmlns="" id="{4E097936-4AC1-45A1-82D5-CFEC3392A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75" y="467243"/>
            <a:ext cx="2601236" cy="189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itatation of China Qianlong Emperor Dinner Service Sets of 61 Top Grade  Tableware Sets Enamel Banquet Dinnerware Set Crockery|wheel cover set|cover  manufacturercover signs - AliExpress">
            <a:extLst>
              <a:ext uri="{FF2B5EF4-FFF2-40B4-BE49-F238E27FC236}">
                <a16:creationId xmlns:a16="http://schemas.microsoft.com/office/drawing/2014/main" xmlns="" id="{D4B303F4-AB21-4992-95FF-B56633ED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644" y="102091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useums &amp; Smithies in Oscos - Hotel Casona Cantiga del Agüeira">
            <a:extLst>
              <a:ext uri="{FF2B5EF4-FFF2-40B4-BE49-F238E27FC236}">
                <a16:creationId xmlns:a16="http://schemas.microsoft.com/office/drawing/2014/main" xmlns="" id="{7D6D2D69-094C-4BEE-874F-164A47494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404" y="3496543"/>
            <a:ext cx="3636814" cy="18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rtesanía en la madera #Asturias España // Wood Craft #Asturias Spain |  Artesanias, Arte en madera, España">
            <a:extLst>
              <a:ext uri="{FF2B5EF4-FFF2-40B4-BE49-F238E27FC236}">
                <a16:creationId xmlns:a16="http://schemas.microsoft.com/office/drawing/2014/main" xmlns="" id="{0D18A31D-48CC-4C9A-8319-FF280A170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782" y="3665051"/>
            <a:ext cx="3049119" cy="20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BFF48DCE-F75A-4D0C-BB8D-CE049025FB9A}"/>
              </a:ext>
            </a:extLst>
          </p:cNvPr>
          <p:cNvSpPr txBox="1"/>
          <p:nvPr/>
        </p:nvSpPr>
        <p:spPr>
          <a:xfrm>
            <a:off x="1316855" y="59199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Asturian crafts are older than the Roman Empire invasion.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F7CEB5C-7C32-464E-A1DB-220912C5A658}"/>
              </a:ext>
            </a:extLst>
          </p:cNvPr>
          <p:cNvSpPr txBox="1"/>
          <p:nvPr/>
        </p:nvSpPr>
        <p:spPr>
          <a:xfrm>
            <a:off x="2281561" y="807868"/>
            <a:ext cx="2946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ASTURIAS</a:t>
            </a:r>
          </a:p>
        </p:txBody>
      </p:sp>
    </p:spTree>
    <p:extLst>
      <p:ext uri="{BB962C8B-B14F-4D97-AF65-F5344CB8AC3E}">
        <p14:creationId xmlns:p14="http://schemas.microsoft.com/office/powerpoint/2010/main" val="2619476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10E8B6-B875-4F05-A6E8-46388B1DD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CANTABRIA</a:t>
            </a:r>
          </a:p>
        </p:txBody>
      </p:sp>
      <p:pic>
        <p:nvPicPr>
          <p:cNvPr id="4" name="Marcador de contenido 3" descr="Imagen rotada de un campo de pasto&#10;&#10;Descripción generada automáticamente con confianza baja">
            <a:extLst>
              <a:ext uri="{FF2B5EF4-FFF2-40B4-BE49-F238E27FC236}">
                <a16:creationId xmlns:a16="http://schemas.microsoft.com/office/drawing/2014/main" xmlns="" id="{7884B3E1-BB0B-4DFA-A48D-41CE7E006F7E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27" y="2134502"/>
            <a:ext cx="5956917" cy="353832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EF959F8-C3DD-4784-AFAF-1A17622D09C4}"/>
              </a:ext>
            </a:extLst>
          </p:cNvPr>
          <p:cNvSpPr txBox="1"/>
          <p:nvPr/>
        </p:nvSpPr>
        <p:spPr>
          <a:xfrm>
            <a:off x="437964" y="6010907"/>
            <a:ext cx="6229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Cantabric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crafts are based on wooden elaborations.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150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5C6FE00-4A5D-437F-B6E1-9989FC8526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43653A-79D1-4926-A2A3-C2B93DE44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07" y="3089429"/>
            <a:ext cx="4665384" cy="3081332"/>
          </a:xfrm>
        </p:spPr>
        <p:txBody>
          <a:bodyPr anchor="t">
            <a:normAutofit/>
          </a:bodyPr>
          <a:lstStyle/>
          <a:p>
            <a:pPr algn="ctr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curiosity of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asque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crafts is the production of traditional instruments as the Txalaparta and the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4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AB6E059-1A92-44A6-92D2-2CB76A3F3B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81966" y="1910715"/>
            <a:ext cx="539102" cy="746101"/>
          </a:xfrm>
          <a:custGeom>
            <a:avLst/>
            <a:gdLst>
              <a:gd name="connsiteX0" fmla="*/ 1193342 w 1206769"/>
              <a:gd name="connsiteY0" fmla="*/ 899406 h 1684262"/>
              <a:gd name="connsiteX1" fmla="*/ 1174292 w 1206769"/>
              <a:gd name="connsiteY1" fmla="*/ 814824 h 1684262"/>
              <a:gd name="connsiteX2" fmla="*/ 1032083 w 1206769"/>
              <a:gd name="connsiteY2" fmla="*/ 868640 h 1684262"/>
              <a:gd name="connsiteX3" fmla="*/ 962932 w 1206769"/>
              <a:gd name="connsiteY3" fmla="*/ 860925 h 1684262"/>
              <a:gd name="connsiteX4" fmla="*/ 1035893 w 1206769"/>
              <a:gd name="connsiteY4" fmla="*/ 795583 h 1684262"/>
              <a:gd name="connsiteX5" fmla="*/ 893685 w 1206769"/>
              <a:gd name="connsiteY5" fmla="*/ 930172 h 1684262"/>
              <a:gd name="connsiteX6" fmla="*/ 951311 w 1206769"/>
              <a:gd name="connsiteY6" fmla="*/ 914741 h 1684262"/>
              <a:gd name="connsiteX7" fmla="*/ 951311 w 1206769"/>
              <a:gd name="connsiteY7" fmla="*/ 937887 h 1684262"/>
              <a:gd name="connsiteX8" fmla="*/ 862824 w 1206769"/>
              <a:gd name="connsiteY8" fmla="*/ 964747 h 1684262"/>
              <a:gd name="connsiteX9" fmla="*/ 812913 w 1206769"/>
              <a:gd name="connsiteY9" fmla="*/ 991608 h 1684262"/>
              <a:gd name="connsiteX10" fmla="*/ 905115 w 1206769"/>
              <a:gd name="connsiteY10" fmla="*/ 872545 h 1684262"/>
              <a:gd name="connsiteX11" fmla="*/ 1062754 w 1206769"/>
              <a:gd name="connsiteY11" fmla="*/ 784058 h 1684262"/>
              <a:gd name="connsiteX12" fmla="*/ 1106474 w 1206769"/>
              <a:gd name="connsiteY12" fmla="*/ 662995 h 1684262"/>
              <a:gd name="connsiteX13" fmla="*/ 1028178 w 1206769"/>
              <a:gd name="connsiteY13" fmla="*/ 722527 h 1684262"/>
              <a:gd name="connsiteX14" fmla="*/ 1003794 w 1206769"/>
              <a:gd name="connsiteY14" fmla="*/ 692428 h 1684262"/>
              <a:gd name="connsiteX15" fmla="*/ 1000651 w 1206769"/>
              <a:gd name="connsiteY15" fmla="*/ 679855 h 1684262"/>
              <a:gd name="connsiteX16" fmla="*/ 1000651 w 1206769"/>
              <a:gd name="connsiteY16" fmla="*/ 677664 h 1684262"/>
              <a:gd name="connsiteX17" fmla="*/ 1005794 w 1206769"/>
              <a:gd name="connsiteY17" fmla="*/ 661471 h 1684262"/>
              <a:gd name="connsiteX18" fmla="*/ 1065707 w 1206769"/>
              <a:gd name="connsiteY18" fmla="*/ 651375 h 1684262"/>
              <a:gd name="connsiteX19" fmla="*/ 1073136 w 1206769"/>
              <a:gd name="connsiteY19" fmla="*/ 652613 h 1684262"/>
              <a:gd name="connsiteX20" fmla="*/ 1086185 w 1206769"/>
              <a:gd name="connsiteY20" fmla="*/ 660614 h 1684262"/>
              <a:gd name="connsiteX21" fmla="*/ 1102473 w 1206769"/>
              <a:gd name="connsiteY21" fmla="*/ 657661 h 1684262"/>
              <a:gd name="connsiteX22" fmla="*/ 739761 w 1206769"/>
              <a:gd name="connsiteY22" fmla="*/ 595654 h 1684262"/>
              <a:gd name="connsiteX23" fmla="*/ 716806 w 1206769"/>
              <a:gd name="connsiteY23" fmla="*/ 318952 h 1684262"/>
              <a:gd name="connsiteX24" fmla="*/ 920450 w 1206769"/>
              <a:gd name="connsiteY24" fmla="*/ 245991 h 1684262"/>
              <a:gd name="connsiteX25" fmla="*/ 682325 w 1206769"/>
              <a:gd name="connsiteY25" fmla="*/ 238276 h 1684262"/>
              <a:gd name="connsiteX26" fmla="*/ 928451 w 1206769"/>
              <a:gd name="connsiteY26" fmla="*/ 226750 h 1684262"/>
              <a:gd name="connsiteX27" fmla="*/ 720806 w 1206769"/>
              <a:gd name="connsiteY27" fmla="*/ 195985 h 1684262"/>
              <a:gd name="connsiteX28" fmla="*/ 736142 w 1206769"/>
              <a:gd name="connsiteY28" fmla="*/ 49871 h 1684262"/>
              <a:gd name="connsiteX29" fmla="*/ 663180 w 1206769"/>
              <a:gd name="connsiteY29" fmla="*/ -40 h 1684262"/>
              <a:gd name="connsiteX30" fmla="*/ 625080 w 1206769"/>
              <a:gd name="connsiteY30" fmla="*/ 103687 h 1684262"/>
              <a:gd name="connsiteX31" fmla="*/ 625080 w 1206769"/>
              <a:gd name="connsiteY31" fmla="*/ 288282 h 1684262"/>
              <a:gd name="connsiteX32" fmla="*/ 336758 w 1206769"/>
              <a:gd name="connsiteY32" fmla="*/ 261326 h 1684262"/>
              <a:gd name="connsiteX33" fmla="*/ 367524 w 1206769"/>
              <a:gd name="connsiteY33" fmla="*/ 307427 h 1684262"/>
              <a:gd name="connsiteX34" fmla="*/ 578979 w 1206769"/>
              <a:gd name="connsiteY34" fmla="*/ 614989 h 1684262"/>
              <a:gd name="connsiteX35" fmla="*/ 263797 w 1206769"/>
              <a:gd name="connsiteY35" fmla="*/ 511167 h 1684262"/>
              <a:gd name="connsiteX36" fmla="*/ 233031 w 1206769"/>
              <a:gd name="connsiteY36" fmla="*/ 714907 h 1684262"/>
              <a:gd name="connsiteX37" fmla="*/ 532878 w 1206769"/>
              <a:gd name="connsiteY37" fmla="*/ 807109 h 1684262"/>
              <a:gd name="connsiteX38" fmla="*/ 513828 w 1206769"/>
              <a:gd name="connsiteY38" fmla="*/ 803299 h 1684262"/>
              <a:gd name="connsiteX39" fmla="*/ 502303 w 1206769"/>
              <a:gd name="connsiteY39" fmla="*/ 791773 h 1684262"/>
              <a:gd name="connsiteX40" fmla="*/ 464203 w 1206769"/>
              <a:gd name="connsiteY40" fmla="*/ 772723 h 1684262"/>
              <a:gd name="connsiteX41" fmla="*/ 375144 w 1206769"/>
              <a:gd name="connsiteY41" fmla="*/ 788630 h 1684262"/>
              <a:gd name="connsiteX42" fmla="*/ 418102 w 1206769"/>
              <a:gd name="connsiteY42" fmla="*/ 826730 h 1684262"/>
              <a:gd name="connsiteX43" fmla="*/ 333520 w 1206769"/>
              <a:gd name="connsiteY43" fmla="*/ 826730 h 1684262"/>
              <a:gd name="connsiteX44" fmla="*/ 276370 w 1206769"/>
              <a:gd name="connsiteY44" fmla="*/ 857496 h 1684262"/>
              <a:gd name="connsiteX45" fmla="*/ 288371 w 1206769"/>
              <a:gd name="connsiteY45" fmla="*/ 765961 h 1684262"/>
              <a:gd name="connsiteX46" fmla="*/ 137972 w 1206769"/>
              <a:gd name="connsiteY46" fmla="*/ 911312 h 1684262"/>
              <a:gd name="connsiteX47" fmla="*/ 237889 w 1206769"/>
              <a:gd name="connsiteY47" fmla="*/ 961318 h 1684262"/>
              <a:gd name="connsiteX48" fmla="*/ 45770 w 1206769"/>
              <a:gd name="connsiteY48" fmla="*/ 1057426 h 1684262"/>
              <a:gd name="connsiteX49" fmla="*/ 80345 w 1206769"/>
              <a:gd name="connsiteY49" fmla="*/ 915122 h 1684262"/>
              <a:gd name="connsiteX50" fmla="*/ 91871 w 1206769"/>
              <a:gd name="connsiteY50" fmla="*/ 1107337 h 1684262"/>
              <a:gd name="connsiteX51" fmla="*/ 214838 w 1206769"/>
              <a:gd name="connsiteY51" fmla="*/ 1157343 h 1684262"/>
              <a:gd name="connsiteX52" fmla="*/ 322376 w 1206769"/>
              <a:gd name="connsiteY52" fmla="*/ 1240306 h 1684262"/>
              <a:gd name="connsiteX53" fmla="*/ 309707 w 1206769"/>
              <a:gd name="connsiteY53" fmla="*/ 1240306 h 1684262"/>
              <a:gd name="connsiteX54" fmla="*/ 311612 w 1206769"/>
              <a:gd name="connsiteY54" fmla="*/ 1248688 h 1684262"/>
              <a:gd name="connsiteX55" fmla="*/ 310755 w 1206769"/>
              <a:gd name="connsiteY55" fmla="*/ 1254784 h 1684262"/>
              <a:gd name="connsiteX56" fmla="*/ 309136 w 1206769"/>
              <a:gd name="connsiteY56" fmla="*/ 1259356 h 1684262"/>
              <a:gd name="connsiteX57" fmla="*/ 301230 w 1206769"/>
              <a:gd name="connsiteY57" fmla="*/ 1268023 h 1684262"/>
              <a:gd name="connsiteX58" fmla="*/ 283799 w 1206769"/>
              <a:gd name="connsiteY58" fmla="*/ 1268023 h 1684262"/>
              <a:gd name="connsiteX59" fmla="*/ 284847 w 1206769"/>
              <a:gd name="connsiteY59" fmla="*/ 1275167 h 1684262"/>
              <a:gd name="connsiteX60" fmla="*/ 395528 w 1206769"/>
              <a:gd name="connsiteY60" fmla="*/ 1319077 h 1684262"/>
              <a:gd name="connsiteX61" fmla="*/ 256939 w 1206769"/>
              <a:gd name="connsiteY61" fmla="*/ 1309552 h 1684262"/>
              <a:gd name="connsiteX62" fmla="*/ 256939 w 1206769"/>
              <a:gd name="connsiteY62" fmla="*/ 1309552 h 1684262"/>
              <a:gd name="connsiteX63" fmla="*/ 248176 w 1206769"/>
              <a:gd name="connsiteY63" fmla="*/ 1308219 h 1684262"/>
              <a:gd name="connsiteX64" fmla="*/ 247604 w 1206769"/>
              <a:gd name="connsiteY64" fmla="*/ 1308695 h 1684262"/>
              <a:gd name="connsiteX65" fmla="*/ 229793 w 1206769"/>
              <a:gd name="connsiteY65" fmla="*/ 1312219 h 1684262"/>
              <a:gd name="connsiteX66" fmla="*/ 146068 w 1206769"/>
              <a:gd name="connsiteY66" fmla="*/ 1230304 h 1684262"/>
              <a:gd name="connsiteX67" fmla="*/ 115302 w 1206769"/>
              <a:gd name="connsiteY67" fmla="*/ 1430329 h 1684262"/>
              <a:gd name="connsiteX68" fmla="*/ 349712 w 1206769"/>
              <a:gd name="connsiteY68" fmla="*/ 1480240 h 1684262"/>
              <a:gd name="connsiteX69" fmla="*/ 299420 w 1206769"/>
              <a:gd name="connsiteY69" fmla="*/ 1464619 h 1684262"/>
              <a:gd name="connsiteX70" fmla="*/ 320947 w 1206769"/>
              <a:gd name="connsiteY70" fmla="*/ 1477002 h 1684262"/>
              <a:gd name="connsiteX71" fmla="*/ 330472 w 1206769"/>
              <a:gd name="connsiteY71" fmla="*/ 1484336 h 1684262"/>
              <a:gd name="connsiteX72" fmla="*/ 388193 w 1206769"/>
              <a:gd name="connsiteY72" fmla="*/ 1545677 h 1684262"/>
              <a:gd name="connsiteX73" fmla="*/ 348760 w 1206769"/>
              <a:gd name="connsiteY73" fmla="*/ 1542439 h 1684262"/>
              <a:gd name="connsiteX74" fmla="*/ 329710 w 1206769"/>
              <a:gd name="connsiteY74" fmla="*/ 1549582 h 1684262"/>
              <a:gd name="connsiteX75" fmla="*/ 309422 w 1206769"/>
              <a:gd name="connsiteY75" fmla="*/ 1541201 h 1684262"/>
              <a:gd name="connsiteX76" fmla="*/ 294086 w 1206769"/>
              <a:gd name="connsiteY76" fmla="*/ 1528246 h 1684262"/>
              <a:gd name="connsiteX77" fmla="*/ 275036 w 1206769"/>
              <a:gd name="connsiteY77" fmla="*/ 1516531 h 1684262"/>
              <a:gd name="connsiteX78" fmla="*/ 272941 w 1206769"/>
              <a:gd name="connsiteY78" fmla="*/ 1515769 h 1684262"/>
              <a:gd name="connsiteX79" fmla="*/ 255796 w 1206769"/>
              <a:gd name="connsiteY79" fmla="*/ 1502624 h 1684262"/>
              <a:gd name="connsiteX80" fmla="*/ 255796 w 1206769"/>
              <a:gd name="connsiteY80" fmla="*/ 1502624 h 1684262"/>
              <a:gd name="connsiteX81" fmla="*/ 239889 w 1206769"/>
              <a:gd name="connsiteY81" fmla="*/ 1484241 h 1684262"/>
              <a:gd name="connsiteX82" fmla="*/ 203408 w 1206769"/>
              <a:gd name="connsiteY82" fmla="*/ 1484241 h 1684262"/>
              <a:gd name="connsiteX83" fmla="*/ 187216 w 1206769"/>
              <a:gd name="connsiteY83" fmla="*/ 1499100 h 1684262"/>
              <a:gd name="connsiteX84" fmla="*/ 490587 w 1206769"/>
              <a:gd name="connsiteY84" fmla="*/ 1673312 h 1684262"/>
              <a:gd name="connsiteX85" fmla="*/ 757287 w 1206769"/>
              <a:gd name="connsiteY85" fmla="*/ 1682361 h 1684262"/>
              <a:gd name="connsiteX86" fmla="*/ 987983 w 1206769"/>
              <a:gd name="connsiteY86" fmla="*/ 1594445 h 1684262"/>
              <a:gd name="connsiteX87" fmla="*/ 1152479 w 1206769"/>
              <a:gd name="connsiteY87" fmla="*/ 1394420 h 1684262"/>
              <a:gd name="connsiteX88" fmla="*/ 918736 w 1206769"/>
              <a:gd name="connsiteY88" fmla="*/ 1334222 h 1684262"/>
              <a:gd name="connsiteX89" fmla="*/ 826439 w 1206769"/>
              <a:gd name="connsiteY89" fmla="*/ 1349557 h 1684262"/>
              <a:gd name="connsiteX90" fmla="*/ 802817 w 1206769"/>
              <a:gd name="connsiteY90" fmla="*/ 1350414 h 1684262"/>
              <a:gd name="connsiteX91" fmla="*/ 802817 w 1206769"/>
              <a:gd name="connsiteY91" fmla="*/ 1350414 h 1684262"/>
              <a:gd name="connsiteX92" fmla="*/ 841869 w 1206769"/>
              <a:gd name="connsiteY92" fmla="*/ 1326507 h 1684262"/>
              <a:gd name="connsiteX93" fmla="*/ 884160 w 1206769"/>
              <a:gd name="connsiteY93" fmla="*/ 1322697 h 1684262"/>
              <a:gd name="connsiteX94" fmla="*/ 980267 w 1206769"/>
              <a:gd name="connsiteY94" fmla="*/ 1268881 h 1684262"/>
              <a:gd name="connsiteX95" fmla="*/ 1084090 w 1206769"/>
              <a:gd name="connsiteY95" fmla="*/ 1211254 h 1684262"/>
              <a:gd name="connsiteX96" fmla="*/ 911116 w 1206769"/>
              <a:gd name="connsiteY96" fmla="*/ 1022850 h 1684262"/>
              <a:gd name="connsiteX97" fmla="*/ 1193342 w 1206769"/>
              <a:gd name="connsiteY97" fmla="*/ 899406 h 1684262"/>
              <a:gd name="connsiteX98" fmla="*/ 759002 w 1206769"/>
              <a:gd name="connsiteY98" fmla="*/ 61206 h 1684262"/>
              <a:gd name="connsiteX99" fmla="*/ 720902 w 1206769"/>
              <a:gd name="connsiteY99" fmla="*/ 145788 h 1684262"/>
              <a:gd name="connsiteX100" fmla="*/ 759002 w 1206769"/>
              <a:gd name="connsiteY100" fmla="*/ 61396 h 1684262"/>
              <a:gd name="connsiteX101" fmla="*/ 363524 w 1206769"/>
              <a:gd name="connsiteY101" fmla="*/ 545743 h 1684262"/>
              <a:gd name="connsiteX102" fmla="*/ 348188 w 1206769"/>
              <a:gd name="connsiteY102" fmla="*/ 553458 h 1684262"/>
              <a:gd name="connsiteX103" fmla="*/ 363524 w 1206769"/>
              <a:gd name="connsiteY103" fmla="*/ 545743 h 1684262"/>
              <a:gd name="connsiteX104" fmla="*/ 232364 w 1206769"/>
              <a:gd name="connsiteY104" fmla="*/ 523073 h 1684262"/>
              <a:gd name="connsiteX105" fmla="*/ 239984 w 1206769"/>
              <a:gd name="connsiteY105" fmla="*/ 688427 h 1684262"/>
              <a:gd name="connsiteX106" fmla="*/ 232364 w 1206769"/>
              <a:gd name="connsiteY106" fmla="*/ 523073 h 1684262"/>
              <a:gd name="connsiteX107" fmla="*/ 339997 w 1206769"/>
              <a:gd name="connsiteY107" fmla="*/ 692237 h 1684262"/>
              <a:gd name="connsiteX108" fmla="*/ 470680 w 1206769"/>
              <a:gd name="connsiteY108" fmla="*/ 684522 h 1684262"/>
              <a:gd name="connsiteX109" fmla="*/ 339997 w 1206769"/>
              <a:gd name="connsiteY109" fmla="*/ 691856 h 1684262"/>
              <a:gd name="connsiteX110" fmla="*/ 382288 w 1206769"/>
              <a:gd name="connsiteY110" fmla="*/ 615370 h 1684262"/>
              <a:gd name="connsiteX111" fmla="*/ 516781 w 1206769"/>
              <a:gd name="connsiteY111" fmla="*/ 688332 h 1684262"/>
              <a:gd name="connsiteX112" fmla="*/ 382574 w 1206769"/>
              <a:gd name="connsiteY112" fmla="*/ 614989 h 1684262"/>
              <a:gd name="connsiteX113" fmla="*/ 201313 w 1206769"/>
              <a:gd name="connsiteY113" fmla="*/ 907502 h 1684262"/>
              <a:gd name="connsiteX114" fmla="*/ 163213 w 1206769"/>
              <a:gd name="connsiteY114" fmla="*/ 838255 h 1684262"/>
              <a:gd name="connsiteX115" fmla="*/ 201599 w 1206769"/>
              <a:gd name="connsiteY115" fmla="*/ 907121 h 1684262"/>
              <a:gd name="connsiteX116" fmla="*/ 70916 w 1206769"/>
              <a:gd name="connsiteY116" fmla="*/ 1295265 h 1684262"/>
              <a:gd name="connsiteX117" fmla="*/ 128066 w 1206769"/>
              <a:gd name="connsiteY117" fmla="*/ 1230019 h 1684262"/>
              <a:gd name="connsiteX118" fmla="*/ 231888 w 1206769"/>
              <a:gd name="connsiteY118" fmla="*/ 1341461 h 1684262"/>
              <a:gd name="connsiteX119" fmla="*/ 70916 w 1206769"/>
              <a:gd name="connsiteY119" fmla="*/ 1295265 h 1684262"/>
              <a:gd name="connsiteX120" fmla="*/ 232841 w 1206769"/>
              <a:gd name="connsiteY120" fmla="*/ 1376037 h 1684262"/>
              <a:gd name="connsiteX121" fmla="*/ 278942 w 1206769"/>
              <a:gd name="connsiteY121" fmla="*/ 1379847 h 1684262"/>
              <a:gd name="connsiteX122" fmla="*/ 232364 w 1206769"/>
              <a:gd name="connsiteY122" fmla="*/ 1376037 h 1684262"/>
              <a:gd name="connsiteX123" fmla="*/ 856157 w 1206769"/>
              <a:gd name="connsiteY123" fmla="*/ 715573 h 1684262"/>
              <a:gd name="connsiteX124" fmla="*/ 834725 w 1206769"/>
              <a:gd name="connsiteY124" fmla="*/ 719383 h 1684262"/>
              <a:gd name="connsiteX125" fmla="*/ 827296 w 1206769"/>
              <a:gd name="connsiteY125" fmla="*/ 718621 h 1684262"/>
              <a:gd name="connsiteX126" fmla="*/ 720997 w 1206769"/>
              <a:gd name="connsiteY126" fmla="*/ 657185 h 1684262"/>
              <a:gd name="connsiteX127" fmla="*/ 855680 w 1206769"/>
              <a:gd name="connsiteY127" fmla="*/ 715573 h 1684262"/>
              <a:gd name="connsiteX128" fmla="*/ 663371 w 1206769"/>
              <a:gd name="connsiteY128" fmla="*/ 722622 h 1684262"/>
              <a:gd name="connsiteX129" fmla="*/ 644321 w 1206769"/>
              <a:gd name="connsiteY129" fmla="*/ 807109 h 1684262"/>
              <a:gd name="connsiteX130" fmla="*/ 662894 w 1206769"/>
              <a:gd name="connsiteY130" fmla="*/ 723098 h 1684262"/>
              <a:gd name="connsiteX131" fmla="*/ 628795 w 1206769"/>
              <a:gd name="connsiteY131" fmla="*/ 753292 h 1684262"/>
              <a:gd name="connsiteX132" fmla="*/ 655655 w 1206769"/>
              <a:gd name="connsiteY132" fmla="*/ 726432 h 1684262"/>
              <a:gd name="connsiteX133" fmla="*/ 628319 w 1206769"/>
              <a:gd name="connsiteY133" fmla="*/ 753292 h 1684262"/>
              <a:gd name="connsiteX134" fmla="*/ 771003 w 1206769"/>
              <a:gd name="connsiteY134" fmla="*/ 757197 h 1684262"/>
              <a:gd name="connsiteX135" fmla="*/ 690231 w 1206769"/>
              <a:gd name="connsiteY135" fmla="*/ 822539 h 1684262"/>
              <a:gd name="connsiteX136" fmla="*/ 770527 w 1206769"/>
              <a:gd name="connsiteY136" fmla="*/ 757197 h 1684262"/>
              <a:gd name="connsiteX137" fmla="*/ 759478 w 1206769"/>
              <a:gd name="connsiteY137" fmla="*/ 538122 h 1684262"/>
              <a:gd name="connsiteX138" fmla="*/ 851680 w 1206769"/>
              <a:gd name="connsiteY138" fmla="*/ 480496 h 1684262"/>
              <a:gd name="connsiteX139" fmla="*/ 759002 w 1206769"/>
              <a:gd name="connsiteY139" fmla="*/ 538027 h 1684262"/>
              <a:gd name="connsiteX140" fmla="*/ 877874 w 1206769"/>
              <a:gd name="connsiteY140" fmla="*/ 342098 h 1684262"/>
              <a:gd name="connsiteX141" fmla="*/ 812532 w 1206769"/>
              <a:gd name="connsiteY141" fmla="*/ 442015 h 1684262"/>
              <a:gd name="connsiteX142" fmla="*/ 877874 w 1206769"/>
              <a:gd name="connsiteY142" fmla="*/ 342098 h 1684262"/>
              <a:gd name="connsiteX143" fmla="*/ 681754 w 1206769"/>
              <a:gd name="connsiteY143" fmla="*/ 323048 h 1684262"/>
              <a:gd name="connsiteX144" fmla="*/ 758716 w 1206769"/>
              <a:gd name="connsiteY144" fmla="*/ 430776 h 1684262"/>
              <a:gd name="connsiteX145" fmla="*/ 643368 w 1206769"/>
              <a:gd name="connsiteY145" fmla="*/ 396105 h 1684262"/>
              <a:gd name="connsiteX146" fmla="*/ 639463 w 1206769"/>
              <a:gd name="connsiteY146" fmla="*/ 438396 h 1684262"/>
              <a:gd name="connsiteX147" fmla="*/ 682040 w 1206769"/>
              <a:gd name="connsiteY147" fmla="*/ 323048 h 1684262"/>
              <a:gd name="connsiteX148" fmla="*/ 351236 w 1206769"/>
              <a:gd name="connsiteY148" fmla="*/ 219321 h 1684262"/>
              <a:gd name="connsiteX149" fmla="*/ 383907 w 1206769"/>
              <a:gd name="connsiteY149" fmla="*/ 183030 h 1684262"/>
              <a:gd name="connsiteX150" fmla="*/ 403624 w 1206769"/>
              <a:gd name="connsiteY150" fmla="*/ 175029 h 1684262"/>
              <a:gd name="connsiteX151" fmla="*/ 411244 w 1206769"/>
              <a:gd name="connsiteY151" fmla="*/ 176077 h 1684262"/>
              <a:gd name="connsiteX152" fmla="*/ 569264 w 1206769"/>
              <a:gd name="connsiteY152" fmla="*/ 242752 h 1684262"/>
              <a:gd name="connsiteX153" fmla="*/ 569835 w 1206769"/>
              <a:gd name="connsiteY153" fmla="*/ 242752 h 1684262"/>
              <a:gd name="connsiteX154" fmla="*/ 558786 w 1206769"/>
              <a:gd name="connsiteY154" fmla="*/ 299902 h 1684262"/>
              <a:gd name="connsiteX155" fmla="*/ 351522 w 1206769"/>
              <a:gd name="connsiteY155" fmla="*/ 219035 h 1684262"/>
              <a:gd name="connsiteX156" fmla="*/ 470680 w 1206769"/>
              <a:gd name="connsiteY156" fmla="*/ 361148 h 1684262"/>
              <a:gd name="connsiteX157" fmla="*/ 566787 w 1206769"/>
              <a:gd name="connsiteY157" fmla="*/ 503356 h 1684262"/>
              <a:gd name="connsiteX158" fmla="*/ 470680 w 1206769"/>
              <a:gd name="connsiteY158" fmla="*/ 361148 h 1684262"/>
              <a:gd name="connsiteX159" fmla="*/ 632129 w 1206769"/>
              <a:gd name="connsiteY159" fmla="*/ 453445 h 1684262"/>
              <a:gd name="connsiteX160" fmla="*/ 699280 w 1206769"/>
              <a:gd name="connsiteY160" fmla="*/ 515072 h 1684262"/>
              <a:gd name="connsiteX161" fmla="*/ 759002 w 1206769"/>
              <a:gd name="connsiteY161" fmla="*/ 438015 h 1684262"/>
              <a:gd name="connsiteX162" fmla="*/ 678230 w 1206769"/>
              <a:gd name="connsiteY162" fmla="*/ 610989 h 1684262"/>
              <a:gd name="connsiteX163" fmla="*/ 640130 w 1206769"/>
              <a:gd name="connsiteY163" fmla="*/ 587938 h 1684262"/>
              <a:gd name="connsiteX164" fmla="*/ 632129 w 1206769"/>
              <a:gd name="connsiteY164" fmla="*/ 453541 h 1684262"/>
              <a:gd name="connsiteX165" fmla="*/ 685945 w 1206769"/>
              <a:gd name="connsiteY165" fmla="*/ 837779 h 1684262"/>
              <a:gd name="connsiteX166" fmla="*/ 628223 w 1206769"/>
              <a:gd name="connsiteY166" fmla="*/ 930076 h 1684262"/>
              <a:gd name="connsiteX167" fmla="*/ 685945 w 1206769"/>
              <a:gd name="connsiteY167" fmla="*/ 837874 h 1684262"/>
              <a:gd name="connsiteX168" fmla="*/ 743571 w 1206769"/>
              <a:gd name="connsiteY168" fmla="*/ 1291360 h 1684262"/>
              <a:gd name="connsiteX169" fmla="*/ 547547 w 1206769"/>
              <a:gd name="connsiteY169" fmla="*/ 1206778 h 1684262"/>
              <a:gd name="connsiteX170" fmla="*/ 573359 w 1206769"/>
              <a:gd name="connsiteY170" fmla="*/ 1222399 h 1684262"/>
              <a:gd name="connsiteX171" fmla="*/ 603363 w 1206769"/>
              <a:gd name="connsiteY171" fmla="*/ 1227447 h 1684262"/>
              <a:gd name="connsiteX172" fmla="*/ 743571 w 1206769"/>
              <a:gd name="connsiteY172" fmla="*/ 1291455 h 1684262"/>
              <a:gd name="connsiteX173" fmla="*/ 578312 w 1206769"/>
              <a:gd name="connsiteY173" fmla="*/ 945412 h 1684262"/>
              <a:gd name="connsiteX174" fmla="*/ 689755 w 1206769"/>
              <a:gd name="connsiteY174" fmla="*/ 1122196 h 1684262"/>
              <a:gd name="connsiteX175" fmla="*/ 578312 w 1206769"/>
              <a:gd name="connsiteY175" fmla="*/ 945507 h 1684262"/>
              <a:gd name="connsiteX176" fmla="*/ 351522 w 1206769"/>
              <a:gd name="connsiteY176" fmla="*/ 1045424 h 1684262"/>
              <a:gd name="connsiteX177" fmla="*/ 382288 w 1206769"/>
              <a:gd name="connsiteY177" fmla="*/ 887785 h 1684262"/>
              <a:gd name="connsiteX178" fmla="*/ 351522 w 1206769"/>
              <a:gd name="connsiteY178" fmla="*/ 1045519 h 1684262"/>
              <a:gd name="connsiteX179" fmla="*/ 420674 w 1206769"/>
              <a:gd name="connsiteY179" fmla="*/ 1018373 h 1684262"/>
              <a:gd name="connsiteX180" fmla="*/ 605173 w 1206769"/>
              <a:gd name="connsiteY180" fmla="*/ 1180298 h 1684262"/>
              <a:gd name="connsiteX181" fmla="*/ 420674 w 1206769"/>
              <a:gd name="connsiteY181" fmla="*/ 1018373 h 1684262"/>
              <a:gd name="connsiteX182" fmla="*/ 366857 w 1206769"/>
              <a:gd name="connsiteY182" fmla="*/ 1414232 h 1684262"/>
              <a:gd name="connsiteX183" fmla="*/ 597553 w 1206769"/>
              <a:gd name="connsiteY183" fmla="*/ 1460428 h 1684262"/>
              <a:gd name="connsiteX184" fmla="*/ 366857 w 1206769"/>
              <a:gd name="connsiteY184" fmla="*/ 1414423 h 1684262"/>
              <a:gd name="connsiteX185" fmla="*/ 536021 w 1206769"/>
              <a:gd name="connsiteY185" fmla="*/ 1644928 h 1684262"/>
              <a:gd name="connsiteX186" fmla="*/ 497921 w 1206769"/>
              <a:gd name="connsiteY186" fmla="*/ 1625878 h 1684262"/>
              <a:gd name="connsiteX187" fmla="*/ 471061 w 1206769"/>
              <a:gd name="connsiteY187" fmla="*/ 1618162 h 1684262"/>
              <a:gd name="connsiteX188" fmla="*/ 471061 w 1206769"/>
              <a:gd name="connsiteY188" fmla="*/ 1664359 h 1684262"/>
              <a:gd name="connsiteX189" fmla="*/ 401814 w 1206769"/>
              <a:gd name="connsiteY189" fmla="*/ 1579777 h 1684262"/>
              <a:gd name="connsiteX190" fmla="*/ 536021 w 1206769"/>
              <a:gd name="connsiteY190" fmla="*/ 1645118 h 1684262"/>
              <a:gd name="connsiteX191" fmla="*/ 616698 w 1206769"/>
              <a:gd name="connsiteY191" fmla="*/ 1564156 h 1684262"/>
              <a:gd name="connsiteX192" fmla="*/ 555262 w 1206769"/>
              <a:gd name="connsiteY192" fmla="*/ 1541105 h 1684262"/>
              <a:gd name="connsiteX193" fmla="*/ 638510 w 1206769"/>
              <a:gd name="connsiteY193" fmla="*/ 1493480 h 1684262"/>
              <a:gd name="connsiteX194" fmla="*/ 644035 w 1206769"/>
              <a:gd name="connsiteY194" fmla="*/ 1491194 h 1684262"/>
              <a:gd name="connsiteX195" fmla="*/ 677658 w 1206769"/>
              <a:gd name="connsiteY195" fmla="*/ 1495671 h 1684262"/>
              <a:gd name="connsiteX196" fmla="*/ 690136 w 1206769"/>
              <a:gd name="connsiteY196" fmla="*/ 1506625 h 1684262"/>
              <a:gd name="connsiteX197" fmla="*/ 739761 w 1206769"/>
              <a:gd name="connsiteY197" fmla="*/ 1525675 h 1684262"/>
              <a:gd name="connsiteX198" fmla="*/ 616698 w 1206769"/>
              <a:gd name="connsiteY198" fmla="*/ 1564346 h 1684262"/>
              <a:gd name="connsiteX199" fmla="*/ 752144 w 1206769"/>
              <a:gd name="connsiteY199" fmla="*/ 1664739 h 1684262"/>
              <a:gd name="connsiteX200" fmla="*/ 739571 w 1206769"/>
              <a:gd name="connsiteY200" fmla="*/ 1664739 h 1684262"/>
              <a:gd name="connsiteX201" fmla="*/ 731093 w 1206769"/>
              <a:gd name="connsiteY201" fmla="*/ 1664739 h 1684262"/>
              <a:gd name="connsiteX202" fmla="*/ 727474 w 1206769"/>
              <a:gd name="connsiteY202" fmla="*/ 1664739 h 1684262"/>
              <a:gd name="connsiteX203" fmla="*/ 713663 w 1206769"/>
              <a:gd name="connsiteY203" fmla="*/ 1666740 h 1684262"/>
              <a:gd name="connsiteX204" fmla="*/ 704138 w 1206769"/>
              <a:gd name="connsiteY204" fmla="*/ 1665216 h 1684262"/>
              <a:gd name="connsiteX205" fmla="*/ 705471 w 1206769"/>
              <a:gd name="connsiteY205" fmla="*/ 1667693 h 1684262"/>
              <a:gd name="connsiteX206" fmla="*/ 789958 w 1206769"/>
              <a:gd name="connsiteY206" fmla="*/ 1610066 h 1684262"/>
              <a:gd name="connsiteX207" fmla="*/ 752144 w 1206769"/>
              <a:gd name="connsiteY207" fmla="*/ 1664930 h 1684262"/>
              <a:gd name="connsiteX208" fmla="*/ 857776 w 1206769"/>
              <a:gd name="connsiteY208" fmla="*/ 1591016 h 1684262"/>
              <a:gd name="connsiteX209" fmla="*/ 838726 w 1206769"/>
              <a:gd name="connsiteY209" fmla="*/ 1568918 h 1684262"/>
              <a:gd name="connsiteX210" fmla="*/ 836059 w 1206769"/>
              <a:gd name="connsiteY210" fmla="*/ 1564251 h 1684262"/>
              <a:gd name="connsiteX211" fmla="*/ 908639 w 1206769"/>
              <a:gd name="connsiteY211" fmla="*/ 1497576 h 1684262"/>
              <a:gd name="connsiteX212" fmla="*/ 921022 w 1206769"/>
              <a:gd name="connsiteY212" fmla="*/ 1495766 h 1684262"/>
              <a:gd name="connsiteX213" fmla="*/ 935595 w 1206769"/>
              <a:gd name="connsiteY213" fmla="*/ 1498243 h 1684262"/>
              <a:gd name="connsiteX214" fmla="*/ 985982 w 1206769"/>
              <a:gd name="connsiteY214" fmla="*/ 1513959 h 1684262"/>
              <a:gd name="connsiteX215" fmla="*/ 857776 w 1206769"/>
              <a:gd name="connsiteY215" fmla="*/ 1591207 h 1684262"/>
              <a:gd name="connsiteX216" fmla="*/ 1028083 w 1206769"/>
              <a:gd name="connsiteY216" fmla="*/ 1444998 h 1684262"/>
              <a:gd name="connsiteX217" fmla="*/ 916545 w 1206769"/>
              <a:gd name="connsiteY217" fmla="*/ 1468144 h 1684262"/>
              <a:gd name="connsiteX218" fmla="*/ 1028083 w 1206769"/>
              <a:gd name="connsiteY218" fmla="*/ 1445188 h 1684262"/>
              <a:gd name="connsiteX219" fmla="*/ 862729 w 1206769"/>
              <a:gd name="connsiteY219" fmla="*/ 1410422 h 1684262"/>
              <a:gd name="connsiteX220" fmla="*/ 647464 w 1206769"/>
              <a:gd name="connsiteY220" fmla="*/ 1448522 h 1684262"/>
              <a:gd name="connsiteX221" fmla="*/ 862729 w 1206769"/>
              <a:gd name="connsiteY221" fmla="*/ 1410613 h 1684262"/>
              <a:gd name="connsiteX222" fmla="*/ 689755 w 1206769"/>
              <a:gd name="connsiteY222" fmla="*/ 1391372 h 1684262"/>
              <a:gd name="connsiteX223" fmla="*/ 924260 w 1206769"/>
              <a:gd name="connsiteY223" fmla="*/ 1306790 h 1684262"/>
              <a:gd name="connsiteX224" fmla="*/ 689755 w 1206769"/>
              <a:gd name="connsiteY224" fmla="*/ 1391372 h 1684262"/>
              <a:gd name="connsiteX225" fmla="*/ 1162576 w 1206769"/>
              <a:gd name="connsiteY225" fmla="*/ 1057045 h 1684262"/>
              <a:gd name="connsiteX226" fmla="*/ 1148669 w 1206769"/>
              <a:gd name="connsiteY226" fmla="*/ 1134388 h 1684262"/>
              <a:gd name="connsiteX227" fmla="*/ 1107140 w 1206769"/>
              <a:gd name="connsiteY227" fmla="*/ 1170773 h 1684262"/>
              <a:gd name="connsiteX228" fmla="*/ 1066754 w 1206769"/>
              <a:gd name="connsiteY228" fmla="*/ 1139722 h 1684262"/>
              <a:gd name="connsiteX229" fmla="*/ 1035703 w 1206769"/>
              <a:gd name="connsiteY229" fmla="*/ 1087715 h 1684262"/>
              <a:gd name="connsiteX230" fmla="*/ 1162576 w 1206769"/>
              <a:gd name="connsiteY230" fmla="*/ 1057045 h 1684262"/>
              <a:gd name="connsiteX231" fmla="*/ 978077 w 1206769"/>
              <a:gd name="connsiteY231" fmla="*/ 1203063 h 1684262"/>
              <a:gd name="connsiteX232" fmla="*/ 972552 w 1206769"/>
              <a:gd name="connsiteY232" fmla="*/ 1215160 h 1684262"/>
              <a:gd name="connsiteX233" fmla="*/ 973790 w 1206769"/>
              <a:gd name="connsiteY233" fmla="*/ 1224685 h 1684262"/>
              <a:gd name="connsiteX234" fmla="*/ 958836 w 1206769"/>
              <a:gd name="connsiteY234" fmla="*/ 1264404 h 1684262"/>
              <a:gd name="connsiteX235" fmla="*/ 905020 w 1206769"/>
              <a:gd name="connsiteY235" fmla="*/ 1118290 h 1684262"/>
              <a:gd name="connsiteX236" fmla="*/ 978077 w 1206769"/>
              <a:gd name="connsiteY236" fmla="*/ 120306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45857 w 1206769"/>
              <a:gd name="connsiteY48" fmla="*/ 1057466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45857 w 1206769"/>
              <a:gd name="connsiteY48" fmla="*/ 1057466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7479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7479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17635 w 1206769"/>
              <a:gd name="connsiteY130" fmla="*/ 708913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17635 w 1206769"/>
              <a:gd name="connsiteY129" fmla="*/ 708913 h 1684262"/>
              <a:gd name="connsiteX130" fmla="*/ 721084 w 1206769"/>
              <a:gd name="connsiteY130" fmla="*/ 657225 h 1684262"/>
              <a:gd name="connsiteX131" fmla="*/ 855767 w 1206769"/>
              <a:gd name="connsiteY131" fmla="*/ 715613 h 1684262"/>
              <a:gd name="connsiteX132" fmla="*/ 856244 w 1206769"/>
              <a:gd name="connsiteY132" fmla="*/ 715613 h 1684262"/>
              <a:gd name="connsiteX133" fmla="*/ 663458 w 1206769"/>
              <a:gd name="connsiteY133" fmla="*/ 722662 h 1684262"/>
              <a:gd name="connsiteX134" fmla="*/ 644408 w 1206769"/>
              <a:gd name="connsiteY134" fmla="*/ 807149 h 1684262"/>
              <a:gd name="connsiteX135" fmla="*/ 662981 w 1206769"/>
              <a:gd name="connsiteY135" fmla="*/ 723138 h 1684262"/>
              <a:gd name="connsiteX136" fmla="*/ 663458 w 1206769"/>
              <a:gd name="connsiteY136" fmla="*/ 722662 h 1684262"/>
              <a:gd name="connsiteX137" fmla="*/ 628882 w 1206769"/>
              <a:gd name="connsiteY137" fmla="*/ 753332 h 1684262"/>
              <a:gd name="connsiteX138" fmla="*/ 655742 w 1206769"/>
              <a:gd name="connsiteY138" fmla="*/ 726472 h 1684262"/>
              <a:gd name="connsiteX139" fmla="*/ 628406 w 1206769"/>
              <a:gd name="connsiteY139" fmla="*/ 753332 h 1684262"/>
              <a:gd name="connsiteX140" fmla="*/ 628882 w 1206769"/>
              <a:gd name="connsiteY140" fmla="*/ 753332 h 1684262"/>
              <a:gd name="connsiteX141" fmla="*/ 771090 w 1206769"/>
              <a:gd name="connsiteY141" fmla="*/ 757237 h 1684262"/>
              <a:gd name="connsiteX142" fmla="*/ 690318 w 1206769"/>
              <a:gd name="connsiteY142" fmla="*/ 822579 h 1684262"/>
              <a:gd name="connsiteX143" fmla="*/ 770614 w 1206769"/>
              <a:gd name="connsiteY143" fmla="*/ 757237 h 1684262"/>
              <a:gd name="connsiteX144" fmla="*/ 771090 w 1206769"/>
              <a:gd name="connsiteY144" fmla="*/ 757237 h 1684262"/>
              <a:gd name="connsiteX145" fmla="*/ 759565 w 1206769"/>
              <a:gd name="connsiteY145" fmla="*/ 538162 h 1684262"/>
              <a:gd name="connsiteX146" fmla="*/ 851767 w 1206769"/>
              <a:gd name="connsiteY146" fmla="*/ 480536 h 1684262"/>
              <a:gd name="connsiteX147" fmla="*/ 759089 w 1206769"/>
              <a:gd name="connsiteY147" fmla="*/ 538067 h 1684262"/>
              <a:gd name="connsiteX148" fmla="*/ 759565 w 1206769"/>
              <a:gd name="connsiteY148" fmla="*/ 538162 h 1684262"/>
              <a:gd name="connsiteX149" fmla="*/ 877961 w 1206769"/>
              <a:gd name="connsiteY149" fmla="*/ 342138 h 1684262"/>
              <a:gd name="connsiteX150" fmla="*/ 812619 w 1206769"/>
              <a:gd name="connsiteY150" fmla="*/ 442055 h 1684262"/>
              <a:gd name="connsiteX151" fmla="*/ 877961 w 1206769"/>
              <a:gd name="connsiteY151" fmla="*/ 342138 h 1684262"/>
              <a:gd name="connsiteX152" fmla="*/ 681841 w 1206769"/>
              <a:gd name="connsiteY152" fmla="*/ 323088 h 1684262"/>
              <a:gd name="connsiteX153" fmla="*/ 758803 w 1206769"/>
              <a:gd name="connsiteY153" fmla="*/ 430816 h 1684262"/>
              <a:gd name="connsiteX154" fmla="*/ 643455 w 1206769"/>
              <a:gd name="connsiteY154" fmla="*/ 396145 h 1684262"/>
              <a:gd name="connsiteX155" fmla="*/ 639550 w 1206769"/>
              <a:gd name="connsiteY155" fmla="*/ 438436 h 1684262"/>
              <a:gd name="connsiteX156" fmla="*/ 682127 w 1206769"/>
              <a:gd name="connsiteY156" fmla="*/ 323088 h 1684262"/>
              <a:gd name="connsiteX157" fmla="*/ 681841 w 1206769"/>
              <a:gd name="connsiteY157" fmla="*/ 323088 h 1684262"/>
              <a:gd name="connsiteX158" fmla="*/ 351323 w 1206769"/>
              <a:gd name="connsiteY158" fmla="*/ 219361 h 1684262"/>
              <a:gd name="connsiteX159" fmla="*/ 383994 w 1206769"/>
              <a:gd name="connsiteY159" fmla="*/ 183070 h 1684262"/>
              <a:gd name="connsiteX160" fmla="*/ 403711 w 1206769"/>
              <a:gd name="connsiteY160" fmla="*/ 175069 h 1684262"/>
              <a:gd name="connsiteX161" fmla="*/ 411331 w 1206769"/>
              <a:gd name="connsiteY161" fmla="*/ 176117 h 1684262"/>
              <a:gd name="connsiteX162" fmla="*/ 569351 w 1206769"/>
              <a:gd name="connsiteY162" fmla="*/ 242792 h 1684262"/>
              <a:gd name="connsiteX163" fmla="*/ 569922 w 1206769"/>
              <a:gd name="connsiteY163" fmla="*/ 242792 h 1684262"/>
              <a:gd name="connsiteX164" fmla="*/ 558873 w 1206769"/>
              <a:gd name="connsiteY164" fmla="*/ 299942 h 1684262"/>
              <a:gd name="connsiteX165" fmla="*/ 351609 w 1206769"/>
              <a:gd name="connsiteY165" fmla="*/ 219075 h 1684262"/>
              <a:gd name="connsiteX166" fmla="*/ 351323 w 1206769"/>
              <a:gd name="connsiteY166" fmla="*/ 219361 h 1684262"/>
              <a:gd name="connsiteX167" fmla="*/ 470767 w 1206769"/>
              <a:gd name="connsiteY167" fmla="*/ 361188 h 1684262"/>
              <a:gd name="connsiteX168" fmla="*/ 566874 w 1206769"/>
              <a:gd name="connsiteY168" fmla="*/ 503396 h 1684262"/>
              <a:gd name="connsiteX169" fmla="*/ 470767 w 1206769"/>
              <a:gd name="connsiteY169" fmla="*/ 361188 h 1684262"/>
              <a:gd name="connsiteX170" fmla="*/ 632216 w 1206769"/>
              <a:gd name="connsiteY170" fmla="*/ 453485 h 1684262"/>
              <a:gd name="connsiteX171" fmla="*/ 699367 w 1206769"/>
              <a:gd name="connsiteY171" fmla="*/ 515112 h 1684262"/>
              <a:gd name="connsiteX172" fmla="*/ 759089 w 1206769"/>
              <a:gd name="connsiteY172" fmla="*/ 438055 h 1684262"/>
              <a:gd name="connsiteX173" fmla="*/ 678317 w 1206769"/>
              <a:gd name="connsiteY173" fmla="*/ 611029 h 1684262"/>
              <a:gd name="connsiteX174" fmla="*/ 640217 w 1206769"/>
              <a:gd name="connsiteY174" fmla="*/ 587978 h 1684262"/>
              <a:gd name="connsiteX175" fmla="*/ 632216 w 1206769"/>
              <a:gd name="connsiteY175" fmla="*/ 453581 h 1684262"/>
              <a:gd name="connsiteX176" fmla="*/ 632216 w 1206769"/>
              <a:gd name="connsiteY176" fmla="*/ 453485 h 1684262"/>
              <a:gd name="connsiteX177" fmla="*/ 686032 w 1206769"/>
              <a:gd name="connsiteY177" fmla="*/ 837819 h 1684262"/>
              <a:gd name="connsiteX178" fmla="*/ 628310 w 1206769"/>
              <a:gd name="connsiteY178" fmla="*/ 930116 h 1684262"/>
              <a:gd name="connsiteX179" fmla="*/ 686032 w 1206769"/>
              <a:gd name="connsiteY179" fmla="*/ 837914 h 1684262"/>
              <a:gd name="connsiteX180" fmla="*/ 686032 w 1206769"/>
              <a:gd name="connsiteY180" fmla="*/ 837819 h 1684262"/>
              <a:gd name="connsiteX181" fmla="*/ 743658 w 1206769"/>
              <a:gd name="connsiteY181" fmla="*/ 1291400 h 1684262"/>
              <a:gd name="connsiteX182" fmla="*/ 547634 w 1206769"/>
              <a:gd name="connsiteY182" fmla="*/ 1206818 h 1684262"/>
              <a:gd name="connsiteX183" fmla="*/ 573446 w 1206769"/>
              <a:gd name="connsiteY183" fmla="*/ 1222439 h 1684262"/>
              <a:gd name="connsiteX184" fmla="*/ 603450 w 1206769"/>
              <a:gd name="connsiteY184" fmla="*/ 1227487 h 1684262"/>
              <a:gd name="connsiteX185" fmla="*/ 743658 w 1206769"/>
              <a:gd name="connsiteY185" fmla="*/ 1291495 h 1684262"/>
              <a:gd name="connsiteX186" fmla="*/ 743658 w 1206769"/>
              <a:gd name="connsiteY186" fmla="*/ 1291400 h 1684262"/>
              <a:gd name="connsiteX187" fmla="*/ 578399 w 1206769"/>
              <a:gd name="connsiteY187" fmla="*/ 945452 h 1684262"/>
              <a:gd name="connsiteX188" fmla="*/ 689842 w 1206769"/>
              <a:gd name="connsiteY188" fmla="*/ 1122236 h 1684262"/>
              <a:gd name="connsiteX189" fmla="*/ 578399 w 1206769"/>
              <a:gd name="connsiteY189" fmla="*/ 945547 h 1684262"/>
              <a:gd name="connsiteX190" fmla="*/ 578399 w 1206769"/>
              <a:gd name="connsiteY190" fmla="*/ 945452 h 1684262"/>
              <a:gd name="connsiteX191" fmla="*/ 351609 w 1206769"/>
              <a:gd name="connsiteY191" fmla="*/ 1045464 h 1684262"/>
              <a:gd name="connsiteX192" fmla="*/ 382375 w 1206769"/>
              <a:gd name="connsiteY192" fmla="*/ 887825 h 1684262"/>
              <a:gd name="connsiteX193" fmla="*/ 351609 w 1206769"/>
              <a:gd name="connsiteY193" fmla="*/ 1045559 h 1684262"/>
              <a:gd name="connsiteX194" fmla="*/ 351609 w 1206769"/>
              <a:gd name="connsiteY194" fmla="*/ 1045464 h 1684262"/>
              <a:gd name="connsiteX195" fmla="*/ 420761 w 1206769"/>
              <a:gd name="connsiteY195" fmla="*/ 1018413 h 1684262"/>
              <a:gd name="connsiteX196" fmla="*/ 605260 w 1206769"/>
              <a:gd name="connsiteY196" fmla="*/ 1180338 h 1684262"/>
              <a:gd name="connsiteX197" fmla="*/ 420761 w 1206769"/>
              <a:gd name="connsiteY197" fmla="*/ 1018413 h 1684262"/>
              <a:gd name="connsiteX198" fmla="*/ 366944 w 1206769"/>
              <a:gd name="connsiteY198" fmla="*/ 1414272 h 1684262"/>
              <a:gd name="connsiteX199" fmla="*/ 597640 w 1206769"/>
              <a:gd name="connsiteY199" fmla="*/ 1460468 h 1684262"/>
              <a:gd name="connsiteX200" fmla="*/ 366944 w 1206769"/>
              <a:gd name="connsiteY200" fmla="*/ 1414463 h 1684262"/>
              <a:gd name="connsiteX201" fmla="*/ 366944 w 1206769"/>
              <a:gd name="connsiteY201" fmla="*/ 1414272 h 1684262"/>
              <a:gd name="connsiteX202" fmla="*/ 536108 w 1206769"/>
              <a:gd name="connsiteY202" fmla="*/ 1644968 h 1684262"/>
              <a:gd name="connsiteX203" fmla="*/ 498008 w 1206769"/>
              <a:gd name="connsiteY203" fmla="*/ 1625918 h 1684262"/>
              <a:gd name="connsiteX204" fmla="*/ 471148 w 1206769"/>
              <a:gd name="connsiteY204" fmla="*/ 1618202 h 1684262"/>
              <a:gd name="connsiteX205" fmla="*/ 471148 w 1206769"/>
              <a:gd name="connsiteY205" fmla="*/ 1664399 h 1684262"/>
              <a:gd name="connsiteX206" fmla="*/ 401901 w 1206769"/>
              <a:gd name="connsiteY206" fmla="*/ 1579817 h 1684262"/>
              <a:gd name="connsiteX207" fmla="*/ 536108 w 1206769"/>
              <a:gd name="connsiteY207" fmla="*/ 1645158 h 1684262"/>
              <a:gd name="connsiteX208" fmla="*/ 536108 w 1206769"/>
              <a:gd name="connsiteY208" fmla="*/ 1644968 h 1684262"/>
              <a:gd name="connsiteX209" fmla="*/ 616785 w 1206769"/>
              <a:gd name="connsiteY209" fmla="*/ 1564196 h 1684262"/>
              <a:gd name="connsiteX210" fmla="*/ 555349 w 1206769"/>
              <a:gd name="connsiteY210" fmla="*/ 1541145 h 1684262"/>
              <a:gd name="connsiteX211" fmla="*/ 638597 w 1206769"/>
              <a:gd name="connsiteY211" fmla="*/ 1493520 h 1684262"/>
              <a:gd name="connsiteX212" fmla="*/ 644122 w 1206769"/>
              <a:gd name="connsiteY212" fmla="*/ 1491234 h 1684262"/>
              <a:gd name="connsiteX213" fmla="*/ 677745 w 1206769"/>
              <a:gd name="connsiteY213" fmla="*/ 1495711 h 1684262"/>
              <a:gd name="connsiteX214" fmla="*/ 690223 w 1206769"/>
              <a:gd name="connsiteY214" fmla="*/ 1506665 h 1684262"/>
              <a:gd name="connsiteX215" fmla="*/ 739848 w 1206769"/>
              <a:gd name="connsiteY215" fmla="*/ 1525715 h 1684262"/>
              <a:gd name="connsiteX216" fmla="*/ 616785 w 1206769"/>
              <a:gd name="connsiteY216" fmla="*/ 1564386 h 1684262"/>
              <a:gd name="connsiteX217" fmla="*/ 616785 w 1206769"/>
              <a:gd name="connsiteY217" fmla="*/ 1564196 h 1684262"/>
              <a:gd name="connsiteX218" fmla="*/ 752231 w 1206769"/>
              <a:gd name="connsiteY218" fmla="*/ 1664779 h 1684262"/>
              <a:gd name="connsiteX219" fmla="*/ 739658 w 1206769"/>
              <a:gd name="connsiteY219" fmla="*/ 1664779 h 1684262"/>
              <a:gd name="connsiteX220" fmla="*/ 731180 w 1206769"/>
              <a:gd name="connsiteY220" fmla="*/ 1664779 h 1684262"/>
              <a:gd name="connsiteX221" fmla="*/ 727561 w 1206769"/>
              <a:gd name="connsiteY221" fmla="*/ 1664779 h 1684262"/>
              <a:gd name="connsiteX222" fmla="*/ 713750 w 1206769"/>
              <a:gd name="connsiteY222" fmla="*/ 1666780 h 1684262"/>
              <a:gd name="connsiteX223" fmla="*/ 704225 w 1206769"/>
              <a:gd name="connsiteY223" fmla="*/ 1665256 h 1684262"/>
              <a:gd name="connsiteX224" fmla="*/ 705558 w 1206769"/>
              <a:gd name="connsiteY224" fmla="*/ 1667733 h 1684262"/>
              <a:gd name="connsiteX225" fmla="*/ 790045 w 1206769"/>
              <a:gd name="connsiteY225" fmla="*/ 1610106 h 1684262"/>
              <a:gd name="connsiteX226" fmla="*/ 752231 w 1206769"/>
              <a:gd name="connsiteY226" fmla="*/ 1664970 h 1684262"/>
              <a:gd name="connsiteX227" fmla="*/ 752231 w 1206769"/>
              <a:gd name="connsiteY227" fmla="*/ 1664779 h 1684262"/>
              <a:gd name="connsiteX228" fmla="*/ 857863 w 1206769"/>
              <a:gd name="connsiteY228" fmla="*/ 1591056 h 1684262"/>
              <a:gd name="connsiteX229" fmla="*/ 838813 w 1206769"/>
              <a:gd name="connsiteY229" fmla="*/ 1568958 h 1684262"/>
              <a:gd name="connsiteX230" fmla="*/ 836146 w 1206769"/>
              <a:gd name="connsiteY230" fmla="*/ 1564291 h 1684262"/>
              <a:gd name="connsiteX231" fmla="*/ 908726 w 1206769"/>
              <a:gd name="connsiteY231" fmla="*/ 1497616 h 1684262"/>
              <a:gd name="connsiteX232" fmla="*/ 921109 w 1206769"/>
              <a:gd name="connsiteY232" fmla="*/ 1495806 h 1684262"/>
              <a:gd name="connsiteX233" fmla="*/ 935682 w 1206769"/>
              <a:gd name="connsiteY233" fmla="*/ 1498283 h 1684262"/>
              <a:gd name="connsiteX234" fmla="*/ 986069 w 1206769"/>
              <a:gd name="connsiteY234" fmla="*/ 1513999 h 1684262"/>
              <a:gd name="connsiteX235" fmla="*/ 857863 w 1206769"/>
              <a:gd name="connsiteY235" fmla="*/ 1591247 h 1684262"/>
              <a:gd name="connsiteX236" fmla="*/ 857863 w 1206769"/>
              <a:gd name="connsiteY236" fmla="*/ 1591056 h 1684262"/>
              <a:gd name="connsiteX237" fmla="*/ 1028170 w 1206769"/>
              <a:gd name="connsiteY237" fmla="*/ 1445038 h 1684262"/>
              <a:gd name="connsiteX238" fmla="*/ 916632 w 1206769"/>
              <a:gd name="connsiteY238" fmla="*/ 1468184 h 1684262"/>
              <a:gd name="connsiteX239" fmla="*/ 1028170 w 1206769"/>
              <a:gd name="connsiteY239" fmla="*/ 1445228 h 1684262"/>
              <a:gd name="connsiteX240" fmla="*/ 1028170 w 1206769"/>
              <a:gd name="connsiteY240" fmla="*/ 1445038 h 1684262"/>
              <a:gd name="connsiteX241" fmla="*/ 862816 w 1206769"/>
              <a:gd name="connsiteY241" fmla="*/ 1410462 h 1684262"/>
              <a:gd name="connsiteX242" fmla="*/ 647551 w 1206769"/>
              <a:gd name="connsiteY242" fmla="*/ 1448562 h 1684262"/>
              <a:gd name="connsiteX243" fmla="*/ 862816 w 1206769"/>
              <a:gd name="connsiteY243" fmla="*/ 1410653 h 1684262"/>
              <a:gd name="connsiteX244" fmla="*/ 862816 w 1206769"/>
              <a:gd name="connsiteY244" fmla="*/ 1410462 h 1684262"/>
              <a:gd name="connsiteX245" fmla="*/ 689842 w 1206769"/>
              <a:gd name="connsiteY245" fmla="*/ 1391412 h 1684262"/>
              <a:gd name="connsiteX246" fmla="*/ 924347 w 1206769"/>
              <a:gd name="connsiteY246" fmla="*/ 1306830 h 1684262"/>
              <a:gd name="connsiteX247" fmla="*/ 689842 w 1206769"/>
              <a:gd name="connsiteY247" fmla="*/ 1391412 h 1684262"/>
              <a:gd name="connsiteX248" fmla="*/ 1162663 w 1206769"/>
              <a:gd name="connsiteY248" fmla="*/ 1057085 h 1684262"/>
              <a:gd name="connsiteX249" fmla="*/ 1148756 w 1206769"/>
              <a:gd name="connsiteY249" fmla="*/ 1134428 h 1684262"/>
              <a:gd name="connsiteX250" fmla="*/ 1099916 w 1206769"/>
              <a:gd name="connsiteY250" fmla="*/ 1153753 h 1684262"/>
              <a:gd name="connsiteX251" fmla="*/ 1066841 w 1206769"/>
              <a:gd name="connsiteY251" fmla="*/ 1139762 h 1684262"/>
              <a:gd name="connsiteX252" fmla="*/ 1035790 w 1206769"/>
              <a:gd name="connsiteY252" fmla="*/ 1087755 h 1684262"/>
              <a:gd name="connsiteX253" fmla="*/ 1162663 w 1206769"/>
              <a:gd name="connsiteY253" fmla="*/ 1057085 h 1684262"/>
              <a:gd name="connsiteX254" fmla="*/ 978164 w 1206769"/>
              <a:gd name="connsiteY254" fmla="*/ 1203103 h 1684262"/>
              <a:gd name="connsiteX255" fmla="*/ 972639 w 1206769"/>
              <a:gd name="connsiteY255" fmla="*/ 1215200 h 1684262"/>
              <a:gd name="connsiteX256" fmla="*/ 973877 w 1206769"/>
              <a:gd name="connsiteY256" fmla="*/ 1224725 h 1684262"/>
              <a:gd name="connsiteX257" fmla="*/ 958923 w 1206769"/>
              <a:gd name="connsiteY257" fmla="*/ 1264444 h 1684262"/>
              <a:gd name="connsiteX258" fmla="*/ 905107 w 1206769"/>
              <a:gd name="connsiteY258" fmla="*/ 1118330 h 1684262"/>
              <a:gd name="connsiteX259" fmla="*/ 978164 w 1206769"/>
              <a:gd name="connsiteY259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99916 w 1206769"/>
              <a:gd name="connsiteY249" fmla="*/ 1153753 h 1684262"/>
              <a:gd name="connsiteX250" fmla="*/ 1066841 w 1206769"/>
              <a:gd name="connsiteY250" fmla="*/ 1139762 h 1684262"/>
              <a:gd name="connsiteX251" fmla="*/ 1035790 w 1206769"/>
              <a:gd name="connsiteY251" fmla="*/ 1087755 h 1684262"/>
              <a:gd name="connsiteX252" fmla="*/ 1162663 w 1206769"/>
              <a:gd name="connsiteY252" fmla="*/ 1057085 h 1684262"/>
              <a:gd name="connsiteX253" fmla="*/ 978164 w 1206769"/>
              <a:gd name="connsiteY253" fmla="*/ 1203103 h 1684262"/>
              <a:gd name="connsiteX254" fmla="*/ 972639 w 1206769"/>
              <a:gd name="connsiteY254" fmla="*/ 1215200 h 1684262"/>
              <a:gd name="connsiteX255" fmla="*/ 973877 w 1206769"/>
              <a:gd name="connsiteY255" fmla="*/ 1224725 h 1684262"/>
              <a:gd name="connsiteX256" fmla="*/ 958923 w 1206769"/>
              <a:gd name="connsiteY256" fmla="*/ 1264444 h 1684262"/>
              <a:gd name="connsiteX257" fmla="*/ 905107 w 1206769"/>
              <a:gd name="connsiteY257" fmla="*/ 1118330 h 1684262"/>
              <a:gd name="connsiteX258" fmla="*/ 978164 w 1206769"/>
              <a:gd name="connsiteY258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99916 w 1206769"/>
              <a:gd name="connsiteY249" fmla="*/ 1153753 h 1684262"/>
              <a:gd name="connsiteX250" fmla="*/ 1066841 w 1206769"/>
              <a:gd name="connsiteY250" fmla="*/ 1139762 h 1684262"/>
              <a:gd name="connsiteX251" fmla="*/ 1035790 w 1206769"/>
              <a:gd name="connsiteY251" fmla="*/ 1087755 h 1684262"/>
              <a:gd name="connsiteX252" fmla="*/ 1162663 w 1206769"/>
              <a:gd name="connsiteY252" fmla="*/ 1057085 h 1684262"/>
              <a:gd name="connsiteX253" fmla="*/ 978164 w 1206769"/>
              <a:gd name="connsiteY253" fmla="*/ 1203103 h 1684262"/>
              <a:gd name="connsiteX254" fmla="*/ 972639 w 1206769"/>
              <a:gd name="connsiteY254" fmla="*/ 1215200 h 1684262"/>
              <a:gd name="connsiteX255" fmla="*/ 973877 w 1206769"/>
              <a:gd name="connsiteY255" fmla="*/ 1224725 h 1684262"/>
              <a:gd name="connsiteX256" fmla="*/ 958923 w 1206769"/>
              <a:gd name="connsiteY256" fmla="*/ 1264444 h 1684262"/>
              <a:gd name="connsiteX257" fmla="*/ 905107 w 1206769"/>
              <a:gd name="connsiteY257" fmla="*/ 1118330 h 1684262"/>
              <a:gd name="connsiteX258" fmla="*/ 978164 w 1206769"/>
              <a:gd name="connsiteY258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78164 w 1206769"/>
              <a:gd name="connsiteY252" fmla="*/ 1203103 h 1684262"/>
              <a:gd name="connsiteX253" fmla="*/ 972639 w 1206769"/>
              <a:gd name="connsiteY253" fmla="*/ 1215200 h 1684262"/>
              <a:gd name="connsiteX254" fmla="*/ 973877 w 1206769"/>
              <a:gd name="connsiteY254" fmla="*/ 1224725 h 1684262"/>
              <a:gd name="connsiteX255" fmla="*/ 958923 w 1206769"/>
              <a:gd name="connsiteY255" fmla="*/ 1264444 h 1684262"/>
              <a:gd name="connsiteX256" fmla="*/ 905107 w 1206769"/>
              <a:gd name="connsiteY256" fmla="*/ 1118330 h 1684262"/>
              <a:gd name="connsiteX257" fmla="*/ 978164 w 1206769"/>
              <a:gd name="connsiteY257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78164 w 1206769"/>
              <a:gd name="connsiteY252" fmla="*/ 1203103 h 1684262"/>
              <a:gd name="connsiteX253" fmla="*/ 972639 w 1206769"/>
              <a:gd name="connsiteY253" fmla="*/ 1215200 h 1684262"/>
              <a:gd name="connsiteX254" fmla="*/ 958923 w 1206769"/>
              <a:gd name="connsiteY254" fmla="*/ 1264444 h 1684262"/>
              <a:gd name="connsiteX255" fmla="*/ 905107 w 1206769"/>
              <a:gd name="connsiteY255" fmla="*/ 1118330 h 1684262"/>
              <a:gd name="connsiteX256" fmla="*/ 978164 w 1206769"/>
              <a:gd name="connsiteY256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87913 w 1206769"/>
              <a:gd name="connsiteY252" fmla="*/ 1181170 h 1684262"/>
              <a:gd name="connsiteX253" fmla="*/ 972639 w 1206769"/>
              <a:gd name="connsiteY253" fmla="*/ 1215200 h 1684262"/>
              <a:gd name="connsiteX254" fmla="*/ 958923 w 1206769"/>
              <a:gd name="connsiteY254" fmla="*/ 1264444 h 1684262"/>
              <a:gd name="connsiteX255" fmla="*/ 905107 w 1206769"/>
              <a:gd name="connsiteY255" fmla="*/ 1118330 h 1684262"/>
              <a:gd name="connsiteX256" fmla="*/ 987913 w 1206769"/>
              <a:gd name="connsiteY256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87913 w 1206769"/>
              <a:gd name="connsiteY252" fmla="*/ 1181170 h 1684262"/>
              <a:gd name="connsiteX253" fmla="*/ 958923 w 1206769"/>
              <a:gd name="connsiteY253" fmla="*/ 1264444 h 1684262"/>
              <a:gd name="connsiteX254" fmla="*/ 905107 w 1206769"/>
              <a:gd name="connsiteY254" fmla="*/ 1118330 h 1684262"/>
              <a:gd name="connsiteX255" fmla="*/ 987913 w 1206769"/>
              <a:gd name="connsiteY255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739848 w 1206769"/>
              <a:gd name="connsiteY213" fmla="*/ 1525715 h 1684262"/>
              <a:gd name="connsiteX214" fmla="*/ 616785 w 1206769"/>
              <a:gd name="connsiteY214" fmla="*/ 1564386 h 1684262"/>
              <a:gd name="connsiteX215" fmla="*/ 616785 w 1206769"/>
              <a:gd name="connsiteY215" fmla="*/ 1564196 h 1684262"/>
              <a:gd name="connsiteX216" fmla="*/ 752231 w 1206769"/>
              <a:gd name="connsiteY216" fmla="*/ 1664779 h 1684262"/>
              <a:gd name="connsiteX217" fmla="*/ 739658 w 1206769"/>
              <a:gd name="connsiteY217" fmla="*/ 1664779 h 1684262"/>
              <a:gd name="connsiteX218" fmla="*/ 731180 w 1206769"/>
              <a:gd name="connsiteY218" fmla="*/ 1664779 h 1684262"/>
              <a:gd name="connsiteX219" fmla="*/ 727561 w 1206769"/>
              <a:gd name="connsiteY219" fmla="*/ 1664779 h 1684262"/>
              <a:gd name="connsiteX220" fmla="*/ 713750 w 1206769"/>
              <a:gd name="connsiteY220" fmla="*/ 1666780 h 1684262"/>
              <a:gd name="connsiteX221" fmla="*/ 704225 w 1206769"/>
              <a:gd name="connsiteY221" fmla="*/ 1665256 h 1684262"/>
              <a:gd name="connsiteX222" fmla="*/ 705558 w 1206769"/>
              <a:gd name="connsiteY222" fmla="*/ 1667733 h 1684262"/>
              <a:gd name="connsiteX223" fmla="*/ 790045 w 1206769"/>
              <a:gd name="connsiteY223" fmla="*/ 1610106 h 1684262"/>
              <a:gd name="connsiteX224" fmla="*/ 752231 w 1206769"/>
              <a:gd name="connsiteY224" fmla="*/ 1664970 h 1684262"/>
              <a:gd name="connsiteX225" fmla="*/ 752231 w 1206769"/>
              <a:gd name="connsiteY225" fmla="*/ 1664779 h 1684262"/>
              <a:gd name="connsiteX226" fmla="*/ 857863 w 1206769"/>
              <a:gd name="connsiteY226" fmla="*/ 1591056 h 1684262"/>
              <a:gd name="connsiteX227" fmla="*/ 838813 w 1206769"/>
              <a:gd name="connsiteY227" fmla="*/ 1568958 h 1684262"/>
              <a:gd name="connsiteX228" fmla="*/ 836146 w 1206769"/>
              <a:gd name="connsiteY228" fmla="*/ 1564291 h 1684262"/>
              <a:gd name="connsiteX229" fmla="*/ 908726 w 1206769"/>
              <a:gd name="connsiteY229" fmla="*/ 1497616 h 1684262"/>
              <a:gd name="connsiteX230" fmla="*/ 921109 w 1206769"/>
              <a:gd name="connsiteY230" fmla="*/ 1495806 h 1684262"/>
              <a:gd name="connsiteX231" fmla="*/ 935682 w 1206769"/>
              <a:gd name="connsiteY231" fmla="*/ 1498283 h 1684262"/>
              <a:gd name="connsiteX232" fmla="*/ 986069 w 1206769"/>
              <a:gd name="connsiteY232" fmla="*/ 1513999 h 1684262"/>
              <a:gd name="connsiteX233" fmla="*/ 857863 w 1206769"/>
              <a:gd name="connsiteY233" fmla="*/ 1591247 h 1684262"/>
              <a:gd name="connsiteX234" fmla="*/ 857863 w 1206769"/>
              <a:gd name="connsiteY234" fmla="*/ 1591056 h 1684262"/>
              <a:gd name="connsiteX235" fmla="*/ 1028170 w 1206769"/>
              <a:gd name="connsiteY235" fmla="*/ 1445038 h 1684262"/>
              <a:gd name="connsiteX236" fmla="*/ 916632 w 1206769"/>
              <a:gd name="connsiteY236" fmla="*/ 1468184 h 1684262"/>
              <a:gd name="connsiteX237" fmla="*/ 1028170 w 1206769"/>
              <a:gd name="connsiteY237" fmla="*/ 1445228 h 1684262"/>
              <a:gd name="connsiteX238" fmla="*/ 1028170 w 1206769"/>
              <a:gd name="connsiteY238" fmla="*/ 1445038 h 1684262"/>
              <a:gd name="connsiteX239" fmla="*/ 862816 w 1206769"/>
              <a:gd name="connsiteY239" fmla="*/ 1410462 h 1684262"/>
              <a:gd name="connsiteX240" fmla="*/ 647551 w 1206769"/>
              <a:gd name="connsiteY240" fmla="*/ 1448562 h 1684262"/>
              <a:gd name="connsiteX241" fmla="*/ 862816 w 1206769"/>
              <a:gd name="connsiteY241" fmla="*/ 1410653 h 1684262"/>
              <a:gd name="connsiteX242" fmla="*/ 862816 w 1206769"/>
              <a:gd name="connsiteY242" fmla="*/ 1410462 h 1684262"/>
              <a:gd name="connsiteX243" fmla="*/ 689842 w 1206769"/>
              <a:gd name="connsiteY243" fmla="*/ 1391412 h 1684262"/>
              <a:gd name="connsiteX244" fmla="*/ 924347 w 1206769"/>
              <a:gd name="connsiteY244" fmla="*/ 1306830 h 1684262"/>
              <a:gd name="connsiteX245" fmla="*/ 689842 w 1206769"/>
              <a:gd name="connsiteY245" fmla="*/ 1391412 h 1684262"/>
              <a:gd name="connsiteX246" fmla="*/ 1162663 w 1206769"/>
              <a:gd name="connsiteY246" fmla="*/ 1057085 h 1684262"/>
              <a:gd name="connsiteX247" fmla="*/ 1148756 w 1206769"/>
              <a:gd name="connsiteY247" fmla="*/ 1134428 h 1684262"/>
              <a:gd name="connsiteX248" fmla="*/ 1066841 w 1206769"/>
              <a:gd name="connsiteY248" fmla="*/ 1139762 h 1684262"/>
              <a:gd name="connsiteX249" fmla="*/ 1035790 w 1206769"/>
              <a:gd name="connsiteY249" fmla="*/ 1087755 h 1684262"/>
              <a:gd name="connsiteX250" fmla="*/ 1162663 w 1206769"/>
              <a:gd name="connsiteY250" fmla="*/ 1057085 h 1684262"/>
              <a:gd name="connsiteX251" fmla="*/ 987913 w 1206769"/>
              <a:gd name="connsiteY251" fmla="*/ 1181170 h 1684262"/>
              <a:gd name="connsiteX252" fmla="*/ 958923 w 1206769"/>
              <a:gd name="connsiteY252" fmla="*/ 1264444 h 1684262"/>
              <a:gd name="connsiteX253" fmla="*/ 905107 w 1206769"/>
              <a:gd name="connsiteY253" fmla="*/ 1118330 h 1684262"/>
              <a:gd name="connsiteX254" fmla="*/ 987913 w 1206769"/>
              <a:gd name="connsiteY254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77745 w 1206769"/>
              <a:gd name="connsiteY211" fmla="*/ 1495711 h 1684262"/>
              <a:gd name="connsiteX212" fmla="*/ 739848 w 1206769"/>
              <a:gd name="connsiteY212" fmla="*/ 1525715 h 1684262"/>
              <a:gd name="connsiteX213" fmla="*/ 616785 w 1206769"/>
              <a:gd name="connsiteY213" fmla="*/ 1564386 h 1684262"/>
              <a:gd name="connsiteX214" fmla="*/ 616785 w 1206769"/>
              <a:gd name="connsiteY214" fmla="*/ 1564196 h 1684262"/>
              <a:gd name="connsiteX215" fmla="*/ 752231 w 1206769"/>
              <a:gd name="connsiteY215" fmla="*/ 1664779 h 1684262"/>
              <a:gd name="connsiteX216" fmla="*/ 739658 w 1206769"/>
              <a:gd name="connsiteY216" fmla="*/ 1664779 h 1684262"/>
              <a:gd name="connsiteX217" fmla="*/ 731180 w 1206769"/>
              <a:gd name="connsiteY217" fmla="*/ 1664779 h 1684262"/>
              <a:gd name="connsiteX218" fmla="*/ 727561 w 1206769"/>
              <a:gd name="connsiteY218" fmla="*/ 1664779 h 1684262"/>
              <a:gd name="connsiteX219" fmla="*/ 713750 w 1206769"/>
              <a:gd name="connsiteY219" fmla="*/ 1666780 h 1684262"/>
              <a:gd name="connsiteX220" fmla="*/ 704225 w 1206769"/>
              <a:gd name="connsiteY220" fmla="*/ 1665256 h 1684262"/>
              <a:gd name="connsiteX221" fmla="*/ 705558 w 1206769"/>
              <a:gd name="connsiteY221" fmla="*/ 1667733 h 1684262"/>
              <a:gd name="connsiteX222" fmla="*/ 790045 w 1206769"/>
              <a:gd name="connsiteY222" fmla="*/ 1610106 h 1684262"/>
              <a:gd name="connsiteX223" fmla="*/ 752231 w 1206769"/>
              <a:gd name="connsiteY223" fmla="*/ 1664970 h 1684262"/>
              <a:gd name="connsiteX224" fmla="*/ 752231 w 1206769"/>
              <a:gd name="connsiteY224" fmla="*/ 1664779 h 1684262"/>
              <a:gd name="connsiteX225" fmla="*/ 857863 w 1206769"/>
              <a:gd name="connsiteY225" fmla="*/ 1591056 h 1684262"/>
              <a:gd name="connsiteX226" fmla="*/ 838813 w 1206769"/>
              <a:gd name="connsiteY226" fmla="*/ 1568958 h 1684262"/>
              <a:gd name="connsiteX227" fmla="*/ 836146 w 1206769"/>
              <a:gd name="connsiteY227" fmla="*/ 1564291 h 1684262"/>
              <a:gd name="connsiteX228" fmla="*/ 908726 w 1206769"/>
              <a:gd name="connsiteY228" fmla="*/ 1497616 h 1684262"/>
              <a:gd name="connsiteX229" fmla="*/ 921109 w 1206769"/>
              <a:gd name="connsiteY229" fmla="*/ 1495806 h 1684262"/>
              <a:gd name="connsiteX230" fmla="*/ 935682 w 1206769"/>
              <a:gd name="connsiteY230" fmla="*/ 1498283 h 1684262"/>
              <a:gd name="connsiteX231" fmla="*/ 986069 w 1206769"/>
              <a:gd name="connsiteY231" fmla="*/ 1513999 h 1684262"/>
              <a:gd name="connsiteX232" fmla="*/ 857863 w 1206769"/>
              <a:gd name="connsiteY232" fmla="*/ 1591247 h 1684262"/>
              <a:gd name="connsiteX233" fmla="*/ 857863 w 1206769"/>
              <a:gd name="connsiteY233" fmla="*/ 1591056 h 1684262"/>
              <a:gd name="connsiteX234" fmla="*/ 1028170 w 1206769"/>
              <a:gd name="connsiteY234" fmla="*/ 1445038 h 1684262"/>
              <a:gd name="connsiteX235" fmla="*/ 916632 w 1206769"/>
              <a:gd name="connsiteY235" fmla="*/ 1468184 h 1684262"/>
              <a:gd name="connsiteX236" fmla="*/ 1028170 w 1206769"/>
              <a:gd name="connsiteY236" fmla="*/ 1445228 h 1684262"/>
              <a:gd name="connsiteX237" fmla="*/ 1028170 w 1206769"/>
              <a:gd name="connsiteY237" fmla="*/ 1445038 h 1684262"/>
              <a:gd name="connsiteX238" fmla="*/ 862816 w 1206769"/>
              <a:gd name="connsiteY238" fmla="*/ 1410462 h 1684262"/>
              <a:gd name="connsiteX239" fmla="*/ 647551 w 1206769"/>
              <a:gd name="connsiteY239" fmla="*/ 1448562 h 1684262"/>
              <a:gd name="connsiteX240" fmla="*/ 862816 w 1206769"/>
              <a:gd name="connsiteY240" fmla="*/ 1410653 h 1684262"/>
              <a:gd name="connsiteX241" fmla="*/ 862816 w 1206769"/>
              <a:gd name="connsiteY241" fmla="*/ 1410462 h 1684262"/>
              <a:gd name="connsiteX242" fmla="*/ 689842 w 1206769"/>
              <a:gd name="connsiteY242" fmla="*/ 1391412 h 1684262"/>
              <a:gd name="connsiteX243" fmla="*/ 924347 w 1206769"/>
              <a:gd name="connsiteY243" fmla="*/ 1306830 h 1684262"/>
              <a:gd name="connsiteX244" fmla="*/ 689842 w 1206769"/>
              <a:gd name="connsiteY244" fmla="*/ 1391412 h 1684262"/>
              <a:gd name="connsiteX245" fmla="*/ 1162663 w 1206769"/>
              <a:gd name="connsiteY245" fmla="*/ 1057085 h 1684262"/>
              <a:gd name="connsiteX246" fmla="*/ 1148756 w 1206769"/>
              <a:gd name="connsiteY246" fmla="*/ 1134428 h 1684262"/>
              <a:gd name="connsiteX247" fmla="*/ 1066841 w 1206769"/>
              <a:gd name="connsiteY247" fmla="*/ 1139762 h 1684262"/>
              <a:gd name="connsiteX248" fmla="*/ 1035790 w 1206769"/>
              <a:gd name="connsiteY248" fmla="*/ 1087755 h 1684262"/>
              <a:gd name="connsiteX249" fmla="*/ 1162663 w 1206769"/>
              <a:gd name="connsiteY249" fmla="*/ 1057085 h 1684262"/>
              <a:gd name="connsiteX250" fmla="*/ 987913 w 1206769"/>
              <a:gd name="connsiteY250" fmla="*/ 1181170 h 1684262"/>
              <a:gd name="connsiteX251" fmla="*/ 958923 w 1206769"/>
              <a:gd name="connsiteY251" fmla="*/ 1264444 h 1684262"/>
              <a:gd name="connsiteX252" fmla="*/ 905107 w 1206769"/>
              <a:gd name="connsiteY252" fmla="*/ 1118330 h 1684262"/>
              <a:gd name="connsiteX253" fmla="*/ 987913 w 1206769"/>
              <a:gd name="connsiteY253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677745 w 1206769"/>
              <a:gd name="connsiteY210" fmla="*/ 1495711 h 1684262"/>
              <a:gd name="connsiteX211" fmla="*/ 739848 w 1206769"/>
              <a:gd name="connsiteY211" fmla="*/ 1525715 h 1684262"/>
              <a:gd name="connsiteX212" fmla="*/ 616785 w 1206769"/>
              <a:gd name="connsiteY212" fmla="*/ 1564386 h 1684262"/>
              <a:gd name="connsiteX213" fmla="*/ 616785 w 1206769"/>
              <a:gd name="connsiteY213" fmla="*/ 1564196 h 1684262"/>
              <a:gd name="connsiteX214" fmla="*/ 752231 w 1206769"/>
              <a:gd name="connsiteY214" fmla="*/ 1664779 h 1684262"/>
              <a:gd name="connsiteX215" fmla="*/ 739658 w 1206769"/>
              <a:gd name="connsiteY215" fmla="*/ 1664779 h 1684262"/>
              <a:gd name="connsiteX216" fmla="*/ 731180 w 1206769"/>
              <a:gd name="connsiteY216" fmla="*/ 1664779 h 1684262"/>
              <a:gd name="connsiteX217" fmla="*/ 727561 w 1206769"/>
              <a:gd name="connsiteY217" fmla="*/ 1664779 h 1684262"/>
              <a:gd name="connsiteX218" fmla="*/ 713750 w 1206769"/>
              <a:gd name="connsiteY218" fmla="*/ 1666780 h 1684262"/>
              <a:gd name="connsiteX219" fmla="*/ 704225 w 1206769"/>
              <a:gd name="connsiteY219" fmla="*/ 1665256 h 1684262"/>
              <a:gd name="connsiteX220" fmla="*/ 705558 w 1206769"/>
              <a:gd name="connsiteY220" fmla="*/ 1667733 h 1684262"/>
              <a:gd name="connsiteX221" fmla="*/ 790045 w 1206769"/>
              <a:gd name="connsiteY221" fmla="*/ 1610106 h 1684262"/>
              <a:gd name="connsiteX222" fmla="*/ 752231 w 1206769"/>
              <a:gd name="connsiteY222" fmla="*/ 1664970 h 1684262"/>
              <a:gd name="connsiteX223" fmla="*/ 752231 w 1206769"/>
              <a:gd name="connsiteY223" fmla="*/ 1664779 h 1684262"/>
              <a:gd name="connsiteX224" fmla="*/ 857863 w 1206769"/>
              <a:gd name="connsiteY224" fmla="*/ 1591056 h 1684262"/>
              <a:gd name="connsiteX225" fmla="*/ 838813 w 1206769"/>
              <a:gd name="connsiteY225" fmla="*/ 1568958 h 1684262"/>
              <a:gd name="connsiteX226" fmla="*/ 836146 w 1206769"/>
              <a:gd name="connsiteY226" fmla="*/ 1564291 h 1684262"/>
              <a:gd name="connsiteX227" fmla="*/ 908726 w 1206769"/>
              <a:gd name="connsiteY227" fmla="*/ 1497616 h 1684262"/>
              <a:gd name="connsiteX228" fmla="*/ 921109 w 1206769"/>
              <a:gd name="connsiteY228" fmla="*/ 1495806 h 1684262"/>
              <a:gd name="connsiteX229" fmla="*/ 935682 w 1206769"/>
              <a:gd name="connsiteY229" fmla="*/ 1498283 h 1684262"/>
              <a:gd name="connsiteX230" fmla="*/ 986069 w 1206769"/>
              <a:gd name="connsiteY230" fmla="*/ 1513999 h 1684262"/>
              <a:gd name="connsiteX231" fmla="*/ 857863 w 1206769"/>
              <a:gd name="connsiteY231" fmla="*/ 1591247 h 1684262"/>
              <a:gd name="connsiteX232" fmla="*/ 857863 w 1206769"/>
              <a:gd name="connsiteY232" fmla="*/ 1591056 h 1684262"/>
              <a:gd name="connsiteX233" fmla="*/ 1028170 w 1206769"/>
              <a:gd name="connsiteY233" fmla="*/ 1445038 h 1684262"/>
              <a:gd name="connsiteX234" fmla="*/ 916632 w 1206769"/>
              <a:gd name="connsiteY234" fmla="*/ 1468184 h 1684262"/>
              <a:gd name="connsiteX235" fmla="*/ 1028170 w 1206769"/>
              <a:gd name="connsiteY235" fmla="*/ 1445228 h 1684262"/>
              <a:gd name="connsiteX236" fmla="*/ 1028170 w 1206769"/>
              <a:gd name="connsiteY236" fmla="*/ 1445038 h 1684262"/>
              <a:gd name="connsiteX237" fmla="*/ 862816 w 1206769"/>
              <a:gd name="connsiteY237" fmla="*/ 1410462 h 1684262"/>
              <a:gd name="connsiteX238" fmla="*/ 647551 w 1206769"/>
              <a:gd name="connsiteY238" fmla="*/ 1448562 h 1684262"/>
              <a:gd name="connsiteX239" fmla="*/ 862816 w 1206769"/>
              <a:gd name="connsiteY239" fmla="*/ 1410653 h 1684262"/>
              <a:gd name="connsiteX240" fmla="*/ 862816 w 1206769"/>
              <a:gd name="connsiteY240" fmla="*/ 1410462 h 1684262"/>
              <a:gd name="connsiteX241" fmla="*/ 689842 w 1206769"/>
              <a:gd name="connsiteY241" fmla="*/ 1391412 h 1684262"/>
              <a:gd name="connsiteX242" fmla="*/ 924347 w 1206769"/>
              <a:gd name="connsiteY242" fmla="*/ 1306830 h 1684262"/>
              <a:gd name="connsiteX243" fmla="*/ 689842 w 1206769"/>
              <a:gd name="connsiteY243" fmla="*/ 1391412 h 1684262"/>
              <a:gd name="connsiteX244" fmla="*/ 1162663 w 1206769"/>
              <a:gd name="connsiteY244" fmla="*/ 1057085 h 1684262"/>
              <a:gd name="connsiteX245" fmla="*/ 1148756 w 1206769"/>
              <a:gd name="connsiteY245" fmla="*/ 1134428 h 1684262"/>
              <a:gd name="connsiteX246" fmla="*/ 1066841 w 1206769"/>
              <a:gd name="connsiteY246" fmla="*/ 1139762 h 1684262"/>
              <a:gd name="connsiteX247" fmla="*/ 1035790 w 1206769"/>
              <a:gd name="connsiteY247" fmla="*/ 1087755 h 1684262"/>
              <a:gd name="connsiteX248" fmla="*/ 1162663 w 1206769"/>
              <a:gd name="connsiteY248" fmla="*/ 1057085 h 1684262"/>
              <a:gd name="connsiteX249" fmla="*/ 987913 w 1206769"/>
              <a:gd name="connsiteY249" fmla="*/ 1181170 h 1684262"/>
              <a:gd name="connsiteX250" fmla="*/ 958923 w 1206769"/>
              <a:gd name="connsiteY250" fmla="*/ 1264444 h 1684262"/>
              <a:gd name="connsiteX251" fmla="*/ 905107 w 1206769"/>
              <a:gd name="connsiteY251" fmla="*/ 1118330 h 1684262"/>
              <a:gd name="connsiteX252" fmla="*/ 987913 w 1206769"/>
              <a:gd name="connsiteY252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35682 w 1206769"/>
              <a:gd name="connsiteY228" fmla="*/ 1498283 h 1684262"/>
              <a:gd name="connsiteX229" fmla="*/ 986069 w 1206769"/>
              <a:gd name="connsiteY229" fmla="*/ 1513999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35682 w 1206769"/>
              <a:gd name="connsiteY228" fmla="*/ 1498283 h 1684262"/>
              <a:gd name="connsiteX229" fmla="*/ 1066493 w 1206769"/>
              <a:gd name="connsiteY229" fmla="*/ 1492065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55179 w 1206769"/>
              <a:gd name="connsiteY228" fmla="*/ 1500720 h 1684262"/>
              <a:gd name="connsiteX229" fmla="*/ 1066493 w 1206769"/>
              <a:gd name="connsiteY229" fmla="*/ 1492065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55179 w 1206769"/>
              <a:gd name="connsiteY227" fmla="*/ 1500720 h 1684262"/>
              <a:gd name="connsiteX228" fmla="*/ 1066493 w 1206769"/>
              <a:gd name="connsiteY228" fmla="*/ 1492065 h 1684262"/>
              <a:gd name="connsiteX229" fmla="*/ 857863 w 1206769"/>
              <a:gd name="connsiteY229" fmla="*/ 1591247 h 1684262"/>
              <a:gd name="connsiteX230" fmla="*/ 857863 w 1206769"/>
              <a:gd name="connsiteY230" fmla="*/ 1591056 h 1684262"/>
              <a:gd name="connsiteX231" fmla="*/ 1028170 w 1206769"/>
              <a:gd name="connsiteY231" fmla="*/ 1445038 h 1684262"/>
              <a:gd name="connsiteX232" fmla="*/ 916632 w 1206769"/>
              <a:gd name="connsiteY232" fmla="*/ 1468184 h 1684262"/>
              <a:gd name="connsiteX233" fmla="*/ 1028170 w 1206769"/>
              <a:gd name="connsiteY233" fmla="*/ 1445228 h 1684262"/>
              <a:gd name="connsiteX234" fmla="*/ 1028170 w 1206769"/>
              <a:gd name="connsiteY234" fmla="*/ 1445038 h 1684262"/>
              <a:gd name="connsiteX235" fmla="*/ 862816 w 1206769"/>
              <a:gd name="connsiteY235" fmla="*/ 1410462 h 1684262"/>
              <a:gd name="connsiteX236" fmla="*/ 647551 w 1206769"/>
              <a:gd name="connsiteY236" fmla="*/ 1448562 h 1684262"/>
              <a:gd name="connsiteX237" fmla="*/ 862816 w 1206769"/>
              <a:gd name="connsiteY237" fmla="*/ 1410653 h 1684262"/>
              <a:gd name="connsiteX238" fmla="*/ 862816 w 1206769"/>
              <a:gd name="connsiteY238" fmla="*/ 1410462 h 1684262"/>
              <a:gd name="connsiteX239" fmla="*/ 689842 w 1206769"/>
              <a:gd name="connsiteY239" fmla="*/ 1391412 h 1684262"/>
              <a:gd name="connsiteX240" fmla="*/ 924347 w 1206769"/>
              <a:gd name="connsiteY240" fmla="*/ 1306830 h 1684262"/>
              <a:gd name="connsiteX241" fmla="*/ 689842 w 1206769"/>
              <a:gd name="connsiteY241" fmla="*/ 1391412 h 1684262"/>
              <a:gd name="connsiteX242" fmla="*/ 1162663 w 1206769"/>
              <a:gd name="connsiteY242" fmla="*/ 1057085 h 1684262"/>
              <a:gd name="connsiteX243" fmla="*/ 1148756 w 1206769"/>
              <a:gd name="connsiteY243" fmla="*/ 1134428 h 1684262"/>
              <a:gd name="connsiteX244" fmla="*/ 1066841 w 1206769"/>
              <a:gd name="connsiteY244" fmla="*/ 1139762 h 1684262"/>
              <a:gd name="connsiteX245" fmla="*/ 1035790 w 1206769"/>
              <a:gd name="connsiteY245" fmla="*/ 1087755 h 1684262"/>
              <a:gd name="connsiteX246" fmla="*/ 1162663 w 1206769"/>
              <a:gd name="connsiteY246" fmla="*/ 1057085 h 1684262"/>
              <a:gd name="connsiteX247" fmla="*/ 987913 w 1206769"/>
              <a:gd name="connsiteY247" fmla="*/ 1181170 h 1684262"/>
              <a:gd name="connsiteX248" fmla="*/ 958923 w 1206769"/>
              <a:gd name="connsiteY248" fmla="*/ 1264444 h 1684262"/>
              <a:gd name="connsiteX249" fmla="*/ 905107 w 1206769"/>
              <a:gd name="connsiteY249" fmla="*/ 1118330 h 1684262"/>
              <a:gd name="connsiteX250" fmla="*/ 987913 w 1206769"/>
              <a:gd name="connsiteY250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28170 w 1206769"/>
              <a:gd name="connsiteY230" fmla="*/ 1445038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28170 w 1206769"/>
              <a:gd name="connsiteY233" fmla="*/ 1445038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45230 w 1206769"/>
              <a:gd name="connsiteY230" fmla="*/ 1457223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45230 w 1206769"/>
              <a:gd name="connsiteY233" fmla="*/ 1457223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45174 w 1206769"/>
              <a:gd name="connsiteY91" fmla="*/ 1325174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45174 w 1206769"/>
              <a:gd name="connsiteY91" fmla="*/ 1325174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952485 w 1206769"/>
              <a:gd name="connsiteY90" fmla="*/ 1295929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952485 w 1206769"/>
              <a:gd name="connsiteY90" fmla="*/ 1295929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75123 w 1206769"/>
              <a:gd name="connsiteY75" fmla="*/ 1516571 h 1684262"/>
              <a:gd name="connsiteX76" fmla="*/ 273028 w 1206769"/>
              <a:gd name="connsiteY76" fmla="*/ 1515809 h 1684262"/>
              <a:gd name="connsiteX77" fmla="*/ 255883 w 1206769"/>
              <a:gd name="connsiteY77" fmla="*/ 1502664 h 1684262"/>
              <a:gd name="connsiteX78" fmla="*/ 255883 w 1206769"/>
              <a:gd name="connsiteY78" fmla="*/ 1502664 h 1684262"/>
              <a:gd name="connsiteX79" fmla="*/ 239976 w 1206769"/>
              <a:gd name="connsiteY79" fmla="*/ 1484281 h 1684262"/>
              <a:gd name="connsiteX80" fmla="*/ 203495 w 1206769"/>
              <a:gd name="connsiteY80" fmla="*/ 1484281 h 1684262"/>
              <a:gd name="connsiteX81" fmla="*/ 187303 w 1206769"/>
              <a:gd name="connsiteY81" fmla="*/ 1499140 h 1684262"/>
              <a:gd name="connsiteX82" fmla="*/ 490674 w 1206769"/>
              <a:gd name="connsiteY82" fmla="*/ 1673352 h 1684262"/>
              <a:gd name="connsiteX83" fmla="*/ 757374 w 1206769"/>
              <a:gd name="connsiteY83" fmla="*/ 1682401 h 1684262"/>
              <a:gd name="connsiteX84" fmla="*/ 988070 w 1206769"/>
              <a:gd name="connsiteY84" fmla="*/ 1594485 h 1684262"/>
              <a:gd name="connsiteX85" fmla="*/ 1152566 w 1206769"/>
              <a:gd name="connsiteY85" fmla="*/ 1394460 h 1684262"/>
              <a:gd name="connsiteX86" fmla="*/ 918822 w 1206769"/>
              <a:gd name="connsiteY86" fmla="*/ 1363507 h 1684262"/>
              <a:gd name="connsiteX87" fmla="*/ 802904 w 1206769"/>
              <a:gd name="connsiteY87" fmla="*/ 1350454 h 1684262"/>
              <a:gd name="connsiteX88" fmla="*/ 841956 w 1206769"/>
              <a:gd name="connsiteY88" fmla="*/ 1326547 h 1684262"/>
              <a:gd name="connsiteX89" fmla="*/ 1018286 w 1206769"/>
              <a:gd name="connsiteY89" fmla="*/ 1315425 h 1684262"/>
              <a:gd name="connsiteX90" fmla="*/ 980354 w 1206769"/>
              <a:gd name="connsiteY90" fmla="*/ 1268921 h 1684262"/>
              <a:gd name="connsiteX91" fmla="*/ 1091488 w 1206769"/>
              <a:gd name="connsiteY91" fmla="*/ 1221043 h 1684262"/>
              <a:gd name="connsiteX92" fmla="*/ 911203 w 1206769"/>
              <a:gd name="connsiteY92" fmla="*/ 1022890 h 1684262"/>
              <a:gd name="connsiteX93" fmla="*/ 1193429 w 1206769"/>
              <a:gd name="connsiteY93" fmla="*/ 899446 h 1684262"/>
              <a:gd name="connsiteX94" fmla="*/ 759089 w 1206769"/>
              <a:gd name="connsiteY94" fmla="*/ 61246 h 1684262"/>
              <a:gd name="connsiteX95" fmla="*/ 720989 w 1206769"/>
              <a:gd name="connsiteY95" fmla="*/ 145828 h 1684262"/>
              <a:gd name="connsiteX96" fmla="*/ 759089 w 1206769"/>
              <a:gd name="connsiteY96" fmla="*/ 61436 h 1684262"/>
              <a:gd name="connsiteX97" fmla="*/ 759089 w 1206769"/>
              <a:gd name="connsiteY97" fmla="*/ 61246 h 1684262"/>
              <a:gd name="connsiteX98" fmla="*/ 363611 w 1206769"/>
              <a:gd name="connsiteY98" fmla="*/ 545783 h 1684262"/>
              <a:gd name="connsiteX99" fmla="*/ 348275 w 1206769"/>
              <a:gd name="connsiteY99" fmla="*/ 553498 h 1684262"/>
              <a:gd name="connsiteX100" fmla="*/ 363611 w 1206769"/>
              <a:gd name="connsiteY100" fmla="*/ 545783 h 1684262"/>
              <a:gd name="connsiteX101" fmla="*/ 232451 w 1206769"/>
              <a:gd name="connsiteY101" fmla="*/ 523113 h 1684262"/>
              <a:gd name="connsiteX102" fmla="*/ 254694 w 1206769"/>
              <a:gd name="connsiteY102" fmla="*/ 664096 h 1684262"/>
              <a:gd name="connsiteX103" fmla="*/ 232451 w 1206769"/>
              <a:gd name="connsiteY103" fmla="*/ 523113 h 1684262"/>
              <a:gd name="connsiteX104" fmla="*/ 340084 w 1206769"/>
              <a:gd name="connsiteY104" fmla="*/ 692277 h 1684262"/>
              <a:gd name="connsiteX105" fmla="*/ 470767 w 1206769"/>
              <a:gd name="connsiteY105" fmla="*/ 684562 h 1684262"/>
              <a:gd name="connsiteX106" fmla="*/ 340084 w 1206769"/>
              <a:gd name="connsiteY106" fmla="*/ 691896 h 1684262"/>
              <a:gd name="connsiteX107" fmla="*/ 340084 w 1206769"/>
              <a:gd name="connsiteY107" fmla="*/ 692277 h 1684262"/>
              <a:gd name="connsiteX108" fmla="*/ 382375 w 1206769"/>
              <a:gd name="connsiteY108" fmla="*/ 615410 h 1684262"/>
              <a:gd name="connsiteX109" fmla="*/ 516868 w 1206769"/>
              <a:gd name="connsiteY109" fmla="*/ 688372 h 1684262"/>
              <a:gd name="connsiteX110" fmla="*/ 382661 w 1206769"/>
              <a:gd name="connsiteY110" fmla="*/ 615029 h 1684262"/>
              <a:gd name="connsiteX111" fmla="*/ 382375 w 1206769"/>
              <a:gd name="connsiteY111" fmla="*/ 615410 h 1684262"/>
              <a:gd name="connsiteX112" fmla="*/ 201400 w 1206769"/>
              <a:gd name="connsiteY112" fmla="*/ 907542 h 1684262"/>
              <a:gd name="connsiteX113" fmla="*/ 163300 w 1206769"/>
              <a:gd name="connsiteY113" fmla="*/ 838295 h 1684262"/>
              <a:gd name="connsiteX114" fmla="*/ 201686 w 1206769"/>
              <a:gd name="connsiteY114" fmla="*/ 907161 h 1684262"/>
              <a:gd name="connsiteX115" fmla="*/ 201400 w 1206769"/>
              <a:gd name="connsiteY115" fmla="*/ 907542 h 1684262"/>
              <a:gd name="connsiteX116" fmla="*/ 97811 w 1206769"/>
              <a:gd name="connsiteY116" fmla="*/ 1285557 h 1684262"/>
              <a:gd name="connsiteX117" fmla="*/ 123279 w 1206769"/>
              <a:gd name="connsiteY117" fmla="*/ 1264178 h 1684262"/>
              <a:gd name="connsiteX118" fmla="*/ 231975 w 1206769"/>
              <a:gd name="connsiteY118" fmla="*/ 1341501 h 1684262"/>
              <a:gd name="connsiteX119" fmla="*/ 97811 w 1206769"/>
              <a:gd name="connsiteY119" fmla="*/ 1285557 h 1684262"/>
              <a:gd name="connsiteX120" fmla="*/ 232928 w 1206769"/>
              <a:gd name="connsiteY120" fmla="*/ 1376077 h 1684262"/>
              <a:gd name="connsiteX121" fmla="*/ 279029 w 1206769"/>
              <a:gd name="connsiteY121" fmla="*/ 1379887 h 1684262"/>
              <a:gd name="connsiteX122" fmla="*/ 232451 w 1206769"/>
              <a:gd name="connsiteY122" fmla="*/ 1376077 h 1684262"/>
              <a:gd name="connsiteX123" fmla="*/ 232928 w 1206769"/>
              <a:gd name="connsiteY123" fmla="*/ 1376077 h 1684262"/>
              <a:gd name="connsiteX124" fmla="*/ 856244 w 1206769"/>
              <a:gd name="connsiteY124" fmla="*/ 715613 h 1684262"/>
              <a:gd name="connsiteX125" fmla="*/ 817635 w 1206769"/>
              <a:gd name="connsiteY125" fmla="*/ 708913 h 1684262"/>
              <a:gd name="connsiteX126" fmla="*/ 721084 w 1206769"/>
              <a:gd name="connsiteY126" fmla="*/ 657225 h 1684262"/>
              <a:gd name="connsiteX127" fmla="*/ 855767 w 1206769"/>
              <a:gd name="connsiteY127" fmla="*/ 715613 h 1684262"/>
              <a:gd name="connsiteX128" fmla="*/ 856244 w 1206769"/>
              <a:gd name="connsiteY128" fmla="*/ 715613 h 1684262"/>
              <a:gd name="connsiteX129" fmla="*/ 663458 w 1206769"/>
              <a:gd name="connsiteY129" fmla="*/ 722662 h 1684262"/>
              <a:gd name="connsiteX130" fmla="*/ 644408 w 1206769"/>
              <a:gd name="connsiteY130" fmla="*/ 807149 h 1684262"/>
              <a:gd name="connsiteX131" fmla="*/ 662981 w 1206769"/>
              <a:gd name="connsiteY131" fmla="*/ 723138 h 1684262"/>
              <a:gd name="connsiteX132" fmla="*/ 663458 w 1206769"/>
              <a:gd name="connsiteY132" fmla="*/ 722662 h 1684262"/>
              <a:gd name="connsiteX133" fmla="*/ 628882 w 1206769"/>
              <a:gd name="connsiteY133" fmla="*/ 753332 h 1684262"/>
              <a:gd name="connsiteX134" fmla="*/ 655742 w 1206769"/>
              <a:gd name="connsiteY134" fmla="*/ 726472 h 1684262"/>
              <a:gd name="connsiteX135" fmla="*/ 628406 w 1206769"/>
              <a:gd name="connsiteY135" fmla="*/ 753332 h 1684262"/>
              <a:gd name="connsiteX136" fmla="*/ 628882 w 1206769"/>
              <a:gd name="connsiteY136" fmla="*/ 753332 h 1684262"/>
              <a:gd name="connsiteX137" fmla="*/ 771090 w 1206769"/>
              <a:gd name="connsiteY137" fmla="*/ 757237 h 1684262"/>
              <a:gd name="connsiteX138" fmla="*/ 690318 w 1206769"/>
              <a:gd name="connsiteY138" fmla="*/ 822579 h 1684262"/>
              <a:gd name="connsiteX139" fmla="*/ 770614 w 1206769"/>
              <a:gd name="connsiteY139" fmla="*/ 757237 h 1684262"/>
              <a:gd name="connsiteX140" fmla="*/ 771090 w 1206769"/>
              <a:gd name="connsiteY140" fmla="*/ 757237 h 1684262"/>
              <a:gd name="connsiteX141" fmla="*/ 759565 w 1206769"/>
              <a:gd name="connsiteY141" fmla="*/ 538162 h 1684262"/>
              <a:gd name="connsiteX142" fmla="*/ 851767 w 1206769"/>
              <a:gd name="connsiteY142" fmla="*/ 480536 h 1684262"/>
              <a:gd name="connsiteX143" fmla="*/ 759089 w 1206769"/>
              <a:gd name="connsiteY143" fmla="*/ 538067 h 1684262"/>
              <a:gd name="connsiteX144" fmla="*/ 759565 w 1206769"/>
              <a:gd name="connsiteY144" fmla="*/ 538162 h 1684262"/>
              <a:gd name="connsiteX145" fmla="*/ 877961 w 1206769"/>
              <a:gd name="connsiteY145" fmla="*/ 342138 h 1684262"/>
              <a:gd name="connsiteX146" fmla="*/ 812619 w 1206769"/>
              <a:gd name="connsiteY146" fmla="*/ 442055 h 1684262"/>
              <a:gd name="connsiteX147" fmla="*/ 877961 w 1206769"/>
              <a:gd name="connsiteY147" fmla="*/ 342138 h 1684262"/>
              <a:gd name="connsiteX148" fmla="*/ 681841 w 1206769"/>
              <a:gd name="connsiteY148" fmla="*/ 323088 h 1684262"/>
              <a:gd name="connsiteX149" fmla="*/ 758803 w 1206769"/>
              <a:gd name="connsiteY149" fmla="*/ 430816 h 1684262"/>
              <a:gd name="connsiteX150" fmla="*/ 643455 w 1206769"/>
              <a:gd name="connsiteY150" fmla="*/ 396145 h 1684262"/>
              <a:gd name="connsiteX151" fmla="*/ 639550 w 1206769"/>
              <a:gd name="connsiteY151" fmla="*/ 438436 h 1684262"/>
              <a:gd name="connsiteX152" fmla="*/ 682127 w 1206769"/>
              <a:gd name="connsiteY152" fmla="*/ 323088 h 1684262"/>
              <a:gd name="connsiteX153" fmla="*/ 681841 w 1206769"/>
              <a:gd name="connsiteY153" fmla="*/ 323088 h 1684262"/>
              <a:gd name="connsiteX154" fmla="*/ 351323 w 1206769"/>
              <a:gd name="connsiteY154" fmla="*/ 219361 h 1684262"/>
              <a:gd name="connsiteX155" fmla="*/ 383994 w 1206769"/>
              <a:gd name="connsiteY155" fmla="*/ 183070 h 1684262"/>
              <a:gd name="connsiteX156" fmla="*/ 403711 w 1206769"/>
              <a:gd name="connsiteY156" fmla="*/ 175069 h 1684262"/>
              <a:gd name="connsiteX157" fmla="*/ 411331 w 1206769"/>
              <a:gd name="connsiteY157" fmla="*/ 176117 h 1684262"/>
              <a:gd name="connsiteX158" fmla="*/ 569351 w 1206769"/>
              <a:gd name="connsiteY158" fmla="*/ 242792 h 1684262"/>
              <a:gd name="connsiteX159" fmla="*/ 569922 w 1206769"/>
              <a:gd name="connsiteY159" fmla="*/ 242792 h 1684262"/>
              <a:gd name="connsiteX160" fmla="*/ 558873 w 1206769"/>
              <a:gd name="connsiteY160" fmla="*/ 299942 h 1684262"/>
              <a:gd name="connsiteX161" fmla="*/ 351609 w 1206769"/>
              <a:gd name="connsiteY161" fmla="*/ 219075 h 1684262"/>
              <a:gd name="connsiteX162" fmla="*/ 351323 w 1206769"/>
              <a:gd name="connsiteY162" fmla="*/ 219361 h 1684262"/>
              <a:gd name="connsiteX163" fmla="*/ 470767 w 1206769"/>
              <a:gd name="connsiteY163" fmla="*/ 361188 h 1684262"/>
              <a:gd name="connsiteX164" fmla="*/ 566874 w 1206769"/>
              <a:gd name="connsiteY164" fmla="*/ 503396 h 1684262"/>
              <a:gd name="connsiteX165" fmla="*/ 470767 w 1206769"/>
              <a:gd name="connsiteY165" fmla="*/ 361188 h 1684262"/>
              <a:gd name="connsiteX166" fmla="*/ 632216 w 1206769"/>
              <a:gd name="connsiteY166" fmla="*/ 453485 h 1684262"/>
              <a:gd name="connsiteX167" fmla="*/ 699367 w 1206769"/>
              <a:gd name="connsiteY167" fmla="*/ 515112 h 1684262"/>
              <a:gd name="connsiteX168" fmla="*/ 759089 w 1206769"/>
              <a:gd name="connsiteY168" fmla="*/ 438055 h 1684262"/>
              <a:gd name="connsiteX169" fmla="*/ 678317 w 1206769"/>
              <a:gd name="connsiteY169" fmla="*/ 611029 h 1684262"/>
              <a:gd name="connsiteX170" fmla="*/ 640217 w 1206769"/>
              <a:gd name="connsiteY170" fmla="*/ 587978 h 1684262"/>
              <a:gd name="connsiteX171" fmla="*/ 632216 w 1206769"/>
              <a:gd name="connsiteY171" fmla="*/ 453581 h 1684262"/>
              <a:gd name="connsiteX172" fmla="*/ 632216 w 1206769"/>
              <a:gd name="connsiteY172" fmla="*/ 453485 h 1684262"/>
              <a:gd name="connsiteX173" fmla="*/ 686032 w 1206769"/>
              <a:gd name="connsiteY173" fmla="*/ 837819 h 1684262"/>
              <a:gd name="connsiteX174" fmla="*/ 628310 w 1206769"/>
              <a:gd name="connsiteY174" fmla="*/ 930116 h 1684262"/>
              <a:gd name="connsiteX175" fmla="*/ 686032 w 1206769"/>
              <a:gd name="connsiteY175" fmla="*/ 837914 h 1684262"/>
              <a:gd name="connsiteX176" fmla="*/ 686032 w 1206769"/>
              <a:gd name="connsiteY176" fmla="*/ 837819 h 1684262"/>
              <a:gd name="connsiteX177" fmla="*/ 743658 w 1206769"/>
              <a:gd name="connsiteY177" fmla="*/ 1291400 h 1684262"/>
              <a:gd name="connsiteX178" fmla="*/ 547634 w 1206769"/>
              <a:gd name="connsiteY178" fmla="*/ 1206818 h 1684262"/>
              <a:gd name="connsiteX179" fmla="*/ 573446 w 1206769"/>
              <a:gd name="connsiteY179" fmla="*/ 1222439 h 1684262"/>
              <a:gd name="connsiteX180" fmla="*/ 603450 w 1206769"/>
              <a:gd name="connsiteY180" fmla="*/ 1227487 h 1684262"/>
              <a:gd name="connsiteX181" fmla="*/ 743658 w 1206769"/>
              <a:gd name="connsiteY181" fmla="*/ 1291495 h 1684262"/>
              <a:gd name="connsiteX182" fmla="*/ 743658 w 1206769"/>
              <a:gd name="connsiteY182" fmla="*/ 1291400 h 1684262"/>
              <a:gd name="connsiteX183" fmla="*/ 578399 w 1206769"/>
              <a:gd name="connsiteY183" fmla="*/ 945452 h 1684262"/>
              <a:gd name="connsiteX184" fmla="*/ 689842 w 1206769"/>
              <a:gd name="connsiteY184" fmla="*/ 1122236 h 1684262"/>
              <a:gd name="connsiteX185" fmla="*/ 578399 w 1206769"/>
              <a:gd name="connsiteY185" fmla="*/ 945547 h 1684262"/>
              <a:gd name="connsiteX186" fmla="*/ 578399 w 1206769"/>
              <a:gd name="connsiteY186" fmla="*/ 945452 h 1684262"/>
              <a:gd name="connsiteX187" fmla="*/ 351609 w 1206769"/>
              <a:gd name="connsiteY187" fmla="*/ 1045464 h 1684262"/>
              <a:gd name="connsiteX188" fmla="*/ 382375 w 1206769"/>
              <a:gd name="connsiteY188" fmla="*/ 887825 h 1684262"/>
              <a:gd name="connsiteX189" fmla="*/ 351609 w 1206769"/>
              <a:gd name="connsiteY189" fmla="*/ 1045559 h 1684262"/>
              <a:gd name="connsiteX190" fmla="*/ 351609 w 1206769"/>
              <a:gd name="connsiteY190" fmla="*/ 1045464 h 1684262"/>
              <a:gd name="connsiteX191" fmla="*/ 420761 w 1206769"/>
              <a:gd name="connsiteY191" fmla="*/ 1018413 h 1684262"/>
              <a:gd name="connsiteX192" fmla="*/ 605260 w 1206769"/>
              <a:gd name="connsiteY192" fmla="*/ 1180338 h 1684262"/>
              <a:gd name="connsiteX193" fmla="*/ 420761 w 1206769"/>
              <a:gd name="connsiteY193" fmla="*/ 1018413 h 1684262"/>
              <a:gd name="connsiteX194" fmla="*/ 366944 w 1206769"/>
              <a:gd name="connsiteY194" fmla="*/ 1414272 h 1684262"/>
              <a:gd name="connsiteX195" fmla="*/ 597640 w 1206769"/>
              <a:gd name="connsiteY195" fmla="*/ 1460468 h 1684262"/>
              <a:gd name="connsiteX196" fmla="*/ 366944 w 1206769"/>
              <a:gd name="connsiteY196" fmla="*/ 1414463 h 1684262"/>
              <a:gd name="connsiteX197" fmla="*/ 366944 w 1206769"/>
              <a:gd name="connsiteY197" fmla="*/ 1414272 h 1684262"/>
              <a:gd name="connsiteX198" fmla="*/ 536108 w 1206769"/>
              <a:gd name="connsiteY198" fmla="*/ 1644968 h 1684262"/>
              <a:gd name="connsiteX199" fmla="*/ 498008 w 1206769"/>
              <a:gd name="connsiteY199" fmla="*/ 1625918 h 1684262"/>
              <a:gd name="connsiteX200" fmla="*/ 471148 w 1206769"/>
              <a:gd name="connsiteY200" fmla="*/ 1618202 h 1684262"/>
              <a:gd name="connsiteX201" fmla="*/ 471148 w 1206769"/>
              <a:gd name="connsiteY201" fmla="*/ 1664399 h 1684262"/>
              <a:gd name="connsiteX202" fmla="*/ 401901 w 1206769"/>
              <a:gd name="connsiteY202" fmla="*/ 1579817 h 1684262"/>
              <a:gd name="connsiteX203" fmla="*/ 536108 w 1206769"/>
              <a:gd name="connsiteY203" fmla="*/ 1645158 h 1684262"/>
              <a:gd name="connsiteX204" fmla="*/ 536108 w 1206769"/>
              <a:gd name="connsiteY204" fmla="*/ 1644968 h 1684262"/>
              <a:gd name="connsiteX205" fmla="*/ 616785 w 1206769"/>
              <a:gd name="connsiteY205" fmla="*/ 1564196 h 1684262"/>
              <a:gd name="connsiteX206" fmla="*/ 555349 w 1206769"/>
              <a:gd name="connsiteY206" fmla="*/ 1541145 h 1684262"/>
              <a:gd name="connsiteX207" fmla="*/ 638597 w 1206769"/>
              <a:gd name="connsiteY207" fmla="*/ 1493520 h 1684262"/>
              <a:gd name="connsiteX208" fmla="*/ 739848 w 1206769"/>
              <a:gd name="connsiteY208" fmla="*/ 1525715 h 1684262"/>
              <a:gd name="connsiteX209" fmla="*/ 616785 w 1206769"/>
              <a:gd name="connsiteY209" fmla="*/ 1564386 h 1684262"/>
              <a:gd name="connsiteX210" fmla="*/ 616785 w 1206769"/>
              <a:gd name="connsiteY210" fmla="*/ 1564196 h 1684262"/>
              <a:gd name="connsiteX211" fmla="*/ 752231 w 1206769"/>
              <a:gd name="connsiteY211" fmla="*/ 1664779 h 1684262"/>
              <a:gd name="connsiteX212" fmla="*/ 739658 w 1206769"/>
              <a:gd name="connsiteY212" fmla="*/ 1664779 h 1684262"/>
              <a:gd name="connsiteX213" fmla="*/ 731180 w 1206769"/>
              <a:gd name="connsiteY213" fmla="*/ 1664779 h 1684262"/>
              <a:gd name="connsiteX214" fmla="*/ 727561 w 1206769"/>
              <a:gd name="connsiteY214" fmla="*/ 1664779 h 1684262"/>
              <a:gd name="connsiteX215" fmla="*/ 713750 w 1206769"/>
              <a:gd name="connsiteY215" fmla="*/ 1666780 h 1684262"/>
              <a:gd name="connsiteX216" fmla="*/ 704225 w 1206769"/>
              <a:gd name="connsiteY216" fmla="*/ 1665256 h 1684262"/>
              <a:gd name="connsiteX217" fmla="*/ 705558 w 1206769"/>
              <a:gd name="connsiteY217" fmla="*/ 1667733 h 1684262"/>
              <a:gd name="connsiteX218" fmla="*/ 790045 w 1206769"/>
              <a:gd name="connsiteY218" fmla="*/ 1610106 h 1684262"/>
              <a:gd name="connsiteX219" fmla="*/ 752231 w 1206769"/>
              <a:gd name="connsiteY219" fmla="*/ 1664970 h 1684262"/>
              <a:gd name="connsiteX220" fmla="*/ 752231 w 1206769"/>
              <a:gd name="connsiteY220" fmla="*/ 1664779 h 1684262"/>
              <a:gd name="connsiteX221" fmla="*/ 857863 w 1206769"/>
              <a:gd name="connsiteY221" fmla="*/ 1591056 h 1684262"/>
              <a:gd name="connsiteX222" fmla="*/ 838813 w 1206769"/>
              <a:gd name="connsiteY222" fmla="*/ 1568958 h 1684262"/>
              <a:gd name="connsiteX223" fmla="*/ 836146 w 1206769"/>
              <a:gd name="connsiteY223" fmla="*/ 1564291 h 1684262"/>
              <a:gd name="connsiteX224" fmla="*/ 955179 w 1206769"/>
              <a:gd name="connsiteY224" fmla="*/ 1500720 h 1684262"/>
              <a:gd name="connsiteX225" fmla="*/ 1066493 w 1206769"/>
              <a:gd name="connsiteY225" fmla="*/ 1492065 h 1684262"/>
              <a:gd name="connsiteX226" fmla="*/ 857863 w 1206769"/>
              <a:gd name="connsiteY226" fmla="*/ 1591247 h 1684262"/>
              <a:gd name="connsiteX227" fmla="*/ 857863 w 1206769"/>
              <a:gd name="connsiteY227" fmla="*/ 1591056 h 1684262"/>
              <a:gd name="connsiteX228" fmla="*/ 1054979 w 1206769"/>
              <a:gd name="connsiteY228" fmla="*/ 1445037 h 1684262"/>
              <a:gd name="connsiteX229" fmla="*/ 916632 w 1206769"/>
              <a:gd name="connsiteY229" fmla="*/ 1468184 h 1684262"/>
              <a:gd name="connsiteX230" fmla="*/ 1028170 w 1206769"/>
              <a:gd name="connsiteY230" fmla="*/ 1445228 h 1684262"/>
              <a:gd name="connsiteX231" fmla="*/ 1054979 w 1206769"/>
              <a:gd name="connsiteY231" fmla="*/ 1445037 h 1684262"/>
              <a:gd name="connsiteX232" fmla="*/ 862816 w 1206769"/>
              <a:gd name="connsiteY232" fmla="*/ 1410462 h 1684262"/>
              <a:gd name="connsiteX233" fmla="*/ 647551 w 1206769"/>
              <a:gd name="connsiteY233" fmla="*/ 1448562 h 1684262"/>
              <a:gd name="connsiteX234" fmla="*/ 862816 w 1206769"/>
              <a:gd name="connsiteY234" fmla="*/ 1410653 h 1684262"/>
              <a:gd name="connsiteX235" fmla="*/ 862816 w 1206769"/>
              <a:gd name="connsiteY235" fmla="*/ 1410462 h 1684262"/>
              <a:gd name="connsiteX236" fmla="*/ 689842 w 1206769"/>
              <a:gd name="connsiteY236" fmla="*/ 1391412 h 1684262"/>
              <a:gd name="connsiteX237" fmla="*/ 924347 w 1206769"/>
              <a:gd name="connsiteY237" fmla="*/ 1306830 h 1684262"/>
              <a:gd name="connsiteX238" fmla="*/ 689842 w 1206769"/>
              <a:gd name="connsiteY238" fmla="*/ 1391412 h 1684262"/>
              <a:gd name="connsiteX239" fmla="*/ 1162663 w 1206769"/>
              <a:gd name="connsiteY239" fmla="*/ 1057085 h 1684262"/>
              <a:gd name="connsiteX240" fmla="*/ 1148756 w 1206769"/>
              <a:gd name="connsiteY240" fmla="*/ 1134428 h 1684262"/>
              <a:gd name="connsiteX241" fmla="*/ 1066841 w 1206769"/>
              <a:gd name="connsiteY241" fmla="*/ 1139762 h 1684262"/>
              <a:gd name="connsiteX242" fmla="*/ 1035790 w 1206769"/>
              <a:gd name="connsiteY242" fmla="*/ 1087755 h 1684262"/>
              <a:gd name="connsiteX243" fmla="*/ 1162663 w 1206769"/>
              <a:gd name="connsiteY243" fmla="*/ 1057085 h 1684262"/>
              <a:gd name="connsiteX244" fmla="*/ 987913 w 1206769"/>
              <a:gd name="connsiteY244" fmla="*/ 1181170 h 1684262"/>
              <a:gd name="connsiteX245" fmla="*/ 958923 w 1206769"/>
              <a:gd name="connsiteY245" fmla="*/ 1264444 h 1684262"/>
              <a:gd name="connsiteX246" fmla="*/ 905107 w 1206769"/>
              <a:gd name="connsiteY246" fmla="*/ 1118330 h 1684262"/>
              <a:gd name="connsiteX247" fmla="*/ 987913 w 1206769"/>
              <a:gd name="connsiteY247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75123 w 1206769"/>
              <a:gd name="connsiteY75" fmla="*/ 1516571 h 1684262"/>
              <a:gd name="connsiteX76" fmla="*/ 255883 w 1206769"/>
              <a:gd name="connsiteY76" fmla="*/ 1502664 h 1684262"/>
              <a:gd name="connsiteX77" fmla="*/ 255883 w 1206769"/>
              <a:gd name="connsiteY77" fmla="*/ 1502664 h 1684262"/>
              <a:gd name="connsiteX78" fmla="*/ 239976 w 1206769"/>
              <a:gd name="connsiteY78" fmla="*/ 1484281 h 1684262"/>
              <a:gd name="connsiteX79" fmla="*/ 203495 w 1206769"/>
              <a:gd name="connsiteY79" fmla="*/ 1484281 h 1684262"/>
              <a:gd name="connsiteX80" fmla="*/ 187303 w 1206769"/>
              <a:gd name="connsiteY80" fmla="*/ 1499140 h 1684262"/>
              <a:gd name="connsiteX81" fmla="*/ 490674 w 1206769"/>
              <a:gd name="connsiteY81" fmla="*/ 1673352 h 1684262"/>
              <a:gd name="connsiteX82" fmla="*/ 757374 w 1206769"/>
              <a:gd name="connsiteY82" fmla="*/ 1682401 h 1684262"/>
              <a:gd name="connsiteX83" fmla="*/ 988070 w 1206769"/>
              <a:gd name="connsiteY83" fmla="*/ 1594485 h 1684262"/>
              <a:gd name="connsiteX84" fmla="*/ 1152566 w 1206769"/>
              <a:gd name="connsiteY84" fmla="*/ 1394460 h 1684262"/>
              <a:gd name="connsiteX85" fmla="*/ 918822 w 1206769"/>
              <a:gd name="connsiteY85" fmla="*/ 1363507 h 1684262"/>
              <a:gd name="connsiteX86" fmla="*/ 802904 w 1206769"/>
              <a:gd name="connsiteY86" fmla="*/ 1350454 h 1684262"/>
              <a:gd name="connsiteX87" fmla="*/ 841956 w 1206769"/>
              <a:gd name="connsiteY87" fmla="*/ 1326547 h 1684262"/>
              <a:gd name="connsiteX88" fmla="*/ 1018286 w 1206769"/>
              <a:gd name="connsiteY88" fmla="*/ 1315425 h 1684262"/>
              <a:gd name="connsiteX89" fmla="*/ 980354 w 1206769"/>
              <a:gd name="connsiteY89" fmla="*/ 1268921 h 1684262"/>
              <a:gd name="connsiteX90" fmla="*/ 1091488 w 1206769"/>
              <a:gd name="connsiteY90" fmla="*/ 1221043 h 1684262"/>
              <a:gd name="connsiteX91" fmla="*/ 911203 w 1206769"/>
              <a:gd name="connsiteY91" fmla="*/ 1022890 h 1684262"/>
              <a:gd name="connsiteX92" fmla="*/ 1193429 w 1206769"/>
              <a:gd name="connsiteY92" fmla="*/ 899446 h 1684262"/>
              <a:gd name="connsiteX93" fmla="*/ 759089 w 1206769"/>
              <a:gd name="connsiteY93" fmla="*/ 61246 h 1684262"/>
              <a:gd name="connsiteX94" fmla="*/ 720989 w 1206769"/>
              <a:gd name="connsiteY94" fmla="*/ 145828 h 1684262"/>
              <a:gd name="connsiteX95" fmla="*/ 759089 w 1206769"/>
              <a:gd name="connsiteY95" fmla="*/ 61436 h 1684262"/>
              <a:gd name="connsiteX96" fmla="*/ 759089 w 1206769"/>
              <a:gd name="connsiteY96" fmla="*/ 61246 h 1684262"/>
              <a:gd name="connsiteX97" fmla="*/ 363611 w 1206769"/>
              <a:gd name="connsiteY97" fmla="*/ 545783 h 1684262"/>
              <a:gd name="connsiteX98" fmla="*/ 348275 w 1206769"/>
              <a:gd name="connsiteY98" fmla="*/ 553498 h 1684262"/>
              <a:gd name="connsiteX99" fmla="*/ 363611 w 1206769"/>
              <a:gd name="connsiteY99" fmla="*/ 545783 h 1684262"/>
              <a:gd name="connsiteX100" fmla="*/ 232451 w 1206769"/>
              <a:gd name="connsiteY100" fmla="*/ 523113 h 1684262"/>
              <a:gd name="connsiteX101" fmla="*/ 254694 w 1206769"/>
              <a:gd name="connsiteY101" fmla="*/ 664096 h 1684262"/>
              <a:gd name="connsiteX102" fmla="*/ 232451 w 1206769"/>
              <a:gd name="connsiteY102" fmla="*/ 523113 h 1684262"/>
              <a:gd name="connsiteX103" fmla="*/ 340084 w 1206769"/>
              <a:gd name="connsiteY103" fmla="*/ 692277 h 1684262"/>
              <a:gd name="connsiteX104" fmla="*/ 470767 w 1206769"/>
              <a:gd name="connsiteY104" fmla="*/ 684562 h 1684262"/>
              <a:gd name="connsiteX105" fmla="*/ 340084 w 1206769"/>
              <a:gd name="connsiteY105" fmla="*/ 691896 h 1684262"/>
              <a:gd name="connsiteX106" fmla="*/ 340084 w 1206769"/>
              <a:gd name="connsiteY106" fmla="*/ 692277 h 1684262"/>
              <a:gd name="connsiteX107" fmla="*/ 382375 w 1206769"/>
              <a:gd name="connsiteY107" fmla="*/ 615410 h 1684262"/>
              <a:gd name="connsiteX108" fmla="*/ 516868 w 1206769"/>
              <a:gd name="connsiteY108" fmla="*/ 688372 h 1684262"/>
              <a:gd name="connsiteX109" fmla="*/ 382661 w 1206769"/>
              <a:gd name="connsiteY109" fmla="*/ 615029 h 1684262"/>
              <a:gd name="connsiteX110" fmla="*/ 382375 w 1206769"/>
              <a:gd name="connsiteY110" fmla="*/ 615410 h 1684262"/>
              <a:gd name="connsiteX111" fmla="*/ 201400 w 1206769"/>
              <a:gd name="connsiteY111" fmla="*/ 907542 h 1684262"/>
              <a:gd name="connsiteX112" fmla="*/ 163300 w 1206769"/>
              <a:gd name="connsiteY112" fmla="*/ 838295 h 1684262"/>
              <a:gd name="connsiteX113" fmla="*/ 201686 w 1206769"/>
              <a:gd name="connsiteY113" fmla="*/ 907161 h 1684262"/>
              <a:gd name="connsiteX114" fmla="*/ 201400 w 1206769"/>
              <a:gd name="connsiteY114" fmla="*/ 907542 h 1684262"/>
              <a:gd name="connsiteX115" fmla="*/ 97811 w 1206769"/>
              <a:gd name="connsiteY115" fmla="*/ 1285557 h 1684262"/>
              <a:gd name="connsiteX116" fmla="*/ 123279 w 1206769"/>
              <a:gd name="connsiteY116" fmla="*/ 1264178 h 1684262"/>
              <a:gd name="connsiteX117" fmla="*/ 231975 w 1206769"/>
              <a:gd name="connsiteY117" fmla="*/ 1341501 h 1684262"/>
              <a:gd name="connsiteX118" fmla="*/ 97811 w 1206769"/>
              <a:gd name="connsiteY118" fmla="*/ 1285557 h 1684262"/>
              <a:gd name="connsiteX119" fmla="*/ 232928 w 1206769"/>
              <a:gd name="connsiteY119" fmla="*/ 1376077 h 1684262"/>
              <a:gd name="connsiteX120" fmla="*/ 279029 w 1206769"/>
              <a:gd name="connsiteY120" fmla="*/ 1379887 h 1684262"/>
              <a:gd name="connsiteX121" fmla="*/ 232451 w 1206769"/>
              <a:gd name="connsiteY121" fmla="*/ 1376077 h 1684262"/>
              <a:gd name="connsiteX122" fmla="*/ 232928 w 1206769"/>
              <a:gd name="connsiteY122" fmla="*/ 1376077 h 1684262"/>
              <a:gd name="connsiteX123" fmla="*/ 856244 w 1206769"/>
              <a:gd name="connsiteY123" fmla="*/ 715613 h 1684262"/>
              <a:gd name="connsiteX124" fmla="*/ 817635 w 1206769"/>
              <a:gd name="connsiteY124" fmla="*/ 708913 h 1684262"/>
              <a:gd name="connsiteX125" fmla="*/ 721084 w 1206769"/>
              <a:gd name="connsiteY125" fmla="*/ 657225 h 1684262"/>
              <a:gd name="connsiteX126" fmla="*/ 855767 w 1206769"/>
              <a:gd name="connsiteY126" fmla="*/ 715613 h 1684262"/>
              <a:gd name="connsiteX127" fmla="*/ 856244 w 1206769"/>
              <a:gd name="connsiteY127" fmla="*/ 715613 h 1684262"/>
              <a:gd name="connsiteX128" fmla="*/ 663458 w 1206769"/>
              <a:gd name="connsiteY128" fmla="*/ 722662 h 1684262"/>
              <a:gd name="connsiteX129" fmla="*/ 644408 w 1206769"/>
              <a:gd name="connsiteY129" fmla="*/ 807149 h 1684262"/>
              <a:gd name="connsiteX130" fmla="*/ 662981 w 1206769"/>
              <a:gd name="connsiteY130" fmla="*/ 723138 h 1684262"/>
              <a:gd name="connsiteX131" fmla="*/ 663458 w 1206769"/>
              <a:gd name="connsiteY131" fmla="*/ 722662 h 1684262"/>
              <a:gd name="connsiteX132" fmla="*/ 628882 w 1206769"/>
              <a:gd name="connsiteY132" fmla="*/ 753332 h 1684262"/>
              <a:gd name="connsiteX133" fmla="*/ 655742 w 1206769"/>
              <a:gd name="connsiteY133" fmla="*/ 726472 h 1684262"/>
              <a:gd name="connsiteX134" fmla="*/ 628406 w 1206769"/>
              <a:gd name="connsiteY134" fmla="*/ 753332 h 1684262"/>
              <a:gd name="connsiteX135" fmla="*/ 628882 w 1206769"/>
              <a:gd name="connsiteY135" fmla="*/ 753332 h 1684262"/>
              <a:gd name="connsiteX136" fmla="*/ 771090 w 1206769"/>
              <a:gd name="connsiteY136" fmla="*/ 757237 h 1684262"/>
              <a:gd name="connsiteX137" fmla="*/ 690318 w 1206769"/>
              <a:gd name="connsiteY137" fmla="*/ 822579 h 1684262"/>
              <a:gd name="connsiteX138" fmla="*/ 770614 w 1206769"/>
              <a:gd name="connsiteY138" fmla="*/ 757237 h 1684262"/>
              <a:gd name="connsiteX139" fmla="*/ 771090 w 1206769"/>
              <a:gd name="connsiteY139" fmla="*/ 757237 h 1684262"/>
              <a:gd name="connsiteX140" fmla="*/ 759565 w 1206769"/>
              <a:gd name="connsiteY140" fmla="*/ 538162 h 1684262"/>
              <a:gd name="connsiteX141" fmla="*/ 851767 w 1206769"/>
              <a:gd name="connsiteY141" fmla="*/ 480536 h 1684262"/>
              <a:gd name="connsiteX142" fmla="*/ 759089 w 1206769"/>
              <a:gd name="connsiteY142" fmla="*/ 538067 h 1684262"/>
              <a:gd name="connsiteX143" fmla="*/ 759565 w 1206769"/>
              <a:gd name="connsiteY143" fmla="*/ 538162 h 1684262"/>
              <a:gd name="connsiteX144" fmla="*/ 877961 w 1206769"/>
              <a:gd name="connsiteY144" fmla="*/ 342138 h 1684262"/>
              <a:gd name="connsiteX145" fmla="*/ 812619 w 1206769"/>
              <a:gd name="connsiteY145" fmla="*/ 442055 h 1684262"/>
              <a:gd name="connsiteX146" fmla="*/ 877961 w 1206769"/>
              <a:gd name="connsiteY146" fmla="*/ 342138 h 1684262"/>
              <a:gd name="connsiteX147" fmla="*/ 681841 w 1206769"/>
              <a:gd name="connsiteY147" fmla="*/ 323088 h 1684262"/>
              <a:gd name="connsiteX148" fmla="*/ 758803 w 1206769"/>
              <a:gd name="connsiteY148" fmla="*/ 430816 h 1684262"/>
              <a:gd name="connsiteX149" fmla="*/ 643455 w 1206769"/>
              <a:gd name="connsiteY149" fmla="*/ 396145 h 1684262"/>
              <a:gd name="connsiteX150" fmla="*/ 639550 w 1206769"/>
              <a:gd name="connsiteY150" fmla="*/ 438436 h 1684262"/>
              <a:gd name="connsiteX151" fmla="*/ 682127 w 1206769"/>
              <a:gd name="connsiteY151" fmla="*/ 323088 h 1684262"/>
              <a:gd name="connsiteX152" fmla="*/ 681841 w 1206769"/>
              <a:gd name="connsiteY152" fmla="*/ 323088 h 1684262"/>
              <a:gd name="connsiteX153" fmla="*/ 351323 w 1206769"/>
              <a:gd name="connsiteY153" fmla="*/ 219361 h 1684262"/>
              <a:gd name="connsiteX154" fmla="*/ 383994 w 1206769"/>
              <a:gd name="connsiteY154" fmla="*/ 183070 h 1684262"/>
              <a:gd name="connsiteX155" fmla="*/ 403711 w 1206769"/>
              <a:gd name="connsiteY155" fmla="*/ 175069 h 1684262"/>
              <a:gd name="connsiteX156" fmla="*/ 411331 w 1206769"/>
              <a:gd name="connsiteY156" fmla="*/ 176117 h 1684262"/>
              <a:gd name="connsiteX157" fmla="*/ 569351 w 1206769"/>
              <a:gd name="connsiteY157" fmla="*/ 242792 h 1684262"/>
              <a:gd name="connsiteX158" fmla="*/ 569922 w 1206769"/>
              <a:gd name="connsiteY158" fmla="*/ 242792 h 1684262"/>
              <a:gd name="connsiteX159" fmla="*/ 558873 w 1206769"/>
              <a:gd name="connsiteY159" fmla="*/ 299942 h 1684262"/>
              <a:gd name="connsiteX160" fmla="*/ 351609 w 1206769"/>
              <a:gd name="connsiteY160" fmla="*/ 219075 h 1684262"/>
              <a:gd name="connsiteX161" fmla="*/ 351323 w 1206769"/>
              <a:gd name="connsiteY161" fmla="*/ 219361 h 1684262"/>
              <a:gd name="connsiteX162" fmla="*/ 470767 w 1206769"/>
              <a:gd name="connsiteY162" fmla="*/ 361188 h 1684262"/>
              <a:gd name="connsiteX163" fmla="*/ 566874 w 1206769"/>
              <a:gd name="connsiteY163" fmla="*/ 503396 h 1684262"/>
              <a:gd name="connsiteX164" fmla="*/ 470767 w 1206769"/>
              <a:gd name="connsiteY164" fmla="*/ 361188 h 1684262"/>
              <a:gd name="connsiteX165" fmla="*/ 632216 w 1206769"/>
              <a:gd name="connsiteY165" fmla="*/ 453485 h 1684262"/>
              <a:gd name="connsiteX166" fmla="*/ 699367 w 1206769"/>
              <a:gd name="connsiteY166" fmla="*/ 515112 h 1684262"/>
              <a:gd name="connsiteX167" fmla="*/ 759089 w 1206769"/>
              <a:gd name="connsiteY167" fmla="*/ 438055 h 1684262"/>
              <a:gd name="connsiteX168" fmla="*/ 678317 w 1206769"/>
              <a:gd name="connsiteY168" fmla="*/ 611029 h 1684262"/>
              <a:gd name="connsiteX169" fmla="*/ 640217 w 1206769"/>
              <a:gd name="connsiteY169" fmla="*/ 587978 h 1684262"/>
              <a:gd name="connsiteX170" fmla="*/ 632216 w 1206769"/>
              <a:gd name="connsiteY170" fmla="*/ 453581 h 1684262"/>
              <a:gd name="connsiteX171" fmla="*/ 632216 w 1206769"/>
              <a:gd name="connsiteY171" fmla="*/ 453485 h 1684262"/>
              <a:gd name="connsiteX172" fmla="*/ 686032 w 1206769"/>
              <a:gd name="connsiteY172" fmla="*/ 837819 h 1684262"/>
              <a:gd name="connsiteX173" fmla="*/ 628310 w 1206769"/>
              <a:gd name="connsiteY173" fmla="*/ 930116 h 1684262"/>
              <a:gd name="connsiteX174" fmla="*/ 686032 w 1206769"/>
              <a:gd name="connsiteY174" fmla="*/ 837914 h 1684262"/>
              <a:gd name="connsiteX175" fmla="*/ 686032 w 1206769"/>
              <a:gd name="connsiteY175" fmla="*/ 837819 h 1684262"/>
              <a:gd name="connsiteX176" fmla="*/ 743658 w 1206769"/>
              <a:gd name="connsiteY176" fmla="*/ 1291400 h 1684262"/>
              <a:gd name="connsiteX177" fmla="*/ 547634 w 1206769"/>
              <a:gd name="connsiteY177" fmla="*/ 1206818 h 1684262"/>
              <a:gd name="connsiteX178" fmla="*/ 573446 w 1206769"/>
              <a:gd name="connsiteY178" fmla="*/ 1222439 h 1684262"/>
              <a:gd name="connsiteX179" fmla="*/ 603450 w 1206769"/>
              <a:gd name="connsiteY179" fmla="*/ 1227487 h 1684262"/>
              <a:gd name="connsiteX180" fmla="*/ 743658 w 1206769"/>
              <a:gd name="connsiteY180" fmla="*/ 1291495 h 1684262"/>
              <a:gd name="connsiteX181" fmla="*/ 743658 w 1206769"/>
              <a:gd name="connsiteY181" fmla="*/ 1291400 h 1684262"/>
              <a:gd name="connsiteX182" fmla="*/ 578399 w 1206769"/>
              <a:gd name="connsiteY182" fmla="*/ 945452 h 1684262"/>
              <a:gd name="connsiteX183" fmla="*/ 689842 w 1206769"/>
              <a:gd name="connsiteY183" fmla="*/ 1122236 h 1684262"/>
              <a:gd name="connsiteX184" fmla="*/ 578399 w 1206769"/>
              <a:gd name="connsiteY184" fmla="*/ 945547 h 1684262"/>
              <a:gd name="connsiteX185" fmla="*/ 578399 w 1206769"/>
              <a:gd name="connsiteY185" fmla="*/ 945452 h 1684262"/>
              <a:gd name="connsiteX186" fmla="*/ 351609 w 1206769"/>
              <a:gd name="connsiteY186" fmla="*/ 1045464 h 1684262"/>
              <a:gd name="connsiteX187" fmla="*/ 382375 w 1206769"/>
              <a:gd name="connsiteY187" fmla="*/ 887825 h 1684262"/>
              <a:gd name="connsiteX188" fmla="*/ 351609 w 1206769"/>
              <a:gd name="connsiteY188" fmla="*/ 1045559 h 1684262"/>
              <a:gd name="connsiteX189" fmla="*/ 351609 w 1206769"/>
              <a:gd name="connsiteY189" fmla="*/ 1045464 h 1684262"/>
              <a:gd name="connsiteX190" fmla="*/ 420761 w 1206769"/>
              <a:gd name="connsiteY190" fmla="*/ 1018413 h 1684262"/>
              <a:gd name="connsiteX191" fmla="*/ 605260 w 1206769"/>
              <a:gd name="connsiteY191" fmla="*/ 1180338 h 1684262"/>
              <a:gd name="connsiteX192" fmla="*/ 420761 w 1206769"/>
              <a:gd name="connsiteY192" fmla="*/ 1018413 h 1684262"/>
              <a:gd name="connsiteX193" fmla="*/ 366944 w 1206769"/>
              <a:gd name="connsiteY193" fmla="*/ 1414272 h 1684262"/>
              <a:gd name="connsiteX194" fmla="*/ 597640 w 1206769"/>
              <a:gd name="connsiteY194" fmla="*/ 1460468 h 1684262"/>
              <a:gd name="connsiteX195" fmla="*/ 366944 w 1206769"/>
              <a:gd name="connsiteY195" fmla="*/ 1414463 h 1684262"/>
              <a:gd name="connsiteX196" fmla="*/ 366944 w 1206769"/>
              <a:gd name="connsiteY196" fmla="*/ 1414272 h 1684262"/>
              <a:gd name="connsiteX197" fmla="*/ 536108 w 1206769"/>
              <a:gd name="connsiteY197" fmla="*/ 1644968 h 1684262"/>
              <a:gd name="connsiteX198" fmla="*/ 498008 w 1206769"/>
              <a:gd name="connsiteY198" fmla="*/ 1625918 h 1684262"/>
              <a:gd name="connsiteX199" fmla="*/ 471148 w 1206769"/>
              <a:gd name="connsiteY199" fmla="*/ 1618202 h 1684262"/>
              <a:gd name="connsiteX200" fmla="*/ 471148 w 1206769"/>
              <a:gd name="connsiteY200" fmla="*/ 1664399 h 1684262"/>
              <a:gd name="connsiteX201" fmla="*/ 401901 w 1206769"/>
              <a:gd name="connsiteY201" fmla="*/ 1579817 h 1684262"/>
              <a:gd name="connsiteX202" fmla="*/ 536108 w 1206769"/>
              <a:gd name="connsiteY202" fmla="*/ 1645158 h 1684262"/>
              <a:gd name="connsiteX203" fmla="*/ 536108 w 1206769"/>
              <a:gd name="connsiteY203" fmla="*/ 1644968 h 1684262"/>
              <a:gd name="connsiteX204" fmla="*/ 616785 w 1206769"/>
              <a:gd name="connsiteY204" fmla="*/ 1564196 h 1684262"/>
              <a:gd name="connsiteX205" fmla="*/ 555349 w 1206769"/>
              <a:gd name="connsiteY205" fmla="*/ 1541145 h 1684262"/>
              <a:gd name="connsiteX206" fmla="*/ 638597 w 1206769"/>
              <a:gd name="connsiteY206" fmla="*/ 1493520 h 1684262"/>
              <a:gd name="connsiteX207" fmla="*/ 739848 w 1206769"/>
              <a:gd name="connsiteY207" fmla="*/ 1525715 h 1684262"/>
              <a:gd name="connsiteX208" fmla="*/ 616785 w 1206769"/>
              <a:gd name="connsiteY208" fmla="*/ 1564386 h 1684262"/>
              <a:gd name="connsiteX209" fmla="*/ 616785 w 1206769"/>
              <a:gd name="connsiteY209" fmla="*/ 1564196 h 1684262"/>
              <a:gd name="connsiteX210" fmla="*/ 752231 w 1206769"/>
              <a:gd name="connsiteY210" fmla="*/ 1664779 h 1684262"/>
              <a:gd name="connsiteX211" fmla="*/ 739658 w 1206769"/>
              <a:gd name="connsiteY211" fmla="*/ 1664779 h 1684262"/>
              <a:gd name="connsiteX212" fmla="*/ 731180 w 1206769"/>
              <a:gd name="connsiteY212" fmla="*/ 1664779 h 1684262"/>
              <a:gd name="connsiteX213" fmla="*/ 727561 w 1206769"/>
              <a:gd name="connsiteY213" fmla="*/ 1664779 h 1684262"/>
              <a:gd name="connsiteX214" fmla="*/ 713750 w 1206769"/>
              <a:gd name="connsiteY214" fmla="*/ 1666780 h 1684262"/>
              <a:gd name="connsiteX215" fmla="*/ 704225 w 1206769"/>
              <a:gd name="connsiteY215" fmla="*/ 1665256 h 1684262"/>
              <a:gd name="connsiteX216" fmla="*/ 705558 w 1206769"/>
              <a:gd name="connsiteY216" fmla="*/ 1667733 h 1684262"/>
              <a:gd name="connsiteX217" fmla="*/ 790045 w 1206769"/>
              <a:gd name="connsiteY217" fmla="*/ 1610106 h 1684262"/>
              <a:gd name="connsiteX218" fmla="*/ 752231 w 1206769"/>
              <a:gd name="connsiteY218" fmla="*/ 1664970 h 1684262"/>
              <a:gd name="connsiteX219" fmla="*/ 752231 w 1206769"/>
              <a:gd name="connsiteY219" fmla="*/ 1664779 h 1684262"/>
              <a:gd name="connsiteX220" fmla="*/ 857863 w 1206769"/>
              <a:gd name="connsiteY220" fmla="*/ 1591056 h 1684262"/>
              <a:gd name="connsiteX221" fmla="*/ 838813 w 1206769"/>
              <a:gd name="connsiteY221" fmla="*/ 1568958 h 1684262"/>
              <a:gd name="connsiteX222" fmla="*/ 836146 w 1206769"/>
              <a:gd name="connsiteY222" fmla="*/ 1564291 h 1684262"/>
              <a:gd name="connsiteX223" fmla="*/ 955179 w 1206769"/>
              <a:gd name="connsiteY223" fmla="*/ 1500720 h 1684262"/>
              <a:gd name="connsiteX224" fmla="*/ 1066493 w 1206769"/>
              <a:gd name="connsiteY224" fmla="*/ 1492065 h 1684262"/>
              <a:gd name="connsiteX225" fmla="*/ 857863 w 1206769"/>
              <a:gd name="connsiteY225" fmla="*/ 1591247 h 1684262"/>
              <a:gd name="connsiteX226" fmla="*/ 857863 w 1206769"/>
              <a:gd name="connsiteY226" fmla="*/ 1591056 h 1684262"/>
              <a:gd name="connsiteX227" fmla="*/ 1054979 w 1206769"/>
              <a:gd name="connsiteY227" fmla="*/ 1445037 h 1684262"/>
              <a:gd name="connsiteX228" fmla="*/ 916632 w 1206769"/>
              <a:gd name="connsiteY228" fmla="*/ 1468184 h 1684262"/>
              <a:gd name="connsiteX229" fmla="*/ 1028170 w 1206769"/>
              <a:gd name="connsiteY229" fmla="*/ 1445228 h 1684262"/>
              <a:gd name="connsiteX230" fmla="*/ 1054979 w 1206769"/>
              <a:gd name="connsiteY230" fmla="*/ 1445037 h 1684262"/>
              <a:gd name="connsiteX231" fmla="*/ 862816 w 1206769"/>
              <a:gd name="connsiteY231" fmla="*/ 1410462 h 1684262"/>
              <a:gd name="connsiteX232" fmla="*/ 647551 w 1206769"/>
              <a:gd name="connsiteY232" fmla="*/ 1448562 h 1684262"/>
              <a:gd name="connsiteX233" fmla="*/ 862816 w 1206769"/>
              <a:gd name="connsiteY233" fmla="*/ 1410653 h 1684262"/>
              <a:gd name="connsiteX234" fmla="*/ 862816 w 1206769"/>
              <a:gd name="connsiteY234" fmla="*/ 1410462 h 1684262"/>
              <a:gd name="connsiteX235" fmla="*/ 689842 w 1206769"/>
              <a:gd name="connsiteY235" fmla="*/ 1391412 h 1684262"/>
              <a:gd name="connsiteX236" fmla="*/ 924347 w 1206769"/>
              <a:gd name="connsiteY236" fmla="*/ 1306830 h 1684262"/>
              <a:gd name="connsiteX237" fmla="*/ 689842 w 1206769"/>
              <a:gd name="connsiteY237" fmla="*/ 1391412 h 1684262"/>
              <a:gd name="connsiteX238" fmla="*/ 1162663 w 1206769"/>
              <a:gd name="connsiteY238" fmla="*/ 1057085 h 1684262"/>
              <a:gd name="connsiteX239" fmla="*/ 1148756 w 1206769"/>
              <a:gd name="connsiteY239" fmla="*/ 1134428 h 1684262"/>
              <a:gd name="connsiteX240" fmla="*/ 1066841 w 1206769"/>
              <a:gd name="connsiteY240" fmla="*/ 1139762 h 1684262"/>
              <a:gd name="connsiteX241" fmla="*/ 1035790 w 1206769"/>
              <a:gd name="connsiteY241" fmla="*/ 1087755 h 1684262"/>
              <a:gd name="connsiteX242" fmla="*/ 1162663 w 1206769"/>
              <a:gd name="connsiteY242" fmla="*/ 1057085 h 1684262"/>
              <a:gd name="connsiteX243" fmla="*/ 987913 w 1206769"/>
              <a:gd name="connsiteY243" fmla="*/ 1181170 h 1684262"/>
              <a:gd name="connsiteX244" fmla="*/ 958923 w 1206769"/>
              <a:gd name="connsiteY244" fmla="*/ 1264444 h 1684262"/>
              <a:gd name="connsiteX245" fmla="*/ 905107 w 1206769"/>
              <a:gd name="connsiteY245" fmla="*/ 1118330 h 1684262"/>
              <a:gd name="connsiteX246" fmla="*/ 987913 w 1206769"/>
              <a:gd name="connsiteY246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55883 w 1206769"/>
              <a:gd name="connsiteY75" fmla="*/ 1502664 h 1684262"/>
              <a:gd name="connsiteX76" fmla="*/ 255883 w 1206769"/>
              <a:gd name="connsiteY76" fmla="*/ 1502664 h 1684262"/>
              <a:gd name="connsiteX77" fmla="*/ 239976 w 1206769"/>
              <a:gd name="connsiteY77" fmla="*/ 1484281 h 1684262"/>
              <a:gd name="connsiteX78" fmla="*/ 203495 w 1206769"/>
              <a:gd name="connsiteY78" fmla="*/ 1484281 h 1684262"/>
              <a:gd name="connsiteX79" fmla="*/ 187303 w 1206769"/>
              <a:gd name="connsiteY79" fmla="*/ 1499140 h 1684262"/>
              <a:gd name="connsiteX80" fmla="*/ 490674 w 1206769"/>
              <a:gd name="connsiteY80" fmla="*/ 1673352 h 1684262"/>
              <a:gd name="connsiteX81" fmla="*/ 757374 w 1206769"/>
              <a:gd name="connsiteY81" fmla="*/ 1682401 h 1684262"/>
              <a:gd name="connsiteX82" fmla="*/ 988070 w 1206769"/>
              <a:gd name="connsiteY82" fmla="*/ 1594485 h 1684262"/>
              <a:gd name="connsiteX83" fmla="*/ 1152566 w 1206769"/>
              <a:gd name="connsiteY83" fmla="*/ 1394460 h 1684262"/>
              <a:gd name="connsiteX84" fmla="*/ 918822 w 1206769"/>
              <a:gd name="connsiteY84" fmla="*/ 1363507 h 1684262"/>
              <a:gd name="connsiteX85" fmla="*/ 802904 w 1206769"/>
              <a:gd name="connsiteY85" fmla="*/ 1350454 h 1684262"/>
              <a:gd name="connsiteX86" fmla="*/ 841956 w 1206769"/>
              <a:gd name="connsiteY86" fmla="*/ 1326547 h 1684262"/>
              <a:gd name="connsiteX87" fmla="*/ 1018286 w 1206769"/>
              <a:gd name="connsiteY87" fmla="*/ 1315425 h 1684262"/>
              <a:gd name="connsiteX88" fmla="*/ 980354 w 1206769"/>
              <a:gd name="connsiteY88" fmla="*/ 1268921 h 1684262"/>
              <a:gd name="connsiteX89" fmla="*/ 1091488 w 1206769"/>
              <a:gd name="connsiteY89" fmla="*/ 1221043 h 1684262"/>
              <a:gd name="connsiteX90" fmla="*/ 911203 w 1206769"/>
              <a:gd name="connsiteY90" fmla="*/ 1022890 h 1684262"/>
              <a:gd name="connsiteX91" fmla="*/ 1193429 w 1206769"/>
              <a:gd name="connsiteY91" fmla="*/ 899446 h 1684262"/>
              <a:gd name="connsiteX92" fmla="*/ 759089 w 1206769"/>
              <a:gd name="connsiteY92" fmla="*/ 61246 h 1684262"/>
              <a:gd name="connsiteX93" fmla="*/ 720989 w 1206769"/>
              <a:gd name="connsiteY93" fmla="*/ 145828 h 1684262"/>
              <a:gd name="connsiteX94" fmla="*/ 759089 w 1206769"/>
              <a:gd name="connsiteY94" fmla="*/ 61436 h 1684262"/>
              <a:gd name="connsiteX95" fmla="*/ 759089 w 1206769"/>
              <a:gd name="connsiteY95" fmla="*/ 61246 h 1684262"/>
              <a:gd name="connsiteX96" fmla="*/ 363611 w 1206769"/>
              <a:gd name="connsiteY96" fmla="*/ 545783 h 1684262"/>
              <a:gd name="connsiteX97" fmla="*/ 348275 w 1206769"/>
              <a:gd name="connsiteY97" fmla="*/ 553498 h 1684262"/>
              <a:gd name="connsiteX98" fmla="*/ 363611 w 1206769"/>
              <a:gd name="connsiteY98" fmla="*/ 545783 h 1684262"/>
              <a:gd name="connsiteX99" fmla="*/ 232451 w 1206769"/>
              <a:gd name="connsiteY99" fmla="*/ 523113 h 1684262"/>
              <a:gd name="connsiteX100" fmla="*/ 254694 w 1206769"/>
              <a:gd name="connsiteY100" fmla="*/ 664096 h 1684262"/>
              <a:gd name="connsiteX101" fmla="*/ 232451 w 1206769"/>
              <a:gd name="connsiteY101" fmla="*/ 523113 h 1684262"/>
              <a:gd name="connsiteX102" fmla="*/ 340084 w 1206769"/>
              <a:gd name="connsiteY102" fmla="*/ 692277 h 1684262"/>
              <a:gd name="connsiteX103" fmla="*/ 470767 w 1206769"/>
              <a:gd name="connsiteY103" fmla="*/ 684562 h 1684262"/>
              <a:gd name="connsiteX104" fmla="*/ 340084 w 1206769"/>
              <a:gd name="connsiteY104" fmla="*/ 691896 h 1684262"/>
              <a:gd name="connsiteX105" fmla="*/ 340084 w 1206769"/>
              <a:gd name="connsiteY105" fmla="*/ 692277 h 1684262"/>
              <a:gd name="connsiteX106" fmla="*/ 382375 w 1206769"/>
              <a:gd name="connsiteY106" fmla="*/ 615410 h 1684262"/>
              <a:gd name="connsiteX107" fmla="*/ 516868 w 1206769"/>
              <a:gd name="connsiteY107" fmla="*/ 688372 h 1684262"/>
              <a:gd name="connsiteX108" fmla="*/ 382661 w 1206769"/>
              <a:gd name="connsiteY108" fmla="*/ 615029 h 1684262"/>
              <a:gd name="connsiteX109" fmla="*/ 382375 w 1206769"/>
              <a:gd name="connsiteY109" fmla="*/ 615410 h 1684262"/>
              <a:gd name="connsiteX110" fmla="*/ 201400 w 1206769"/>
              <a:gd name="connsiteY110" fmla="*/ 907542 h 1684262"/>
              <a:gd name="connsiteX111" fmla="*/ 163300 w 1206769"/>
              <a:gd name="connsiteY111" fmla="*/ 838295 h 1684262"/>
              <a:gd name="connsiteX112" fmla="*/ 201686 w 1206769"/>
              <a:gd name="connsiteY112" fmla="*/ 907161 h 1684262"/>
              <a:gd name="connsiteX113" fmla="*/ 201400 w 1206769"/>
              <a:gd name="connsiteY113" fmla="*/ 907542 h 1684262"/>
              <a:gd name="connsiteX114" fmla="*/ 97811 w 1206769"/>
              <a:gd name="connsiteY114" fmla="*/ 1285557 h 1684262"/>
              <a:gd name="connsiteX115" fmla="*/ 123279 w 1206769"/>
              <a:gd name="connsiteY115" fmla="*/ 1264178 h 1684262"/>
              <a:gd name="connsiteX116" fmla="*/ 231975 w 1206769"/>
              <a:gd name="connsiteY116" fmla="*/ 1341501 h 1684262"/>
              <a:gd name="connsiteX117" fmla="*/ 97811 w 1206769"/>
              <a:gd name="connsiteY117" fmla="*/ 1285557 h 1684262"/>
              <a:gd name="connsiteX118" fmla="*/ 232928 w 1206769"/>
              <a:gd name="connsiteY118" fmla="*/ 1376077 h 1684262"/>
              <a:gd name="connsiteX119" fmla="*/ 279029 w 1206769"/>
              <a:gd name="connsiteY119" fmla="*/ 1379887 h 1684262"/>
              <a:gd name="connsiteX120" fmla="*/ 232451 w 1206769"/>
              <a:gd name="connsiteY120" fmla="*/ 1376077 h 1684262"/>
              <a:gd name="connsiteX121" fmla="*/ 232928 w 1206769"/>
              <a:gd name="connsiteY121" fmla="*/ 1376077 h 1684262"/>
              <a:gd name="connsiteX122" fmla="*/ 856244 w 1206769"/>
              <a:gd name="connsiteY122" fmla="*/ 715613 h 1684262"/>
              <a:gd name="connsiteX123" fmla="*/ 817635 w 1206769"/>
              <a:gd name="connsiteY123" fmla="*/ 708913 h 1684262"/>
              <a:gd name="connsiteX124" fmla="*/ 721084 w 1206769"/>
              <a:gd name="connsiteY124" fmla="*/ 657225 h 1684262"/>
              <a:gd name="connsiteX125" fmla="*/ 855767 w 1206769"/>
              <a:gd name="connsiteY125" fmla="*/ 715613 h 1684262"/>
              <a:gd name="connsiteX126" fmla="*/ 856244 w 1206769"/>
              <a:gd name="connsiteY126" fmla="*/ 715613 h 1684262"/>
              <a:gd name="connsiteX127" fmla="*/ 663458 w 1206769"/>
              <a:gd name="connsiteY127" fmla="*/ 722662 h 1684262"/>
              <a:gd name="connsiteX128" fmla="*/ 644408 w 1206769"/>
              <a:gd name="connsiteY128" fmla="*/ 807149 h 1684262"/>
              <a:gd name="connsiteX129" fmla="*/ 662981 w 1206769"/>
              <a:gd name="connsiteY129" fmla="*/ 723138 h 1684262"/>
              <a:gd name="connsiteX130" fmla="*/ 663458 w 1206769"/>
              <a:gd name="connsiteY130" fmla="*/ 722662 h 1684262"/>
              <a:gd name="connsiteX131" fmla="*/ 628882 w 1206769"/>
              <a:gd name="connsiteY131" fmla="*/ 753332 h 1684262"/>
              <a:gd name="connsiteX132" fmla="*/ 655742 w 1206769"/>
              <a:gd name="connsiteY132" fmla="*/ 726472 h 1684262"/>
              <a:gd name="connsiteX133" fmla="*/ 628406 w 1206769"/>
              <a:gd name="connsiteY133" fmla="*/ 753332 h 1684262"/>
              <a:gd name="connsiteX134" fmla="*/ 628882 w 1206769"/>
              <a:gd name="connsiteY134" fmla="*/ 753332 h 1684262"/>
              <a:gd name="connsiteX135" fmla="*/ 771090 w 1206769"/>
              <a:gd name="connsiteY135" fmla="*/ 757237 h 1684262"/>
              <a:gd name="connsiteX136" fmla="*/ 690318 w 1206769"/>
              <a:gd name="connsiteY136" fmla="*/ 822579 h 1684262"/>
              <a:gd name="connsiteX137" fmla="*/ 770614 w 1206769"/>
              <a:gd name="connsiteY137" fmla="*/ 757237 h 1684262"/>
              <a:gd name="connsiteX138" fmla="*/ 771090 w 1206769"/>
              <a:gd name="connsiteY138" fmla="*/ 757237 h 1684262"/>
              <a:gd name="connsiteX139" fmla="*/ 759565 w 1206769"/>
              <a:gd name="connsiteY139" fmla="*/ 538162 h 1684262"/>
              <a:gd name="connsiteX140" fmla="*/ 851767 w 1206769"/>
              <a:gd name="connsiteY140" fmla="*/ 480536 h 1684262"/>
              <a:gd name="connsiteX141" fmla="*/ 759089 w 1206769"/>
              <a:gd name="connsiteY141" fmla="*/ 538067 h 1684262"/>
              <a:gd name="connsiteX142" fmla="*/ 759565 w 1206769"/>
              <a:gd name="connsiteY142" fmla="*/ 538162 h 1684262"/>
              <a:gd name="connsiteX143" fmla="*/ 877961 w 1206769"/>
              <a:gd name="connsiteY143" fmla="*/ 342138 h 1684262"/>
              <a:gd name="connsiteX144" fmla="*/ 812619 w 1206769"/>
              <a:gd name="connsiteY144" fmla="*/ 442055 h 1684262"/>
              <a:gd name="connsiteX145" fmla="*/ 877961 w 1206769"/>
              <a:gd name="connsiteY145" fmla="*/ 342138 h 1684262"/>
              <a:gd name="connsiteX146" fmla="*/ 681841 w 1206769"/>
              <a:gd name="connsiteY146" fmla="*/ 323088 h 1684262"/>
              <a:gd name="connsiteX147" fmla="*/ 758803 w 1206769"/>
              <a:gd name="connsiteY147" fmla="*/ 430816 h 1684262"/>
              <a:gd name="connsiteX148" fmla="*/ 643455 w 1206769"/>
              <a:gd name="connsiteY148" fmla="*/ 396145 h 1684262"/>
              <a:gd name="connsiteX149" fmla="*/ 639550 w 1206769"/>
              <a:gd name="connsiteY149" fmla="*/ 438436 h 1684262"/>
              <a:gd name="connsiteX150" fmla="*/ 682127 w 1206769"/>
              <a:gd name="connsiteY150" fmla="*/ 323088 h 1684262"/>
              <a:gd name="connsiteX151" fmla="*/ 681841 w 1206769"/>
              <a:gd name="connsiteY151" fmla="*/ 323088 h 1684262"/>
              <a:gd name="connsiteX152" fmla="*/ 351323 w 1206769"/>
              <a:gd name="connsiteY152" fmla="*/ 219361 h 1684262"/>
              <a:gd name="connsiteX153" fmla="*/ 383994 w 1206769"/>
              <a:gd name="connsiteY153" fmla="*/ 183070 h 1684262"/>
              <a:gd name="connsiteX154" fmla="*/ 403711 w 1206769"/>
              <a:gd name="connsiteY154" fmla="*/ 175069 h 1684262"/>
              <a:gd name="connsiteX155" fmla="*/ 411331 w 1206769"/>
              <a:gd name="connsiteY155" fmla="*/ 176117 h 1684262"/>
              <a:gd name="connsiteX156" fmla="*/ 569351 w 1206769"/>
              <a:gd name="connsiteY156" fmla="*/ 242792 h 1684262"/>
              <a:gd name="connsiteX157" fmla="*/ 569922 w 1206769"/>
              <a:gd name="connsiteY157" fmla="*/ 242792 h 1684262"/>
              <a:gd name="connsiteX158" fmla="*/ 558873 w 1206769"/>
              <a:gd name="connsiteY158" fmla="*/ 299942 h 1684262"/>
              <a:gd name="connsiteX159" fmla="*/ 351609 w 1206769"/>
              <a:gd name="connsiteY159" fmla="*/ 219075 h 1684262"/>
              <a:gd name="connsiteX160" fmla="*/ 351323 w 1206769"/>
              <a:gd name="connsiteY160" fmla="*/ 219361 h 1684262"/>
              <a:gd name="connsiteX161" fmla="*/ 470767 w 1206769"/>
              <a:gd name="connsiteY161" fmla="*/ 361188 h 1684262"/>
              <a:gd name="connsiteX162" fmla="*/ 566874 w 1206769"/>
              <a:gd name="connsiteY162" fmla="*/ 503396 h 1684262"/>
              <a:gd name="connsiteX163" fmla="*/ 470767 w 1206769"/>
              <a:gd name="connsiteY163" fmla="*/ 361188 h 1684262"/>
              <a:gd name="connsiteX164" fmla="*/ 632216 w 1206769"/>
              <a:gd name="connsiteY164" fmla="*/ 453485 h 1684262"/>
              <a:gd name="connsiteX165" fmla="*/ 699367 w 1206769"/>
              <a:gd name="connsiteY165" fmla="*/ 515112 h 1684262"/>
              <a:gd name="connsiteX166" fmla="*/ 759089 w 1206769"/>
              <a:gd name="connsiteY166" fmla="*/ 438055 h 1684262"/>
              <a:gd name="connsiteX167" fmla="*/ 678317 w 1206769"/>
              <a:gd name="connsiteY167" fmla="*/ 611029 h 1684262"/>
              <a:gd name="connsiteX168" fmla="*/ 640217 w 1206769"/>
              <a:gd name="connsiteY168" fmla="*/ 587978 h 1684262"/>
              <a:gd name="connsiteX169" fmla="*/ 632216 w 1206769"/>
              <a:gd name="connsiteY169" fmla="*/ 453581 h 1684262"/>
              <a:gd name="connsiteX170" fmla="*/ 632216 w 1206769"/>
              <a:gd name="connsiteY170" fmla="*/ 453485 h 1684262"/>
              <a:gd name="connsiteX171" fmla="*/ 686032 w 1206769"/>
              <a:gd name="connsiteY171" fmla="*/ 837819 h 1684262"/>
              <a:gd name="connsiteX172" fmla="*/ 628310 w 1206769"/>
              <a:gd name="connsiteY172" fmla="*/ 930116 h 1684262"/>
              <a:gd name="connsiteX173" fmla="*/ 686032 w 1206769"/>
              <a:gd name="connsiteY173" fmla="*/ 837914 h 1684262"/>
              <a:gd name="connsiteX174" fmla="*/ 686032 w 1206769"/>
              <a:gd name="connsiteY174" fmla="*/ 837819 h 1684262"/>
              <a:gd name="connsiteX175" fmla="*/ 743658 w 1206769"/>
              <a:gd name="connsiteY175" fmla="*/ 1291400 h 1684262"/>
              <a:gd name="connsiteX176" fmla="*/ 547634 w 1206769"/>
              <a:gd name="connsiteY176" fmla="*/ 1206818 h 1684262"/>
              <a:gd name="connsiteX177" fmla="*/ 573446 w 1206769"/>
              <a:gd name="connsiteY177" fmla="*/ 1222439 h 1684262"/>
              <a:gd name="connsiteX178" fmla="*/ 603450 w 1206769"/>
              <a:gd name="connsiteY178" fmla="*/ 1227487 h 1684262"/>
              <a:gd name="connsiteX179" fmla="*/ 743658 w 1206769"/>
              <a:gd name="connsiteY179" fmla="*/ 1291495 h 1684262"/>
              <a:gd name="connsiteX180" fmla="*/ 743658 w 1206769"/>
              <a:gd name="connsiteY180" fmla="*/ 1291400 h 1684262"/>
              <a:gd name="connsiteX181" fmla="*/ 578399 w 1206769"/>
              <a:gd name="connsiteY181" fmla="*/ 945452 h 1684262"/>
              <a:gd name="connsiteX182" fmla="*/ 689842 w 1206769"/>
              <a:gd name="connsiteY182" fmla="*/ 1122236 h 1684262"/>
              <a:gd name="connsiteX183" fmla="*/ 578399 w 1206769"/>
              <a:gd name="connsiteY183" fmla="*/ 945547 h 1684262"/>
              <a:gd name="connsiteX184" fmla="*/ 578399 w 1206769"/>
              <a:gd name="connsiteY184" fmla="*/ 945452 h 1684262"/>
              <a:gd name="connsiteX185" fmla="*/ 351609 w 1206769"/>
              <a:gd name="connsiteY185" fmla="*/ 1045464 h 1684262"/>
              <a:gd name="connsiteX186" fmla="*/ 382375 w 1206769"/>
              <a:gd name="connsiteY186" fmla="*/ 887825 h 1684262"/>
              <a:gd name="connsiteX187" fmla="*/ 351609 w 1206769"/>
              <a:gd name="connsiteY187" fmla="*/ 1045559 h 1684262"/>
              <a:gd name="connsiteX188" fmla="*/ 351609 w 1206769"/>
              <a:gd name="connsiteY188" fmla="*/ 1045464 h 1684262"/>
              <a:gd name="connsiteX189" fmla="*/ 420761 w 1206769"/>
              <a:gd name="connsiteY189" fmla="*/ 1018413 h 1684262"/>
              <a:gd name="connsiteX190" fmla="*/ 605260 w 1206769"/>
              <a:gd name="connsiteY190" fmla="*/ 1180338 h 1684262"/>
              <a:gd name="connsiteX191" fmla="*/ 420761 w 1206769"/>
              <a:gd name="connsiteY191" fmla="*/ 1018413 h 1684262"/>
              <a:gd name="connsiteX192" fmla="*/ 366944 w 1206769"/>
              <a:gd name="connsiteY192" fmla="*/ 1414272 h 1684262"/>
              <a:gd name="connsiteX193" fmla="*/ 597640 w 1206769"/>
              <a:gd name="connsiteY193" fmla="*/ 1460468 h 1684262"/>
              <a:gd name="connsiteX194" fmla="*/ 366944 w 1206769"/>
              <a:gd name="connsiteY194" fmla="*/ 1414463 h 1684262"/>
              <a:gd name="connsiteX195" fmla="*/ 366944 w 1206769"/>
              <a:gd name="connsiteY195" fmla="*/ 1414272 h 1684262"/>
              <a:gd name="connsiteX196" fmla="*/ 536108 w 1206769"/>
              <a:gd name="connsiteY196" fmla="*/ 1644968 h 1684262"/>
              <a:gd name="connsiteX197" fmla="*/ 498008 w 1206769"/>
              <a:gd name="connsiteY197" fmla="*/ 1625918 h 1684262"/>
              <a:gd name="connsiteX198" fmla="*/ 471148 w 1206769"/>
              <a:gd name="connsiteY198" fmla="*/ 1618202 h 1684262"/>
              <a:gd name="connsiteX199" fmla="*/ 471148 w 1206769"/>
              <a:gd name="connsiteY199" fmla="*/ 1664399 h 1684262"/>
              <a:gd name="connsiteX200" fmla="*/ 401901 w 1206769"/>
              <a:gd name="connsiteY200" fmla="*/ 1579817 h 1684262"/>
              <a:gd name="connsiteX201" fmla="*/ 536108 w 1206769"/>
              <a:gd name="connsiteY201" fmla="*/ 1645158 h 1684262"/>
              <a:gd name="connsiteX202" fmla="*/ 536108 w 1206769"/>
              <a:gd name="connsiteY202" fmla="*/ 1644968 h 1684262"/>
              <a:gd name="connsiteX203" fmla="*/ 616785 w 1206769"/>
              <a:gd name="connsiteY203" fmla="*/ 1564196 h 1684262"/>
              <a:gd name="connsiteX204" fmla="*/ 555349 w 1206769"/>
              <a:gd name="connsiteY204" fmla="*/ 1541145 h 1684262"/>
              <a:gd name="connsiteX205" fmla="*/ 638597 w 1206769"/>
              <a:gd name="connsiteY205" fmla="*/ 1493520 h 1684262"/>
              <a:gd name="connsiteX206" fmla="*/ 739848 w 1206769"/>
              <a:gd name="connsiteY206" fmla="*/ 1525715 h 1684262"/>
              <a:gd name="connsiteX207" fmla="*/ 616785 w 1206769"/>
              <a:gd name="connsiteY207" fmla="*/ 1564386 h 1684262"/>
              <a:gd name="connsiteX208" fmla="*/ 616785 w 1206769"/>
              <a:gd name="connsiteY208" fmla="*/ 1564196 h 1684262"/>
              <a:gd name="connsiteX209" fmla="*/ 752231 w 1206769"/>
              <a:gd name="connsiteY209" fmla="*/ 1664779 h 1684262"/>
              <a:gd name="connsiteX210" fmla="*/ 739658 w 1206769"/>
              <a:gd name="connsiteY210" fmla="*/ 1664779 h 1684262"/>
              <a:gd name="connsiteX211" fmla="*/ 731180 w 1206769"/>
              <a:gd name="connsiteY211" fmla="*/ 1664779 h 1684262"/>
              <a:gd name="connsiteX212" fmla="*/ 727561 w 1206769"/>
              <a:gd name="connsiteY212" fmla="*/ 1664779 h 1684262"/>
              <a:gd name="connsiteX213" fmla="*/ 713750 w 1206769"/>
              <a:gd name="connsiteY213" fmla="*/ 1666780 h 1684262"/>
              <a:gd name="connsiteX214" fmla="*/ 704225 w 1206769"/>
              <a:gd name="connsiteY214" fmla="*/ 1665256 h 1684262"/>
              <a:gd name="connsiteX215" fmla="*/ 705558 w 1206769"/>
              <a:gd name="connsiteY215" fmla="*/ 1667733 h 1684262"/>
              <a:gd name="connsiteX216" fmla="*/ 790045 w 1206769"/>
              <a:gd name="connsiteY216" fmla="*/ 1610106 h 1684262"/>
              <a:gd name="connsiteX217" fmla="*/ 752231 w 1206769"/>
              <a:gd name="connsiteY217" fmla="*/ 1664970 h 1684262"/>
              <a:gd name="connsiteX218" fmla="*/ 752231 w 1206769"/>
              <a:gd name="connsiteY218" fmla="*/ 1664779 h 1684262"/>
              <a:gd name="connsiteX219" fmla="*/ 857863 w 1206769"/>
              <a:gd name="connsiteY219" fmla="*/ 1591056 h 1684262"/>
              <a:gd name="connsiteX220" fmla="*/ 838813 w 1206769"/>
              <a:gd name="connsiteY220" fmla="*/ 1568958 h 1684262"/>
              <a:gd name="connsiteX221" fmla="*/ 836146 w 1206769"/>
              <a:gd name="connsiteY221" fmla="*/ 1564291 h 1684262"/>
              <a:gd name="connsiteX222" fmla="*/ 955179 w 1206769"/>
              <a:gd name="connsiteY222" fmla="*/ 1500720 h 1684262"/>
              <a:gd name="connsiteX223" fmla="*/ 1066493 w 1206769"/>
              <a:gd name="connsiteY223" fmla="*/ 1492065 h 1684262"/>
              <a:gd name="connsiteX224" fmla="*/ 857863 w 1206769"/>
              <a:gd name="connsiteY224" fmla="*/ 1591247 h 1684262"/>
              <a:gd name="connsiteX225" fmla="*/ 857863 w 1206769"/>
              <a:gd name="connsiteY225" fmla="*/ 1591056 h 1684262"/>
              <a:gd name="connsiteX226" fmla="*/ 1054979 w 1206769"/>
              <a:gd name="connsiteY226" fmla="*/ 1445037 h 1684262"/>
              <a:gd name="connsiteX227" fmla="*/ 916632 w 1206769"/>
              <a:gd name="connsiteY227" fmla="*/ 1468184 h 1684262"/>
              <a:gd name="connsiteX228" fmla="*/ 1028170 w 1206769"/>
              <a:gd name="connsiteY228" fmla="*/ 1445228 h 1684262"/>
              <a:gd name="connsiteX229" fmla="*/ 1054979 w 1206769"/>
              <a:gd name="connsiteY229" fmla="*/ 1445037 h 1684262"/>
              <a:gd name="connsiteX230" fmla="*/ 862816 w 1206769"/>
              <a:gd name="connsiteY230" fmla="*/ 1410462 h 1684262"/>
              <a:gd name="connsiteX231" fmla="*/ 647551 w 1206769"/>
              <a:gd name="connsiteY231" fmla="*/ 1448562 h 1684262"/>
              <a:gd name="connsiteX232" fmla="*/ 862816 w 1206769"/>
              <a:gd name="connsiteY232" fmla="*/ 1410653 h 1684262"/>
              <a:gd name="connsiteX233" fmla="*/ 862816 w 1206769"/>
              <a:gd name="connsiteY233" fmla="*/ 1410462 h 1684262"/>
              <a:gd name="connsiteX234" fmla="*/ 689842 w 1206769"/>
              <a:gd name="connsiteY234" fmla="*/ 1391412 h 1684262"/>
              <a:gd name="connsiteX235" fmla="*/ 924347 w 1206769"/>
              <a:gd name="connsiteY235" fmla="*/ 1306830 h 1684262"/>
              <a:gd name="connsiteX236" fmla="*/ 689842 w 1206769"/>
              <a:gd name="connsiteY236" fmla="*/ 1391412 h 1684262"/>
              <a:gd name="connsiteX237" fmla="*/ 1162663 w 1206769"/>
              <a:gd name="connsiteY237" fmla="*/ 1057085 h 1684262"/>
              <a:gd name="connsiteX238" fmla="*/ 1148756 w 1206769"/>
              <a:gd name="connsiteY238" fmla="*/ 1134428 h 1684262"/>
              <a:gd name="connsiteX239" fmla="*/ 1066841 w 1206769"/>
              <a:gd name="connsiteY239" fmla="*/ 1139762 h 1684262"/>
              <a:gd name="connsiteX240" fmla="*/ 1035790 w 1206769"/>
              <a:gd name="connsiteY240" fmla="*/ 1087755 h 1684262"/>
              <a:gd name="connsiteX241" fmla="*/ 1162663 w 1206769"/>
              <a:gd name="connsiteY241" fmla="*/ 1057085 h 1684262"/>
              <a:gd name="connsiteX242" fmla="*/ 987913 w 1206769"/>
              <a:gd name="connsiteY242" fmla="*/ 1181170 h 1684262"/>
              <a:gd name="connsiteX243" fmla="*/ 958923 w 1206769"/>
              <a:gd name="connsiteY243" fmla="*/ 1264444 h 1684262"/>
              <a:gd name="connsiteX244" fmla="*/ 905107 w 1206769"/>
              <a:gd name="connsiteY244" fmla="*/ 1118330 h 1684262"/>
              <a:gd name="connsiteX245" fmla="*/ 987913 w 1206769"/>
              <a:gd name="connsiteY245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255883 w 1206769"/>
              <a:gd name="connsiteY74" fmla="*/ 1502664 h 1684262"/>
              <a:gd name="connsiteX75" fmla="*/ 255883 w 1206769"/>
              <a:gd name="connsiteY75" fmla="*/ 1502664 h 1684262"/>
              <a:gd name="connsiteX76" fmla="*/ 239976 w 1206769"/>
              <a:gd name="connsiteY76" fmla="*/ 1484281 h 1684262"/>
              <a:gd name="connsiteX77" fmla="*/ 203495 w 1206769"/>
              <a:gd name="connsiteY77" fmla="*/ 1484281 h 1684262"/>
              <a:gd name="connsiteX78" fmla="*/ 187303 w 1206769"/>
              <a:gd name="connsiteY78" fmla="*/ 1499140 h 1684262"/>
              <a:gd name="connsiteX79" fmla="*/ 490674 w 1206769"/>
              <a:gd name="connsiteY79" fmla="*/ 1673352 h 1684262"/>
              <a:gd name="connsiteX80" fmla="*/ 757374 w 1206769"/>
              <a:gd name="connsiteY80" fmla="*/ 1682401 h 1684262"/>
              <a:gd name="connsiteX81" fmla="*/ 988070 w 1206769"/>
              <a:gd name="connsiteY81" fmla="*/ 1594485 h 1684262"/>
              <a:gd name="connsiteX82" fmla="*/ 1152566 w 1206769"/>
              <a:gd name="connsiteY82" fmla="*/ 1394460 h 1684262"/>
              <a:gd name="connsiteX83" fmla="*/ 918822 w 1206769"/>
              <a:gd name="connsiteY83" fmla="*/ 1363507 h 1684262"/>
              <a:gd name="connsiteX84" fmla="*/ 802904 w 1206769"/>
              <a:gd name="connsiteY84" fmla="*/ 1350454 h 1684262"/>
              <a:gd name="connsiteX85" fmla="*/ 841956 w 1206769"/>
              <a:gd name="connsiteY85" fmla="*/ 1326547 h 1684262"/>
              <a:gd name="connsiteX86" fmla="*/ 1018286 w 1206769"/>
              <a:gd name="connsiteY86" fmla="*/ 1315425 h 1684262"/>
              <a:gd name="connsiteX87" fmla="*/ 980354 w 1206769"/>
              <a:gd name="connsiteY87" fmla="*/ 1268921 h 1684262"/>
              <a:gd name="connsiteX88" fmla="*/ 1091488 w 1206769"/>
              <a:gd name="connsiteY88" fmla="*/ 1221043 h 1684262"/>
              <a:gd name="connsiteX89" fmla="*/ 911203 w 1206769"/>
              <a:gd name="connsiteY89" fmla="*/ 1022890 h 1684262"/>
              <a:gd name="connsiteX90" fmla="*/ 1193429 w 1206769"/>
              <a:gd name="connsiteY90" fmla="*/ 899446 h 1684262"/>
              <a:gd name="connsiteX91" fmla="*/ 759089 w 1206769"/>
              <a:gd name="connsiteY91" fmla="*/ 61246 h 1684262"/>
              <a:gd name="connsiteX92" fmla="*/ 720989 w 1206769"/>
              <a:gd name="connsiteY92" fmla="*/ 145828 h 1684262"/>
              <a:gd name="connsiteX93" fmla="*/ 759089 w 1206769"/>
              <a:gd name="connsiteY93" fmla="*/ 61436 h 1684262"/>
              <a:gd name="connsiteX94" fmla="*/ 759089 w 1206769"/>
              <a:gd name="connsiteY94" fmla="*/ 61246 h 1684262"/>
              <a:gd name="connsiteX95" fmla="*/ 363611 w 1206769"/>
              <a:gd name="connsiteY95" fmla="*/ 545783 h 1684262"/>
              <a:gd name="connsiteX96" fmla="*/ 348275 w 1206769"/>
              <a:gd name="connsiteY96" fmla="*/ 553498 h 1684262"/>
              <a:gd name="connsiteX97" fmla="*/ 363611 w 1206769"/>
              <a:gd name="connsiteY97" fmla="*/ 545783 h 1684262"/>
              <a:gd name="connsiteX98" fmla="*/ 232451 w 1206769"/>
              <a:gd name="connsiteY98" fmla="*/ 523113 h 1684262"/>
              <a:gd name="connsiteX99" fmla="*/ 254694 w 1206769"/>
              <a:gd name="connsiteY99" fmla="*/ 664096 h 1684262"/>
              <a:gd name="connsiteX100" fmla="*/ 232451 w 1206769"/>
              <a:gd name="connsiteY100" fmla="*/ 523113 h 1684262"/>
              <a:gd name="connsiteX101" fmla="*/ 340084 w 1206769"/>
              <a:gd name="connsiteY101" fmla="*/ 692277 h 1684262"/>
              <a:gd name="connsiteX102" fmla="*/ 470767 w 1206769"/>
              <a:gd name="connsiteY102" fmla="*/ 684562 h 1684262"/>
              <a:gd name="connsiteX103" fmla="*/ 340084 w 1206769"/>
              <a:gd name="connsiteY103" fmla="*/ 691896 h 1684262"/>
              <a:gd name="connsiteX104" fmla="*/ 340084 w 1206769"/>
              <a:gd name="connsiteY104" fmla="*/ 692277 h 1684262"/>
              <a:gd name="connsiteX105" fmla="*/ 382375 w 1206769"/>
              <a:gd name="connsiteY105" fmla="*/ 615410 h 1684262"/>
              <a:gd name="connsiteX106" fmla="*/ 516868 w 1206769"/>
              <a:gd name="connsiteY106" fmla="*/ 688372 h 1684262"/>
              <a:gd name="connsiteX107" fmla="*/ 382661 w 1206769"/>
              <a:gd name="connsiteY107" fmla="*/ 615029 h 1684262"/>
              <a:gd name="connsiteX108" fmla="*/ 382375 w 1206769"/>
              <a:gd name="connsiteY108" fmla="*/ 615410 h 1684262"/>
              <a:gd name="connsiteX109" fmla="*/ 201400 w 1206769"/>
              <a:gd name="connsiteY109" fmla="*/ 907542 h 1684262"/>
              <a:gd name="connsiteX110" fmla="*/ 163300 w 1206769"/>
              <a:gd name="connsiteY110" fmla="*/ 838295 h 1684262"/>
              <a:gd name="connsiteX111" fmla="*/ 201686 w 1206769"/>
              <a:gd name="connsiteY111" fmla="*/ 907161 h 1684262"/>
              <a:gd name="connsiteX112" fmla="*/ 201400 w 1206769"/>
              <a:gd name="connsiteY112" fmla="*/ 907542 h 1684262"/>
              <a:gd name="connsiteX113" fmla="*/ 97811 w 1206769"/>
              <a:gd name="connsiteY113" fmla="*/ 1285557 h 1684262"/>
              <a:gd name="connsiteX114" fmla="*/ 123279 w 1206769"/>
              <a:gd name="connsiteY114" fmla="*/ 1264178 h 1684262"/>
              <a:gd name="connsiteX115" fmla="*/ 231975 w 1206769"/>
              <a:gd name="connsiteY115" fmla="*/ 1341501 h 1684262"/>
              <a:gd name="connsiteX116" fmla="*/ 97811 w 1206769"/>
              <a:gd name="connsiteY116" fmla="*/ 1285557 h 1684262"/>
              <a:gd name="connsiteX117" fmla="*/ 232928 w 1206769"/>
              <a:gd name="connsiteY117" fmla="*/ 1376077 h 1684262"/>
              <a:gd name="connsiteX118" fmla="*/ 279029 w 1206769"/>
              <a:gd name="connsiteY118" fmla="*/ 1379887 h 1684262"/>
              <a:gd name="connsiteX119" fmla="*/ 232451 w 1206769"/>
              <a:gd name="connsiteY119" fmla="*/ 1376077 h 1684262"/>
              <a:gd name="connsiteX120" fmla="*/ 232928 w 1206769"/>
              <a:gd name="connsiteY120" fmla="*/ 1376077 h 1684262"/>
              <a:gd name="connsiteX121" fmla="*/ 856244 w 1206769"/>
              <a:gd name="connsiteY121" fmla="*/ 715613 h 1684262"/>
              <a:gd name="connsiteX122" fmla="*/ 817635 w 1206769"/>
              <a:gd name="connsiteY122" fmla="*/ 708913 h 1684262"/>
              <a:gd name="connsiteX123" fmla="*/ 721084 w 1206769"/>
              <a:gd name="connsiteY123" fmla="*/ 657225 h 1684262"/>
              <a:gd name="connsiteX124" fmla="*/ 855767 w 1206769"/>
              <a:gd name="connsiteY124" fmla="*/ 715613 h 1684262"/>
              <a:gd name="connsiteX125" fmla="*/ 856244 w 1206769"/>
              <a:gd name="connsiteY125" fmla="*/ 715613 h 1684262"/>
              <a:gd name="connsiteX126" fmla="*/ 663458 w 1206769"/>
              <a:gd name="connsiteY126" fmla="*/ 722662 h 1684262"/>
              <a:gd name="connsiteX127" fmla="*/ 644408 w 1206769"/>
              <a:gd name="connsiteY127" fmla="*/ 807149 h 1684262"/>
              <a:gd name="connsiteX128" fmla="*/ 662981 w 1206769"/>
              <a:gd name="connsiteY128" fmla="*/ 723138 h 1684262"/>
              <a:gd name="connsiteX129" fmla="*/ 663458 w 1206769"/>
              <a:gd name="connsiteY129" fmla="*/ 722662 h 1684262"/>
              <a:gd name="connsiteX130" fmla="*/ 628882 w 1206769"/>
              <a:gd name="connsiteY130" fmla="*/ 753332 h 1684262"/>
              <a:gd name="connsiteX131" fmla="*/ 655742 w 1206769"/>
              <a:gd name="connsiteY131" fmla="*/ 726472 h 1684262"/>
              <a:gd name="connsiteX132" fmla="*/ 628406 w 1206769"/>
              <a:gd name="connsiteY132" fmla="*/ 753332 h 1684262"/>
              <a:gd name="connsiteX133" fmla="*/ 628882 w 1206769"/>
              <a:gd name="connsiteY133" fmla="*/ 753332 h 1684262"/>
              <a:gd name="connsiteX134" fmla="*/ 771090 w 1206769"/>
              <a:gd name="connsiteY134" fmla="*/ 757237 h 1684262"/>
              <a:gd name="connsiteX135" fmla="*/ 690318 w 1206769"/>
              <a:gd name="connsiteY135" fmla="*/ 822579 h 1684262"/>
              <a:gd name="connsiteX136" fmla="*/ 770614 w 1206769"/>
              <a:gd name="connsiteY136" fmla="*/ 757237 h 1684262"/>
              <a:gd name="connsiteX137" fmla="*/ 771090 w 1206769"/>
              <a:gd name="connsiteY137" fmla="*/ 757237 h 1684262"/>
              <a:gd name="connsiteX138" fmla="*/ 759565 w 1206769"/>
              <a:gd name="connsiteY138" fmla="*/ 538162 h 1684262"/>
              <a:gd name="connsiteX139" fmla="*/ 851767 w 1206769"/>
              <a:gd name="connsiteY139" fmla="*/ 480536 h 1684262"/>
              <a:gd name="connsiteX140" fmla="*/ 759089 w 1206769"/>
              <a:gd name="connsiteY140" fmla="*/ 538067 h 1684262"/>
              <a:gd name="connsiteX141" fmla="*/ 759565 w 1206769"/>
              <a:gd name="connsiteY141" fmla="*/ 538162 h 1684262"/>
              <a:gd name="connsiteX142" fmla="*/ 877961 w 1206769"/>
              <a:gd name="connsiteY142" fmla="*/ 342138 h 1684262"/>
              <a:gd name="connsiteX143" fmla="*/ 812619 w 1206769"/>
              <a:gd name="connsiteY143" fmla="*/ 442055 h 1684262"/>
              <a:gd name="connsiteX144" fmla="*/ 877961 w 1206769"/>
              <a:gd name="connsiteY144" fmla="*/ 342138 h 1684262"/>
              <a:gd name="connsiteX145" fmla="*/ 681841 w 1206769"/>
              <a:gd name="connsiteY145" fmla="*/ 323088 h 1684262"/>
              <a:gd name="connsiteX146" fmla="*/ 758803 w 1206769"/>
              <a:gd name="connsiteY146" fmla="*/ 430816 h 1684262"/>
              <a:gd name="connsiteX147" fmla="*/ 643455 w 1206769"/>
              <a:gd name="connsiteY147" fmla="*/ 396145 h 1684262"/>
              <a:gd name="connsiteX148" fmla="*/ 639550 w 1206769"/>
              <a:gd name="connsiteY148" fmla="*/ 438436 h 1684262"/>
              <a:gd name="connsiteX149" fmla="*/ 682127 w 1206769"/>
              <a:gd name="connsiteY149" fmla="*/ 323088 h 1684262"/>
              <a:gd name="connsiteX150" fmla="*/ 681841 w 1206769"/>
              <a:gd name="connsiteY150" fmla="*/ 323088 h 1684262"/>
              <a:gd name="connsiteX151" fmla="*/ 351323 w 1206769"/>
              <a:gd name="connsiteY151" fmla="*/ 219361 h 1684262"/>
              <a:gd name="connsiteX152" fmla="*/ 383994 w 1206769"/>
              <a:gd name="connsiteY152" fmla="*/ 183070 h 1684262"/>
              <a:gd name="connsiteX153" fmla="*/ 403711 w 1206769"/>
              <a:gd name="connsiteY153" fmla="*/ 175069 h 1684262"/>
              <a:gd name="connsiteX154" fmla="*/ 411331 w 1206769"/>
              <a:gd name="connsiteY154" fmla="*/ 176117 h 1684262"/>
              <a:gd name="connsiteX155" fmla="*/ 569351 w 1206769"/>
              <a:gd name="connsiteY155" fmla="*/ 242792 h 1684262"/>
              <a:gd name="connsiteX156" fmla="*/ 569922 w 1206769"/>
              <a:gd name="connsiteY156" fmla="*/ 242792 h 1684262"/>
              <a:gd name="connsiteX157" fmla="*/ 558873 w 1206769"/>
              <a:gd name="connsiteY157" fmla="*/ 299942 h 1684262"/>
              <a:gd name="connsiteX158" fmla="*/ 351609 w 1206769"/>
              <a:gd name="connsiteY158" fmla="*/ 219075 h 1684262"/>
              <a:gd name="connsiteX159" fmla="*/ 351323 w 1206769"/>
              <a:gd name="connsiteY159" fmla="*/ 219361 h 1684262"/>
              <a:gd name="connsiteX160" fmla="*/ 470767 w 1206769"/>
              <a:gd name="connsiteY160" fmla="*/ 361188 h 1684262"/>
              <a:gd name="connsiteX161" fmla="*/ 566874 w 1206769"/>
              <a:gd name="connsiteY161" fmla="*/ 503396 h 1684262"/>
              <a:gd name="connsiteX162" fmla="*/ 470767 w 1206769"/>
              <a:gd name="connsiteY162" fmla="*/ 361188 h 1684262"/>
              <a:gd name="connsiteX163" fmla="*/ 632216 w 1206769"/>
              <a:gd name="connsiteY163" fmla="*/ 453485 h 1684262"/>
              <a:gd name="connsiteX164" fmla="*/ 699367 w 1206769"/>
              <a:gd name="connsiteY164" fmla="*/ 515112 h 1684262"/>
              <a:gd name="connsiteX165" fmla="*/ 759089 w 1206769"/>
              <a:gd name="connsiteY165" fmla="*/ 438055 h 1684262"/>
              <a:gd name="connsiteX166" fmla="*/ 678317 w 1206769"/>
              <a:gd name="connsiteY166" fmla="*/ 611029 h 1684262"/>
              <a:gd name="connsiteX167" fmla="*/ 640217 w 1206769"/>
              <a:gd name="connsiteY167" fmla="*/ 587978 h 1684262"/>
              <a:gd name="connsiteX168" fmla="*/ 632216 w 1206769"/>
              <a:gd name="connsiteY168" fmla="*/ 453581 h 1684262"/>
              <a:gd name="connsiteX169" fmla="*/ 632216 w 1206769"/>
              <a:gd name="connsiteY169" fmla="*/ 453485 h 1684262"/>
              <a:gd name="connsiteX170" fmla="*/ 686032 w 1206769"/>
              <a:gd name="connsiteY170" fmla="*/ 837819 h 1684262"/>
              <a:gd name="connsiteX171" fmla="*/ 628310 w 1206769"/>
              <a:gd name="connsiteY171" fmla="*/ 930116 h 1684262"/>
              <a:gd name="connsiteX172" fmla="*/ 686032 w 1206769"/>
              <a:gd name="connsiteY172" fmla="*/ 837914 h 1684262"/>
              <a:gd name="connsiteX173" fmla="*/ 686032 w 1206769"/>
              <a:gd name="connsiteY173" fmla="*/ 837819 h 1684262"/>
              <a:gd name="connsiteX174" fmla="*/ 743658 w 1206769"/>
              <a:gd name="connsiteY174" fmla="*/ 1291400 h 1684262"/>
              <a:gd name="connsiteX175" fmla="*/ 547634 w 1206769"/>
              <a:gd name="connsiteY175" fmla="*/ 1206818 h 1684262"/>
              <a:gd name="connsiteX176" fmla="*/ 573446 w 1206769"/>
              <a:gd name="connsiteY176" fmla="*/ 1222439 h 1684262"/>
              <a:gd name="connsiteX177" fmla="*/ 603450 w 1206769"/>
              <a:gd name="connsiteY177" fmla="*/ 1227487 h 1684262"/>
              <a:gd name="connsiteX178" fmla="*/ 743658 w 1206769"/>
              <a:gd name="connsiteY178" fmla="*/ 1291495 h 1684262"/>
              <a:gd name="connsiteX179" fmla="*/ 743658 w 1206769"/>
              <a:gd name="connsiteY179" fmla="*/ 1291400 h 1684262"/>
              <a:gd name="connsiteX180" fmla="*/ 578399 w 1206769"/>
              <a:gd name="connsiteY180" fmla="*/ 945452 h 1684262"/>
              <a:gd name="connsiteX181" fmla="*/ 689842 w 1206769"/>
              <a:gd name="connsiteY181" fmla="*/ 1122236 h 1684262"/>
              <a:gd name="connsiteX182" fmla="*/ 578399 w 1206769"/>
              <a:gd name="connsiteY182" fmla="*/ 945547 h 1684262"/>
              <a:gd name="connsiteX183" fmla="*/ 578399 w 1206769"/>
              <a:gd name="connsiteY183" fmla="*/ 945452 h 1684262"/>
              <a:gd name="connsiteX184" fmla="*/ 351609 w 1206769"/>
              <a:gd name="connsiteY184" fmla="*/ 1045464 h 1684262"/>
              <a:gd name="connsiteX185" fmla="*/ 382375 w 1206769"/>
              <a:gd name="connsiteY185" fmla="*/ 887825 h 1684262"/>
              <a:gd name="connsiteX186" fmla="*/ 351609 w 1206769"/>
              <a:gd name="connsiteY186" fmla="*/ 1045559 h 1684262"/>
              <a:gd name="connsiteX187" fmla="*/ 351609 w 1206769"/>
              <a:gd name="connsiteY187" fmla="*/ 1045464 h 1684262"/>
              <a:gd name="connsiteX188" fmla="*/ 420761 w 1206769"/>
              <a:gd name="connsiteY188" fmla="*/ 1018413 h 1684262"/>
              <a:gd name="connsiteX189" fmla="*/ 605260 w 1206769"/>
              <a:gd name="connsiteY189" fmla="*/ 1180338 h 1684262"/>
              <a:gd name="connsiteX190" fmla="*/ 420761 w 1206769"/>
              <a:gd name="connsiteY190" fmla="*/ 1018413 h 1684262"/>
              <a:gd name="connsiteX191" fmla="*/ 366944 w 1206769"/>
              <a:gd name="connsiteY191" fmla="*/ 1414272 h 1684262"/>
              <a:gd name="connsiteX192" fmla="*/ 597640 w 1206769"/>
              <a:gd name="connsiteY192" fmla="*/ 1460468 h 1684262"/>
              <a:gd name="connsiteX193" fmla="*/ 366944 w 1206769"/>
              <a:gd name="connsiteY193" fmla="*/ 1414463 h 1684262"/>
              <a:gd name="connsiteX194" fmla="*/ 366944 w 1206769"/>
              <a:gd name="connsiteY194" fmla="*/ 1414272 h 1684262"/>
              <a:gd name="connsiteX195" fmla="*/ 536108 w 1206769"/>
              <a:gd name="connsiteY195" fmla="*/ 1644968 h 1684262"/>
              <a:gd name="connsiteX196" fmla="*/ 498008 w 1206769"/>
              <a:gd name="connsiteY196" fmla="*/ 1625918 h 1684262"/>
              <a:gd name="connsiteX197" fmla="*/ 471148 w 1206769"/>
              <a:gd name="connsiteY197" fmla="*/ 1618202 h 1684262"/>
              <a:gd name="connsiteX198" fmla="*/ 471148 w 1206769"/>
              <a:gd name="connsiteY198" fmla="*/ 1664399 h 1684262"/>
              <a:gd name="connsiteX199" fmla="*/ 401901 w 1206769"/>
              <a:gd name="connsiteY199" fmla="*/ 1579817 h 1684262"/>
              <a:gd name="connsiteX200" fmla="*/ 536108 w 1206769"/>
              <a:gd name="connsiteY200" fmla="*/ 1645158 h 1684262"/>
              <a:gd name="connsiteX201" fmla="*/ 536108 w 1206769"/>
              <a:gd name="connsiteY201" fmla="*/ 1644968 h 1684262"/>
              <a:gd name="connsiteX202" fmla="*/ 616785 w 1206769"/>
              <a:gd name="connsiteY202" fmla="*/ 1564196 h 1684262"/>
              <a:gd name="connsiteX203" fmla="*/ 555349 w 1206769"/>
              <a:gd name="connsiteY203" fmla="*/ 1541145 h 1684262"/>
              <a:gd name="connsiteX204" fmla="*/ 638597 w 1206769"/>
              <a:gd name="connsiteY204" fmla="*/ 1493520 h 1684262"/>
              <a:gd name="connsiteX205" fmla="*/ 739848 w 1206769"/>
              <a:gd name="connsiteY205" fmla="*/ 1525715 h 1684262"/>
              <a:gd name="connsiteX206" fmla="*/ 616785 w 1206769"/>
              <a:gd name="connsiteY206" fmla="*/ 1564386 h 1684262"/>
              <a:gd name="connsiteX207" fmla="*/ 616785 w 1206769"/>
              <a:gd name="connsiteY207" fmla="*/ 1564196 h 1684262"/>
              <a:gd name="connsiteX208" fmla="*/ 752231 w 1206769"/>
              <a:gd name="connsiteY208" fmla="*/ 1664779 h 1684262"/>
              <a:gd name="connsiteX209" fmla="*/ 739658 w 1206769"/>
              <a:gd name="connsiteY209" fmla="*/ 1664779 h 1684262"/>
              <a:gd name="connsiteX210" fmla="*/ 731180 w 1206769"/>
              <a:gd name="connsiteY210" fmla="*/ 1664779 h 1684262"/>
              <a:gd name="connsiteX211" fmla="*/ 727561 w 1206769"/>
              <a:gd name="connsiteY211" fmla="*/ 1664779 h 1684262"/>
              <a:gd name="connsiteX212" fmla="*/ 713750 w 1206769"/>
              <a:gd name="connsiteY212" fmla="*/ 1666780 h 1684262"/>
              <a:gd name="connsiteX213" fmla="*/ 704225 w 1206769"/>
              <a:gd name="connsiteY213" fmla="*/ 1665256 h 1684262"/>
              <a:gd name="connsiteX214" fmla="*/ 705558 w 1206769"/>
              <a:gd name="connsiteY214" fmla="*/ 1667733 h 1684262"/>
              <a:gd name="connsiteX215" fmla="*/ 790045 w 1206769"/>
              <a:gd name="connsiteY215" fmla="*/ 1610106 h 1684262"/>
              <a:gd name="connsiteX216" fmla="*/ 752231 w 1206769"/>
              <a:gd name="connsiteY216" fmla="*/ 1664970 h 1684262"/>
              <a:gd name="connsiteX217" fmla="*/ 752231 w 1206769"/>
              <a:gd name="connsiteY217" fmla="*/ 1664779 h 1684262"/>
              <a:gd name="connsiteX218" fmla="*/ 857863 w 1206769"/>
              <a:gd name="connsiteY218" fmla="*/ 1591056 h 1684262"/>
              <a:gd name="connsiteX219" fmla="*/ 838813 w 1206769"/>
              <a:gd name="connsiteY219" fmla="*/ 1568958 h 1684262"/>
              <a:gd name="connsiteX220" fmla="*/ 836146 w 1206769"/>
              <a:gd name="connsiteY220" fmla="*/ 1564291 h 1684262"/>
              <a:gd name="connsiteX221" fmla="*/ 955179 w 1206769"/>
              <a:gd name="connsiteY221" fmla="*/ 1500720 h 1684262"/>
              <a:gd name="connsiteX222" fmla="*/ 1066493 w 1206769"/>
              <a:gd name="connsiteY222" fmla="*/ 1492065 h 1684262"/>
              <a:gd name="connsiteX223" fmla="*/ 857863 w 1206769"/>
              <a:gd name="connsiteY223" fmla="*/ 1591247 h 1684262"/>
              <a:gd name="connsiteX224" fmla="*/ 857863 w 1206769"/>
              <a:gd name="connsiteY224" fmla="*/ 1591056 h 1684262"/>
              <a:gd name="connsiteX225" fmla="*/ 1054979 w 1206769"/>
              <a:gd name="connsiteY225" fmla="*/ 1445037 h 1684262"/>
              <a:gd name="connsiteX226" fmla="*/ 916632 w 1206769"/>
              <a:gd name="connsiteY226" fmla="*/ 1468184 h 1684262"/>
              <a:gd name="connsiteX227" fmla="*/ 1028170 w 1206769"/>
              <a:gd name="connsiteY227" fmla="*/ 1445228 h 1684262"/>
              <a:gd name="connsiteX228" fmla="*/ 1054979 w 1206769"/>
              <a:gd name="connsiteY228" fmla="*/ 1445037 h 1684262"/>
              <a:gd name="connsiteX229" fmla="*/ 862816 w 1206769"/>
              <a:gd name="connsiteY229" fmla="*/ 1410462 h 1684262"/>
              <a:gd name="connsiteX230" fmla="*/ 647551 w 1206769"/>
              <a:gd name="connsiteY230" fmla="*/ 1448562 h 1684262"/>
              <a:gd name="connsiteX231" fmla="*/ 862816 w 1206769"/>
              <a:gd name="connsiteY231" fmla="*/ 1410653 h 1684262"/>
              <a:gd name="connsiteX232" fmla="*/ 862816 w 1206769"/>
              <a:gd name="connsiteY232" fmla="*/ 1410462 h 1684262"/>
              <a:gd name="connsiteX233" fmla="*/ 689842 w 1206769"/>
              <a:gd name="connsiteY233" fmla="*/ 1391412 h 1684262"/>
              <a:gd name="connsiteX234" fmla="*/ 924347 w 1206769"/>
              <a:gd name="connsiteY234" fmla="*/ 1306830 h 1684262"/>
              <a:gd name="connsiteX235" fmla="*/ 689842 w 1206769"/>
              <a:gd name="connsiteY235" fmla="*/ 1391412 h 1684262"/>
              <a:gd name="connsiteX236" fmla="*/ 1162663 w 1206769"/>
              <a:gd name="connsiteY236" fmla="*/ 1057085 h 1684262"/>
              <a:gd name="connsiteX237" fmla="*/ 1148756 w 1206769"/>
              <a:gd name="connsiteY237" fmla="*/ 1134428 h 1684262"/>
              <a:gd name="connsiteX238" fmla="*/ 1066841 w 1206769"/>
              <a:gd name="connsiteY238" fmla="*/ 1139762 h 1684262"/>
              <a:gd name="connsiteX239" fmla="*/ 1035790 w 1206769"/>
              <a:gd name="connsiteY239" fmla="*/ 1087755 h 1684262"/>
              <a:gd name="connsiteX240" fmla="*/ 1162663 w 1206769"/>
              <a:gd name="connsiteY240" fmla="*/ 1057085 h 1684262"/>
              <a:gd name="connsiteX241" fmla="*/ 987913 w 1206769"/>
              <a:gd name="connsiteY241" fmla="*/ 1181170 h 1684262"/>
              <a:gd name="connsiteX242" fmla="*/ 958923 w 1206769"/>
              <a:gd name="connsiteY242" fmla="*/ 1264444 h 1684262"/>
              <a:gd name="connsiteX243" fmla="*/ 905107 w 1206769"/>
              <a:gd name="connsiteY243" fmla="*/ 1118330 h 1684262"/>
              <a:gd name="connsiteX244" fmla="*/ 987913 w 1206769"/>
              <a:gd name="connsiteY244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255883 w 1206769"/>
              <a:gd name="connsiteY73" fmla="*/ 1502664 h 1684262"/>
              <a:gd name="connsiteX74" fmla="*/ 255883 w 1206769"/>
              <a:gd name="connsiteY74" fmla="*/ 1502664 h 1684262"/>
              <a:gd name="connsiteX75" fmla="*/ 239976 w 1206769"/>
              <a:gd name="connsiteY75" fmla="*/ 1484281 h 1684262"/>
              <a:gd name="connsiteX76" fmla="*/ 203495 w 1206769"/>
              <a:gd name="connsiteY76" fmla="*/ 1484281 h 1684262"/>
              <a:gd name="connsiteX77" fmla="*/ 187303 w 1206769"/>
              <a:gd name="connsiteY77" fmla="*/ 1499140 h 1684262"/>
              <a:gd name="connsiteX78" fmla="*/ 490674 w 1206769"/>
              <a:gd name="connsiteY78" fmla="*/ 1673352 h 1684262"/>
              <a:gd name="connsiteX79" fmla="*/ 757374 w 1206769"/>
              <a:gd name="connsiteY79" fmla="*/ 1682401 h 1684262"/>
              <a:gd name="connsiteX80" fmla="*/ 988070 w 1206769"/>
              <a:gd name="connsiteY80" fmla="*/ 1594485 h 1684262"/>
              <a:gd name="connsiteX81" fmla="*/ 1152566 w 1206769"/>
              <a:gd name="connsiteY81" fmla="*/ 1394460 h 1684262"/>
              <a:gd name="connsiteX82" fmla="*/ 918822 w 1206769"/>
              <a:gd name="connsiteY82" fmla="*/ 1363507 h 1684262"/>
              <a:gd name="connsiteX83" fmla="*/ 802904 w 1206769"/>
              <a:gd name="connsiteY83" fmla="*/ 1350454 h 1684262"/>
              <a:gd name="connsiteX84" fmla="*/ 841956 w 1206769"/>
              <a:gd name="connsiteY84" fmla="*/ 1326547 h 1684262"/>
              <a:gd name="connsiteX85" fmla="*/ 1018286 w 1206769"/>
              <a:gd name="connsiteY85" fmla="*/ 1315425 h 1684262"/>
              <a:gd name="connsiteX86" fmla="*/ 980354 w 1206769"/>
              <a:gd name="connsiteY86" fmla="*/ 1268921 h 1684262"/>
              <a:gd name="connsiteX87" fmla="*/ 1091488 w 1206769"/>
              <a:gd name="connsiteY87" fmla="*/ 1221043 h 1684262"/>
              <a:gd name="connsiteX88" fmla="*/ 911203 w 1206769"/>
              <a:gd name="connsiteY88" fmla="*/ 1022890 h 1684262"/>
              <a:gd name="connsiteX89" fmla="*/ 1193429 w 1206769"/>
              <a:gd name="connsiteY89" fmla="*/ 899446 h 1684262"/>
              <a:gd name="connsiteX90" fmla="*/ 759089 w 1206769"/>
              <a:gd name="connsiteY90" fmla="*/ 61246 h 1684262"/>
              <a:gd name="connsiteX91" fmla="*/ 720989 w 1206769"/>
              <a:gd name="connsiteY91" fmla="*/ 145828 h 1684262"/>
              <a:gd name="connsiteX92" fmla="*/ 759089 w 1206769"/>
              <a:gd name="connsiteY92" fmla="*/ 61436 h 1684262"/>
              <a:gd name="connsiteX93" fmla="*/ 759089 w 1206769"/>
              <a:gd name="connsiteY93" fmla="*/ 61246 h 1684262"/>
              <a:gd name="connsiteX94" fmla="*/ 363611 w 1206769"/>
              <a:gd name="connsiteY94" fmla="*/ 545783 h 1684262"/>
              <a:gd name="connsiteX95" fmla="*/ 348275 w 1206769"/>
              <a:gd name="connsiteY95" fmla="*/ 553498 h 1684262"/>
              <a:gd name="connsiteX96" fmla="*/ 363611 w 1206769"/>
              <a:gd name="connsiteY96" fmla="*/ 545783 h 1684262"/>
              <a:gd name="connsiteX97" fmla="*/ 232451 w 1206769"/>
              <a:gd name="connsiteY97" fmla="*/ 523113 h 1684262"/>
              <a:gd name="connsiteX98" fmla="*/ 254694 w 1206769"/>
              <a:gd name="connsiteY98" fmla="*/ 664096 h 1684262"/>
              <a:gd name="connsiteX99" fmla="*/ 232451 w 1206769"/>
              <a:gd name="connsiteY99" fmla="*/ 523113 h 1684262"/>
              <a:gd name="connsiteX100" fmla="*/ 340084 w 1206769"/>
              <a:gd name="connsiteY100" fmla="*/ 692277 h 1684262"/>
              <a:gd name="connsiteX101" fmla="*/ 470767 w 1206769"/>
              <a:gd name="connsiteY101" fmla="*/ 684562 h 1684262"/>
              <a:gd name="connsiteX102" fmla="*/ 340084 w 1206769"/>
              <a:gd name="connsiteY102" fmla="*/ 691896 h 1684262"/>
              <a:gd name="connsiteX103" fmla="*/ 340084 w 1206769"/>
              <a:gd name="connsiteY103" fmla="*/ 692277 h 1684262"/>
              <a:gd name="connsiteX104" fmla="*/ 382375 w 1206769"/>
              <a:gd name="connsiteY104" fmla="*/ 615410 h 1684262"/>
              <a:gd name="connsiteX105" fmla="*/ 516868 w 1206769"/>
              <a:gd name="connsiteY105" fmla="*/ 688372 h 1684262"/>
              <a:gd name="connsiteX106" fmla="*/ 382661 w 1206769"/>
              <a:gd name="connsiteY106" fmla="*/ 615029 h 1684262"/>
              <a:gd name="connsiteX107" fmla="*/ 382375 w 1206769"/>
              <a:gd name="connsiteY107" fmla="*/ 615410 h 1684262"/>
              <a:gd name="connsiteX108" fmla="*/ 201400 w 1206769"/>
              <a:gd name="connsiteY108" fmla="*/ 907542 h 1684262"/>
              <a:gd name="connsiteX109" fmla="*/ 163300 w 1206769"/>
              <a:gd name="connsiteY109" fmla="*/ 838295 h 1684262"/>
              <a:gd name="connsiteX110" fmla="*/ 201686 w 1206769"/>
              <a:gd name="connsiteY110" fmla="*/ 907161 h 1684262"/>
              <a:gd name="connsiteX111" fmla="*/ 201400 w 1206769"/>
              <a:gd name="connsiteY111" fmla="*/ 907542 h 1684262"/>
              <a:gd name="connsiteX112" fmla="*/ 97811 w 1206769"/>
              <a:gd name="connsiteY112" fmla="*/ 1285557 h 1684262"/>
              <a:gd name="connsiteX113" fmla="*/ 123279 w 1206769"/>
              <a:gd name="connsiteY113" fmla="*/ 1264178 h 1684262"/>
              <a:gd name="connsiteX114" fmla="*/ 231975 w 1206769"/>
              <a:gd name="connsiteY114" fmla="*/ 1341501 h 1684262"/>
              <a:gd name="connsiteX115" fmla="*/ 97811 w 1206769"/>
              <a:gd name="connsiteY115" fmla="*/ 1285557 h 1684262"/>
              <a:gd name="connsiteX116" fmla="*/ 232928 w 1206769"/>
              <a:gd name="connsiteY116" fmla="*/ 1376077 h 1684262"/>
              <a:gd name="connsiteX117" fmla="*/ 279029 w 1206769"/>
              <a:gd name="connsiteY117" fmla="*/ 1379887 h 1684262"/>
              <a:gd name="connsiteX118" fmla="*/ 232451 w 1206769"/>
              <a:gd name="connsiteY118" fmla="*/ 1376077 h 1684262"/>
              <a:gd name="connsiteX119" fmla="*/ 232928 w 1206769"/>
              <a:gd name="connsiteY119" fmla="*/ 1376077 h 1684262"/>
              <a:gd name="connsiteX120" fmla="*/ 856244 w 1206769"/>
              <a:gd name="connsiteY120" fmla="*/ 715613 h 1684262"/>
              <a:gd name="connsiteX121" fmla="*/ 817635 w 1206769"/>
              <a:gd name="connsiteY121" fmla="*/ 708913 h 1684262"/>
              <a:gd name="connsiteX122" fmla="*/ 721084 w 1206769"/>
              <a:gd name="connsiteY122" fmla="*/ 657225 h 1684262"/>
              <a:gd name="connsiteX123" fmla="*/ 855767 w 1206769"/>
              <a:gd name="connsiteY123" fmla="*/ 715613 h 1684262"/>
              <a:gd name="connsiteX124" fmla="*/ 856244 w 1206769"/>
              <a:gd name="connsiteY124" fmla="*/ 715613 h 1684262"/>
              <a:gd name="connsiteX125" fmla="*/ 663458 w 1206769"/>
              <a:gd name="connsiteY125" fmla="*/ 722662 h 1684262"/>
              <a:gd name="connsiteX126" fmla="*/ 644408 w 1206769"/>
              <a:gd name="connsiteY126" fmla="*/ 807149 h 1684262"/>
              <a:gd name="connsiteX127" fmla="*/ 662981 w 1206769"/>
              <a:gd name="connsiteY127" fmla="*/ 723138 h 1684262"/>
              <a:gd name="connsiteX128" fmla="*/ 663458 w 1206769"/>
              <a:gd name="connsiteY128" fmla="*/ 722662 h 1684262"/>
              <a:gd name="connsiteX129" fmla="*/ 628882 w 1206769"/>
              <a:gd name="connsiteY129" fmla="*/ 753332 h 1684262"/>
              <a:gd name="connsiteX130" fmla="*/ 655742 w 1206769"/>
              <a:gd name="connsiteY130" fmla="*/ 726472 h 1684262"/>
              <a:gd name="connsiteX131" fmla="*/ 628406 w 1206769"/>
              <a:gd name="connsiteY131" fmla="*/ 753332 h 1684262"/>
              <a:gd name="connsiteX132" fmla="*/ 628882 w 1206769"/>
              <a:gd name="connsiteY132" fmla="*/ 753332 h 1684262"/>
              <a:gd name="connsiteX133" fmla="*/ 771090 w 1206769"/>
              <a:gd name="connsiteY133" fmla="*/ 757237 h 1684262"/>
              <a:gd name="connsiteX134" fmla="*/ 690318 w 1206769"/>
              <a:gd name="connsiteY134" fmla="*/ 822579 h 1684262"/>
              <a:gd name="connsiteX135" fmla="*/ 770614 w 1206769"/>
              <a:gd name="connsiteY135" fmla="*/ 757237 h 1684262"/>
              <a:gd name="connsiteX136" fmla="*/ 771090 w 1206769"/>
              <a:gd name="connsiteY136" fmla="*/ 757237 h 1684262"/>
              <a:gd name="connsiteX137" fmla="*/ 759565 w 1206769"/>
              <a:gd name="connsiteY137" fmla="*/ 538162 h 1684262"/>
              <a:gd name="connsiteX138" fmla="*/ 851767 w 1206769"/>
              <a:gd name="connsiteY138" fmla="*/ 480536 h 1684262"/>
              <a:gd name="connsiteX139" fmla="*/ 759089 w 1206769"/>
              <a:gd name="connsiteY139" fmla="*/ 538067 h 1684262"/>
              <a:gd name="connsiteX140" fmla="*/ 759565 w 1206769"/>
              <a:gd name="connsiteY140" fmla="*/ 538162 h 1684262"/>
              <a:gd name="connsiteX141" fmla="*/ 877961 w 1206769"/>
              <a:gd name="connsiteY141" fmla="*/ 342138 h 1684262"/>
              <a:gd name="connsiteX142" fmla="*/ 812619 w 1206769"/>
              <a:gd name="connsiteY142" fmla="*/ 442055 h 1684262"/>
              <a:gd name="connsiteX143" fmla="*/ 877961 w 1206769"/>
              <a:gd name="connsiteY143" fmla="*/ 342138 h 1684262"/>
              <a:gd name="connsiteX144" fmla="*/ 681841 w 1206769"/>
              <a:gd name="connsiteY144" fmla="*/ 323088 h 1684262"/>
              <a:gd name="connsiteX145" fmla="*/ 758803 w 1206769"/>
              <a:gd name="connsiteY145" fmla="*/ 430816 h 1684262"/>
              <a:gd name="connsiteX146" fmla="*/ 643455 w 1206769"/>
              <a:gd name="connsiteY146" fmla="*/ 396145 h 1684262"/>
              <a:gd name="connsiteX147" fmla="*/ 639550 w 1206769"/>
              <a:gd name="connsiteY147" fmla="*/ 438436 h 1684262"/>
              <a:gd name="connsiteX148" fmla="*/ 682127 w 1206769"/>
              <a:gd name="connsiteY148" fmla="*/ 323088 h 1684262"/>
              <a:gd name="connsiteX149" fmla="*/ 681841 w 1206769"/>
              <a:gd name="connsiteY149" fmla="*/ 323088 h 1684262"/>
              <a:gd name="connsiteX150" fmla="*/ 351323 w 1206769"/>
              <a:gd name="connsiteY150" fmla="*/ 219361 h 1684262"/>
              <a:gd name="connsiteX151" fmla="*/ 383994 w 1206769"/>
              <a:gd name="connsiteY151" fmla="*/ 183070 h 1684262"/>
              <a:gd name="connsiteX152" fmla="*/ 403711 w 1206769"/>
              <a:gd name="connsiteY152" fmla="*/ 175069 h 1684262"/>
              <a:gd name="connsiteX153" fmla="*/ 411331 w 1206769"/>
              <a:gd name="connsiteY153" fmla="*/ 176117 h 1684262"/>
              <a:gd name="connsiteX154" fmla="*/ 569351 w 1206769"/>
              <a:gd name="connsiteY154" fmla="*/ 242792 h 1684262"/>
              <a:gd name="connsiteX155" fmla="*/ 569922 w 1206769"/>
              <a:gd name="connsiteY155" fmla="*/ 242792 h 1684262"/>
              <a:gd name="connsiteX156" fmla="*/ 558873 w 1206769"/>
              <a:gd name="connsiteY156" fmla="*/ 299942 h 1684262"/>
              <a:gd name="connsiteX157" fmla="*/ 351609 w 1206769"/>
              <a:gd name="connsiteY157" fmla="*/ 219075 h 1684262"/>
              <a:gd name="connsiteX158" fmla="*/ 351323 w 1206769"/>
              <a:gd name="connsiteY158" fmla="*/ 219361 h 1684262"/>
              <a:gd name="connsiteX159" fmla="*/ 470767 w 1206769"/>
              <a:gd name="connsiteY159" fmla="*/ 361188 h 1684262"/>
              <a:gd name="connsiteX160" fmla="*/ 566874 w 1206769"/>
              <a:gd name="connsiteY160" fmla="*/ 503396 h 1684262"/>
              <a:gd name="connsiteX161" fmla="*/ 470767 w 1206769"/>
              <a:gd name="connsiteY161" fmla="*/ 361188 h 1684262"/>
              <a:gd name="connsiteX162" fmla="*/ 632216 w 1206769"/>
              <a:gd name="connsiteY162" fmla="*/ 453485 h 1684262"/>
              <a:gd name="connsiteX163" fmla="*/ 699367 w 1206769"/>
              <a:gd name="connsiteY163" fmla="*/ 515112 h 1684262"/>
              <a:gd name="connsiteX164" fmla="*/ 759089 w 1206769"/>
              <a:gd name="connsiteY164" fmla="*/ 438055 h 1684262"/>
              <a:gd name="connsiteX165" fmla="*/ 678317 w 1206769"/>
              <a:gd name="connsiteY165" fmla="*/ 611029 h 1684262"/>
              <a:gd name="connsiteX166" fmla="*/ 640217 w 1206769"/>
              <a:gd name="connsiteY166" fmla="*/ 587978 h 1684262"/>
              <a:gd name="connsiteX167" fmla="*/ 632216 w 1206769"/>
              <a:gd name="connsiteY167" fmla="*/ 453581 h 1684262"/>
              <a:gd name="connsiteX168" fmla="*/ 632216 w 1206769"/>
              <a:gd name="connsiteY168" fmla="*/ 453485 h 1684262"/>
              <a:gd name="connsiteX169" fmla="*/ 686032 w 1206769"/>
              <a:gd name="connsiteY169" fmla="*/ 837819 h 1684262"/>
              <a:gd name="connsiteX170" fmla="*/ 628310 w 1206769"/>
              <a:gd name="connsiteY170" fmla="*/ 930116 h 1684262"/>
              <a:gd name="connsiteX171" fmla="*/ 686032 w 1206769"/>
              <a:gd name="connsiteY171" fmla="*/ 837914 h 1684262"/>
              <a:gd name="connsiteX172" fmla="*/ 686032 w 1206769"/>
              <a:gd name="connsiteY172" fmla="*/ 837819 h 1684262"/>
              <a:gd name="connsiteX173" fmla="*/ 743658 w 1206769"/>
              <a:gd name="connsiteY173" fmla="*/ 1291400 h 1684262"/>
              <a:gd name="connsiteX174" fmla="*/ 547634 w 1206769"/>
              <a:gd name="connsiteY174" fmla="*/ 1206818 h 1684262"/>
              <a:gd name="connsiteX175" fmla="*/ 573446 w 1206769"/>
              <a:gd name="connsiteY175" fmla="*/ 1222439 h 1684262"/>
              <a:gd name="connsiteX176" fmla="*/ 603450 w 1206769"/>
              <a:gd name="connsiteY176" fmla="*/ 1227487 h 1684262"/>
              <a:gd name="connsiteX177" fmla="*/ 743658 w 1206769"/>
              <a:gd name="connsiteY177" fmla="*/ 1291495 h 1684262"/>
              <a:gd name="connsiteX178" fmla="*/ 743658 w 1206769"/>
              <a:gd name="connsiteY178" fmla="*/ 1291400 h 1684262"/>
              <a:gd name="connsiteX179" fmla="*/ 578399 w 1206769"/>
              <a:gd name="connsiteY179" fmla="*/ 945452 h 1684262"/>
              <a:gd name="connsiteX180" fmla="*/ 689842 w 1206769"/>
              <a:gd name="connsiteY180" fmla="*/ 1122236 h 1684262"/>
              <a:gd name="connsiteX181" fmla="*/ 578399 w 1206769"/>
              <a:gd name="connsiteY181" fmla="*/ 945547 h 1684262"/>
              <a:gd name="connsiteX182" fmla="*/ 578399 w 1206769"/>
              <a:gd name="connsiteY182" fmla="*/ 945452 h 1684262"/>
              <a:gd name="connsiteX183" fmla="*/ 351609 w 1206769"/>
              <a:gd name="connsiteY183" fmla="*/ 1045464 h 1684262"/>
              <a:gd name="connsiteX184" fmla="*/ 382375 w 1206769"/>
              <a:gd name="connsiteY184" fmla="*/ 887825 h 1684262"/>
              <a:gd name="connsiteX185" fmla="*/ 351609 w 1206769"/>
              <a:gd name="connsiteY185" fmla="*/ 1045559 h 1684262"/>
              <a:gd name="connsiteX186" fmla="*/ 351609 w 1206769"/>
              <a:gd name="connsiteY186" fmla="*/ 1045464 h 1684262"/>
              <a:gd name="connsiteX187" fmla="*/ 420761 w 1206769"/>
              <a:gd name="connsiteY187" fmla="*/ 1018413 h 1684262"/>
              <a:gd name="connsiteX188" fmla="*/ 605260 w 1206769"/>
              <a:gd name="connsiteY188" fmla="*/ 1180338 h 1684262"/>
              <a:gd name="connsiteX189" fmla="*/ 420761 w 1206769"/>
              <a:gd name="connsiteY189" fmla="*/ 1018413 h 1684262"/>
              <a:gd name="connsiteX190" fmla="*/ 366944 w 1206769"/>
              <a:gd name="connsiteY190" fmla="*/ 1414272 h 1684262"/>
              <a:gd name="connsiteX191" fmla="*/ 597640 w 1206769"/>
              <a:gd name="connsiteY191" fmla="*/ 1460468 h 1684262"/>
              <a:gd name="connsiteX192" fmla="*/ 366944 w 1206769"/>
              <a:gd name="connsiteY192" fmla="*/ 1414463 h 1684262"/>
              <a:gd name="connsiteX193" fmla="*/ 366944 w 1206769"/>
              <a:gd name="connsiteY193" fmla="*/ 1414272 h 1684262"/>
              <a:gd name="connsiteX194" fmla="*/ 536108 w 1206769"/>
              <a:gd name="connsiteY194" fmla="*/ 1644968 h 1684262"/>
              <a:gd name="connsiteX195" fmla="*/ 498008 w 1206769"/>
              <a:gd name="connsiteY195" fmla="*/ 1625918 h 1684262"/>
              <a:gd name="connsiteX196" fmla="*/ 471148 w 1206769"/>
              <a:gd name="connsiteY196" fmla="*/ 1618202 h 1684262"/>
              <a:gd name="connsiteX197" fmla="*/ 471148 w 1206769"/>
              <a:gd name="connsiteY197" fmla="*/ 1664399 h 1684262"/>
              <a:gd name="connsiteX198" fmla="*/ 401901 w 1206769"/>
              <a:gd name="connsiteY198" fmla="*/ 1579817 h 1684262"/>
              <a:gd name="connsiteX199" fmla="*/ 536108 w 1206769"/>
              <a:gd name="connsiteY199" fmla="*/ 1645158 h 1684262"/>
              <a:gd name="connsiteX200" fmla="*/ 536108 w 1206769"/>
              <a:gd name="connsiteY200" fmla="*/ 1644968 h 1684262"/>
              <a:gd name="connsiteX201" fmla="*/ 616785 w 1206769"/>
              <a:gd name="connsiteY201" fmla="*/ 1564196 h 1684262"/>
              <a:gd name="connsiteX202" fmla="*/ 555349 w 1206769"/>
              <a:gd name="connsiteY202" fmla="*/ 1541145 h 1684262"/>
              <a:gd name="connsiteX203" fmla="*/ 638597 w 1206769"/>
              <a:gd name="connsiteY203" fmla="*/ 1493520 h 1684262"/>
              <a:gd name="connsiteX204" fmla="*/ 739848 w 1206769"/>
              <a:gd name="connsiteY204" fmla="*/ 1525715 h 1684262"/>
              <a:gd name="connsiteX205" fmla="*/ 616785 w 1206769"/>
              <a:gd name="connsiteY205" fmla="*/ 1564386 h 1684262"/>
              <a:gd name="connsiteX206" fmla="*/ 616785 w 1206769"/>
              <a:gd name="connsiteY206" fmla="*/ 1564196 h 1684262"/>
              <a:gd name="connsiteX207" fmla="*/ 752231 w 1206769"/>
              <a:gd name="connsiteY207" fmla="*/ 1664779 h 1684262"/>
              <a:gd name="connsiteX208" fmla="*/ 739658 w 1206769"/>
              <a:gd name="connsiteY208" fmla="*/ 1664779 h 1684262"/>
              <a:gd name="connsiteX209" fmla="*/ 731180 w 1206769"/>
              <a:gd name="connsiteY209" fmla="*/ 1664779 h 1684262"/>
              <a:gd name="connsiteX210" fmla="*/ 727561 w 1206769"/>
              <a:gd name="connsiteY210" fmla="*/ 1664779 h 1684262"/>
              <a:gd name="connsiteX211" fmla="*/ 713750 w 1206769"/>
              <a:gd name="connsiteY211" fmla="*/ 1666780 h 1684262"/>
              <a:gd name="connsiteX212" fmla="*/ 704225 w 1206769"/>
              <a:gd name="connsiteY212" fmla="*/ 1665256 h 1684262"/>
              <a:gd name="connsiteX213" fmla="*/ 705558 w 1206769"/>
              <a:gd name="connsiteY213" fmla="*/ 1667733 h 1684262"/>
              <a:gd name="connsiteX214" fmla="*/ 790045 w 1206769"/>
              <a:gd name="connsiteY214" fmla="*/ 1610106 h 1684262"/>
              <a:gd name="connsiteX215" fmla="*/ 752231 w 1206769"/>
              <a:gd name="connsiteY215" fmla="*/ 1664970 h 1684262"/>
              <a:gd name="connsiteX216" fmla="*/ 752231 w 1206769"/>
              <a:gd name="connsiteY216" fmla="*/ 1664779 h 1684262"/>
              <a:gd name="connsiteX217" fmla="*/ 857863 w 1206769"/>
              <a:gd name="connsiteY217" fmla="*/ 1591056 h 1684262"/>
              <a:gd name="connsiteX218" fmla="*/ 838813 w 1206769"/>
              <a:gd name="connsiteY218" fmla="*/ 1568958 h 1684262"/>
              <a:gd name="connsiteX219" fmla="*/ 836146 w 1206769"/>
              <a:gd name="connsiteY219" fmla="*/ 1564291 h 1684262"/>
              <a:gd name="connsiteX220" fmla="*/ 955179 w 1206769"/>
              <a:gd name="connsiteY220" fmla="*/ 1500720 h 1684262"/>
              <a:gd name="connsiteX221" fmla="*/ 1066493 w 1206769"/>
              <a:gd name="connsiteY221" fmla="*/ 1492065 h 1684262"/>
              <a:gd name="connsiteX222" fmla="*/ 857863 w 1206769"/>
              <a:gd name="connsiteY222" fmla="*/ 1591247 h 1684262"/>
              <a:gd name="connsiteX223" fmla="*/ 857863 w 1206769"/>
              <a:gd name="connsiteY223" fmla="*/ 1591056 h 1684262"/>
              <a:gd name="connsiteX224" fmla="*/ 1054979 w 1206769"/>
              <a:gd name="connsiteY224" fmla="*/ 1445037 h 1684262"/>
              <a:gd name="connsiteX225" fmla="*/ 916632 w 1206769"/>
              <a:gd name="connsiteY225" fmla="*/ 1468184 h 1684262"/>
              <a:gd name="connsiteX226" fmla="*/ 1028170 w 1206769"/>
              <a:gd name="connsiteY226" fmla="*/ 1445228 h 1684262"/>
              <a:gd name="connsiteX227" fmla="*/ 1054979 w 1206769"/>
              <a:gd name="connsiteY227" fmla="*/ 1445037 h 1684262"/>
              <a:gd name="connsiteX228" fmla="*/ 862816 w 1206769"/>
              <a:gd name="connsiteY228" fmla="*/ 1410462 h 1684262"/>
              <a:gd name="connsiteX229" fmla="*/ 647551 w 1206769"/>
              <a:gd name="connsiteY229" fmla="*/ 1448562 h 1684262"/>
              <a:gd name="connsiteX230" fmla="*/ 862816 w 1206769"/>
              <a:gd name="connsiteY230" fmla="*/ 1410653 h 1684262"/>
              <a:gd name="connsiteX231" fmla="*/ 862816 w 1206769"/>
              <a:gd name="connsiteY231" fmla="*/ 1410462 h 1684262"/>
              <a:gd name="connsiteX232" fmla="*/ 689842 w 1206769"/>
              <a:gd name="connsiteY232" fmla="*/ 1391412 h 1684262"/>
              <a:gd name="connsiteX233" fmla="*/ 924347 w 1206769"/>
              <a:gd name="connsiteY233" fmla="*/ 1306830 h 1684262"/>
              <a:gd name="connsiteX234" fmla="*/ 689842 w 1206769"/>
              <a:gd name="connsiteY234" fmla="*/ 1391412 h 1684262"/>
              <a:gd name="connsiteX235" fmla="*/ 1162663 w 1206769"/>
              <a:gd name="connsiteY235" fmla="*/ 1057085 h 1684262"/>
              <a:gd name="connsiteX236" fmla="*/ 1148756 w 1206769"/>
              <a:gd name="connsiteY236" fmla="*/ 1134428 h 1684262"/>
              <a:gd name="connsiteX237" fmla="*/ 1066841 w 1206769"/>
              <a:gd name="connsiteY237" fmla="*/ 1139762 h 1684262"/>
              <a:gd name="connsiteX238" fmla="*/ 1035790 w 1206769"/>
              <a:gd name="connsiteY238" fmla="*/ 1087755 h 1684262"/>
              <a:gd name="connsiteX239" fmla="*/ 1162663 w 1206769"/>
              <a:gd name="connsiteY239" fmla="*/ 1057085 h 1684262"/>
              <a:gd name="connsiteX240" fmla="*/ 987913 w 1206769"/>
              <a:gd name="connsiteY240" fmla="*/ 1181170 h 1684262"/>
              <a:gd name="connsiteX241" fmla="*/ 958923 w 1206769"/>
              <a:gd name="connsiteY241" fmla="*/ 1264444 h 1684262"/>
              <a:gd name="connsiteX242" fmla="*/ 905107 w 1206769"/>
              <a:gd name="connsiteY242" fmla="*/ 1118330 h 1684262"/>
              <a:gd name="connsiteX243" fmla="*/ 987913 w 1206769"/>
              <a:gd name="connsiteY243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073223 w 1206769"/>
              <a:gd name="connsiteY17" fmla="*/ 652653 h 1684262"/>
              <a:gd name="connsiteX18" fmla="*/ 1086272 w 1206769"/>
              <a:gd name="connsiteY18" fmla="*/ 660654 h 1684262"/>
              <a:gd name="connsiteX19" fmla="*/ 1102560 w 1206769"/>
              <a:gd name="connsiteY19" fmla="*/ 657701 h 1684262"/>
              <a:gd name="connsiteX20" fmla="*/ 739848 w 1206769"/>
              <a:gd name="connsiteY20" fmla="*/ 595694 h 1684262"/>
              <a:gd name="connsiteX21" fmla="*/ 716893 w 1206769"/>
              <a:gd name="connsiteY21" fmla="*/ 318992 h 1684262"/>
              <a:gd name="connsiteX22" fmla="*/ 920537 w 1206769"/>
              <a:gd name="connsiteY22" fmla="*/ 246031 h 1684262"/>
              <a:gd name="connsiteX23" fmla="*/ 682412 w 1206769"/>
              <a:gd name="connsiteY23" fmla="*/ 238316 h 1684262"/>
              <a:gd name="connsiteX24" fmla="*/ 928538 w 1206769"/>
              <a:gd name="connsiteY24" fmla="*/ 226790 h 1684262"/>
              <a:gd name="connsiteX25" fmla="*/ 720893 w 1206769"/>
              <a:gd name="connsiteY25" fmla="*/ 196025 h 1684262"/>
              <a:gd name="connsiteX26" fmla="*/ 736229 w 1206769"/>
              <a:gd name="connsiteY26" fmla="*/ 49911 h 1684262"/>
              <a:gd name="connsiteX27" fmla="*/ 663267 w 1206769"/>
              <a:gd name="connsiteY27" fmla="*/ 0 h 1684262"/>
              <a:gd name="connsiteX28" fmla="*/ 625167 w 1206769"/>
              <a:gd name="connsiteY28" fmla="*/ 103727 h 1684262"/>
              <a:gd name="connsiteX29" fmla="*/ 625167 w 1206769"/>
              <a:gd name="connsiteY29" fmla="*/ 288322 h 1684262"/>
              <a:gd name="connsiteX30" fmla="*/ 336845 w 1206769"/>
              <a:gd name="connsiteY30" fmla="*/ 261366 h 1684262"/>
              <a:gd name="connsiteX31" fmla="*/ 367611 w 1206769"/>
              <a:gd name="connsiteY31" fmla="*/ 307467 h 1684262"/>
              <a:gd name="connsiteX32" fmla="*/ 579066 w 1206769"/>
              <a:gd name="connsiteY32" fmla="*/ 615029 h 1684262"/>
              <a:gd name="connsiteX33" fmla="*/ 263884 w 1206769"/>
              <a:gd name="connsiteY33" fmla="*/ 511207 h 1684262"/>
              <a:gd name="connsiteX34" fmla="*/ 233118 w 1206769"/>
              <a:gd name="connsiteY34" fmla="*/ 714947 h 1684262"/>
              <a:gd name="connsiteX35" fmla="*/ 532965 w 1206769"/>
              <a:gd name="connsiteY35" fmla="*/ 807149 h 1684262"/>
              <a:gd name="connsiteX36" fmla="*/ 513915 w 1206769"/>
              <a:gd name="connsiteY36" fmla="*/ 803339 h 1684262"/>
              <a:gd name="connsiteX37" fmla="*/ 502390 w 1206769"/>
              <a:gd name="connsiteY37" fmla="*/ 791813 h 1684262"/>
              <a:gd name="connsiteX38" fmla="*/ 464290 w 1206769"/>
              <a:gd name="connsiteY38" fmla="*/ 772763 h 1684262"/>
              <a:gd name="connsiteX39" fmla="*/ 375231 w 1206769"/>
              <a:gd name="connsiteY39" fmla="*/ 788670 h 1684262"/>
              <a:gd name="connsiteX40" fmla="*/ 418189 w 1206769"/>
              <a:gd name="connsiteY40" fmla="*/ 826770 h 1684262"/>
              <a:gd name="connsiteX41" fmla="*/ 333607 w 1206769"/>
              <a:gd name="connsiteY41" fmla="*/ 826770 h 1684262"/>
              <a:gd name="connsiteX42" fmla="*/ 276457 w 1206769"/>
              <a:gd name="connsiteY42" fmla="*/ 857536 h 1684262"/>
              <a:gd name="connsiteX43" fmla="*/ 288458 w 1206769"/>
              <a:gd name="connsiteY43" fmla="*/ 766001 h 1684262"/>
              <a:gd name="connsiteX44" fmla="*/ 138059 w 1206769"/>
              <a:gd name="connsiteY44" fmla="*/ 911352 h 1684262"/>
              <a:gd name="connsiteX45" fmla="*/ 237976 w 1206769"/>
              <a:gd name="connsiteY45" fmla="*/ 961358 h 1684262"/>
              <a:gd name="connsiteX46" fmla="*/ 75102 w 1206769"/>
              <a:gd name="connsiteY46" fmla="*/ 1025783 h 1684262"/>
              <a:gd name="connsiteX47" fmla="*/ 80432 w 1206769"/>
              <a:gd name="connsiteY47" fmla="*/ 915162 h 1684262"/>
              <a:gd name="connsiteX48" fmla="*/ 91958 w 1206769"/>
              <a:gd name="connsiteY48" fmla="*/ 1107377 h 1684262"/>
              <a:gd name="connsiteX49" fmla="*/ 214925 w 1206769"/>
              <a:gd name="connsiteY49" fmla="*/ 1157383 h 1684262"/>
              <a:gd name="connsiteX50" fmla="*/ 322463 w 1206769"/>
              <a:gd name="connsiteY50" fmla="*/ 1240346 h 1684262"/>
              <a:gd name="connsiteX51" fmla="*/ 309794 w 1206769"/>
              <a:gd name="connsiteY51" fmla="*/ 1240346 h 1684262"/>
              <a:gd name="connsiteX52" fmla="*/ 311699 w 1206769"/>
              <a:gd name="connsiteY52" fmla="*/ 1248728 h 1684262"/>
              <a:gd name="connsiteX53" fmla="*/ 310842 w 1206769"/>
              <a:gd name="connsiteY53" fmla="*/ 1254824 h 1684262"/>
              <a:gd name="connsiteX54" fmla="*/ 309223 w 1206769"/>
              <a:gd name="connsiteY54" fmla="*/ 1259396 h 1684262"/>
              <a:gd name="connsiteX55" fmla="*/ 301317 w 1206769"/>
              <a:gd name="connsiteY55" fmla="*/ 1268063 h 1684262"/>
              <a:gd name="connsiteX56" fmla="*/ 283886 w 1206769"/>
              <a:gd name="connsiteY56" fmla="*/ 1268063 h 1684262"/>
              <a:gd name="connsiteX57" fmla="*/ 284934 w 1206769"/>
              <a:gd name="connsiteY57" fmla="*/ 1275207 h 1684262"/>
              <a:gd name="connsiteX58" fmla="*/ 395615 w 1206769"/>
              <a:gd name="connsiteY58" fmla="*/ 1319117 h 1684262"/>
              <a:gd name="connsiteX59" fmla="*/ 257026 w 1206769"/>
              <a:gd name="connsiteY59" fmla="*/ 1309592 h 1684262"/>
              <a:gd name="connsiteX60" fmla="*/ 257026 w 1206769"/>
              <a:gd name="connsiteY60" fmla="*/ 1309592 h 1684262"/>
              <a:gd name="connsiteX61" fmla="*/ 248263 w 1206769"/>
              <a:gd name="connsiteY61" fmla="*/ 1308259 h 1684262"/>
              <a:gd name="connsiteX62" fmla="*/ 247691 w 1206769"/>
              <a:gd name="connsiteY62" fmla="*/ 1308735 h 1684262"/>
              <a:gd name="connsiteX63" fmla="*/ 229880 w 1206769"/>
              <a:gd name="connsiteY63" fmla="*/ 1312259 h 1684262"/>
              <a:gd name="connsiteX64" fmla="*/ 146155 w 1206769"/>
              <a:gd name="connsiteY64" fmla="*/ 1230344 h 1684262"/>
              <a:gd name="connsiteX65" fmla="*/ 115389 w 1206769"/>
              <a:gd name="connsiteY65" fmla="*/ 1430369 h 1684262"/>
              <a:gd name="connsiteX66" fmla="*/ 349799 w 1206769"/>
              <a:gd name="connsiteY66" fmla="*/ 1480280 h 1684262"/>
              <a:gd name="connsiteX67" fmla="*/ 299507 w 1206769"/>
              <a:gd name="connsiteY67" fmla="*/ 1464659 h 1684262"/>
              <a:gd name="connsiteX68" fmla="*/ 321034 w 1206769"/>
              <a:gd name="connsiteY68" fmla="*/ 1477042 h 1684262"/>
              <a:gd name="connsiteX69" fmla="*/ 330559 w 1206769"/>
              <a:gd name="connsiteY69" fmla="*/ 1484376 h 1684262"/>
              <a:gd name="connsiteX70" fmla="*/ 388280 w 1206769"/>
              <a:gd name="connsiteY70" fmla="*/ 1545717 h 1684262"/>
              <a:gd name="connsiteX71" fmla="*/ 348847 w 1206769"/>
              <a:gd name="connsiteY71" fmla="*/ 1542479 h 1684262"/>
              <a:gd name="connsiteX72" fmla="*/ 255883 w 1206769"/>
              <a:gd name="connsiteY72" fmla="*/ 1502664 h 1684262"/>
              <a:gd name="connsiteX73" fmla="*/ 255883 w 1206769"/>
              <a:gd name="connsiteY73" fmla="*/ 1502664 h 1684262"/>
              <a:gd name="connsiteX74" fmla="*/ 239976 w 1206769"/>
              <a:gd name="connsiteY74" fmla="*/ 1484281 h 1684262"/>
              <a:gd name="connsiteX75" fmla="*/ 203495 w 1206769"/>
              <a:gd name="connsiteY75" fmla="*/ 1484281 h 1684262"/>
              <a:gd name="connsiteX76" fmla="*/ 187303 w 1206769"/>
              <a:gd name="connsiteY76" fmla="*/ 1499140 h 1684262"/>
              <a:gd name="connsiteX77" fmla="*/ 490674 w 1206769"/>
              <a:gd name="connsiteY77" fmla="*/ 1673352 h 1684262"/>
              <a:gd name="connsiteX78" fmla="*/ 757374 w 1206769"/>
              <a:gd name="connsiteY78" fmla="*/ 1682401 h 1684262"/>
              <a:gd name="connsiteX79" fmla="*/ 988070 w 1206769"/>
              <a:gd name="connsiteY79" fmla="*/ 1594485 h 1684262"/>
              <a:gd name="connsiteX80" fmla="*/ 1152566 w 1206769"/>
              <a:gd name="connsiteY80" fmla="*/ 1394460 h 1684262"/>
              <a:gd name="connsiteX81" fmla="*/ 918822 w 1206769"/>
              <a:gd name="connsiteY81" fmla="*/ 1363507 h 1684262"/>
              <a:gd name="connsiteX82" fmla="*/ 802904 w 1206769"/>
              <a:gd name="connsiteY82" fmla="*/ 1350454 h 1684262"/>
              <a:gd name="connsiteX83" fmla="*/ 841956 w 1206769"/>
              <a:gd name="connsiteY83" fmla="*/ 1326547 h 1684262"/>
              <a:gd name="connsiteX84" fmla="*/ 1018286 w 1206769"/>
              <a:gd name="connsiteY84" fmla="*/ 1315425 h 1684262"/>
              <a:gd name="connsiteX85" fmla="*/ 980354 w 1206769"/>
              <a:gd name="connsiteY85" fmla="*/ 1268921 h 1684262"/>
              <a:gd name="connsiteX86" fmla="*/ 1091488 w 1206769"/>
              <a:gd name="connsiteY86" fmla="*/ 1221043 h 1684262"/>
              <a:gd name="connsiteX87" fmla="*/ 911203 w 1206769"/>
              <a:gd name="connsiteY87" fmla="*/ 1022890 h 1684262"/>
              <a:gd name="connsiteX88" fmla="*/ 1193429 w 1206769"/>
              <a:gd name="connsiteY88" fmla="*/ 899446 h 1684262"/>
              <a:gd name="connsiteX89" fmla="*/ 759089 w 1206769"/>
              <a:gd name="connsiteY89" fmla="*/ 61246 h 1684262"/>
              <a:gd name="connsiteX90" fmla="*/ 720989 w 1206769"/>
              <a:gd name="connsiteY90" fmla="*/ 145828 h 1684262"/>
              <a:gd name="connsiteX91" fmla="*/ 759089 w 1206769"/>
              <a:gd name="connsiteY91" fmla="*/ 61436 h 1684262"/>
              <a:gd name="connsiteX92" fmla="*/ 759089 w 1206769"/>
              <a:gd name="connsiteY92" fmla="*/ 61246 h 1684262"/>
              <a:gd name="connsiteX93" fmla="*/ 363611 w 1206769"/>
              <a:gd name="connsiteY93" fmla="*/ 545783 h 1684262"/>
              <a:gd name="connsiteX94" fmla="*/ 348275 w 1206769"/>
              <a:gd name="connsiteY94" fmla="*/ 553498 h 1684262"/>
              <a:gd name="connsiteX95" fmla="*/ 363611 w 1206769"/>
              <a:gd name="connsiteY95" fmla="*/ 545783 h 1684262"/>
              <a:gd name="connsiteX96" fmla="*/ 232451 w 1206769"/>
              <a:gd name="connsiteY96" fmla="*/ 523113 h 1684262"/>
              <a:gd name="connsiteX97" fmla="*/ 254694 w 1206769"/>
              <a:gd name="connsiteY97" fmla="*/ 664096 h 1684262"/>
              <a:gd name="connsiteX98" fmla="*/ 232451 w 1206769"/>
              <a:gd name="connsiteY98" fmla="*/ 523113 h 1684262"/>
              <a:gd name="connsiteX99" fmla="*/ 340084 w 1206769"/>
              <a:gd name="connsiteY99" fmla="*/ 692277 h 1684262"/>
              <a:gd name="connsiteX100" fmla="*/ 470767 w 1206769"/>
              <a:gd name="connsiteY100" fmla="*/ 684562 h 1684262"/>
              <a:gd name="connsiteX101" fmla="*/ 340084 w 1206769"/>
              <a:gd name="connsiteY101" fmla="*/ 691896 h 1684262"/>
              <a:gd name="connsiteX102" fmla="*/ 340084 w 1206769"/>
              <a:gd name="connsiteY102" fmla="*/ 692277 h 1684262"/>
              <a:gd name="connsiteX103" fmla="*/ 382375 w 1206769"/>
              <a:gd name="connsiteY103" fmla="*/ 615410 h 1684262"/>
              <a:gd name="connsiteX104" fmla="*/ 516868 w 1206769"/>
              <a:gd name="connsiteY104" fmla="*/ 688372 h 1684262"/>
              <a:gd name="connsiteX105" fmla="*/ 382661 w 1206769"/>
              <a:gd name="connsiteY105" fmla="*/ 615029 h 1684262"/>
              <a:gd name="connsiteX106" fmla="*/ 382375 w 1206769"/>
              <a:gd name="connsiteY106" fmla="*/ 615410 h 1684262"/>
              <a:gd name="connsiteX107" fmla="*/ 201400 w 1206769"/>
              <a:gd name="connsiteY107" fmla="*/ 907542 h 1684262"/>
              <a:gd name="connsiteX108" fmla="*/ 163300 w 1206769"/>
              <a:gd name="connsiteY108" fmla="*/ 838295 h 1684262"/>
              <a:gd name="connsiteX109" fmla="*/ 201686 w 1206769"/>
              <a:gd name="connsiteY109" fmla="*/ 907161 h 1684262"/>
              <a:gd name="connsiteX110" fmla="*/ 201400 w 1206769"/>
              <a:gd name="connsiteY110" fmla="*/ 907542 h 1684262"/>
              <a:gd name="connsiteX111" fmla="*/ 97811 w 1206769"/>
              <a:gd name="connsiteY111" fmla="*/ 1285557 h 1684262"/>
              <a:gd name="connsiteX112" fmla="*/ 123279 w 1206769"/>
              <a:gd name="connsiteY112" fmla="*/ 1264178 h 1684262"/>
              <a:gd name="connsiteX113" fmla="*/ 231975 w 1206769"/>
              <a:gd name="connsiteY113" fmla="*/ 1341501 h 1684262"/>
              <a:gd name="connsiteX114" fmla="*/ 97811 w 1206769"/>
              <a:gd name="connsiteY114" fmla="*/ 1285557 h 1684262"/>
              <a:gd name="connsiteX115" fmla="*/ 232928 w 1206769"/>
              <a:gd name="connsiteY115" fmla="*/ 1376077 h 1684262"/>
              <a:gd name="connsiteX116" fmla="*/ 279029 w 1206769"/>
              <a:gd name="connsiteY116" fmla="*/ 1379887 h 1684262"/>
              <a:gd name="connsiteX117" fmla="*/ 232451 w 1206769"/>
              <a:gd name="connsiteY117" fmla="*/ 1376077 h 1684262"/>
              <a:gd name="connsiteX118" fmla="*/ 232928 w 1206769"/>
              <a:gd name="connsiteY118" fmla="*/ 1376077 h 1684262"/>
              <a:gd name="connsiteX119" fmla="*/ 856244 w 1206769"/>
              <a:gd name="connsiteY119" fmla="*/ 715613 h 1684262"/>
              <a:gd name="connsiteX120" fmla="*/ 817635 w 1206769"/>
              <a:gd name="connsiteY120" fmla="*/ 708913 h 1684262"/>
              <a:gd name="connsiteX121" fmla="*/ 721084 w 1206769"/>
              <a:gd name="connsiteY121" fmla="*/ 657225 h 1684262"/>
              <a:gd name="connsiteX122" fmla="*/ 855767 w 1206769"/>
              <a:gd name="connsiteY122" fmla="*/ 715613 h 1684262"/>
              <a:gd name="connsiteX123" fmla="*/ 856244 w 1206769"/>
              <a:gd name="connsiteY123" fmla="*/ 715613 h 1684262"/>
              <a:gd name="connsiteX124" fmla="*/ 663458 w 1206769"/>
              <a:gd name="connsiteY124" fmla="*/ 722662 h 1684262"/>
              <a:gd name="connsiteX125" fmla="*/ 644408 w 1206769"/>
              <a:gd name="connsiteY125" fmla="*/ 807149 h 1684262"/>
              <a:gd name="connsiteX126" fmla="*/ 662981 w 1206769"/>
              <a:gd name="connsiteY126" fmla="*/ 723138 h 1684262"/>
              <a:gd name="connsiteX127" fmla="*/ 663458 w 1206769"/>
              <a:gd name="connsiteY127" fmla="*/ 722662 h 1684262"/>
              <a:gd name="connsiteX128" fmla="*/ 628882 w 1206769"/>
              <a:gd name="connsiteY128" fmla="*/ 753332 h 1684262"/>
              <a:gd name="connsiteX129" fmla="*/ 655742 w 1206769"/>
              <a:gd name="connsiteY129" fmla="*/ 726472 h 1684262"/>
              <a:gd name="connsiteX130" fmla="*/ 628406 w 1206769"/>
              <a:gd name="connsiteY130" fmla="*/ 753332 h 1684262"/>
              <a:gd name="connsiteX131" fmla="*/ 628882 w 1206769"/>
              <a:gd name="connsiteY131" fmla="*/ 753332 h 1684262"/>
              <a:gd name="connsiteX132" fmla="*/ 771090 w 1206769"/>
              <a:gd name="connsiteY132" fmla="*/ 757237 h 1684262"/>
              <a:gd name="connsiteX133" fmla="*/ 690318 w 1206769"/>
              <a:gd name="connsiteY133" fmla="*/ 822579 h 1684262"/>
              <a:gd name="connsiteX134" fmla="*/ 770614 w 1206769"/>
              <a:gd name="connsiteY134" fmla="*/ 757237 h 1684262"/>
              <a:gd name="connsiteX135" fmla="*/ 771090 w 1206769"/>
              <a:gd name="connsiteY135" fmla="*/ 757237 h 1684262"/>
              <a:gd name="connsiteX136" fmla="*/ 759565 w 1206769"/>
              <a:gd name="connsiteY136" fmla="*/ 538162 h 1684262"/>
              <a:gd name="connsiteX137" fmla="*/ 851767 w 1206769"/>
              <a:gd name="connsiteY137" fmla="*/ 480536 h 1684262"/>
              <a:gd name="connsiteX138" fmla="*/ 759089 w 1206769"/>
              <a:gd name="connsiteY138" fmla="*/ 538067 h 1684262"/>
              <a:gd name="connsiteX139" fmla="*/ 759565 w 1206769"/>
              <a:gd name="connsiteY139" fmla="*/ 538162 h 1684262"/>
              <a:gd name="connsiteX140" fmla="*/ 877961 w 1206769"/>
              <a:gd name="connsiteY140" fmla="*/ 342138 h 1684262"/>
              <a:gd name="connsiteX141" fmla="*/ 812619 w 1206769"/>
              <a:gd name="connsiteY141" fmla="*/ 442055 h 1684262"/>
              <a:gd name="connsiteX142" fmla="*/ 877961 w 1206769"/>
              <a:gd name="connsiteY142" fmla="*/ 342138 h 1684262"/>
              <a:gd name="connsiteX143" fmla="*/ 681841 w 1206769"/>
              <a:gd name="connsiteY143" fmla="*/ 323088 h 1684262"/>
              <a:gd name="connsiteX144" fmla="*/ 758803 w 1206769"/>
              <a:gd name="connsiteY144" fmla="*/ 430816 h 1684262"/>
              <a:gd name="connsiteX145" fmla="*/ 643455 w 1206769"/>
              <a:gd name="connsiteY145" fmla="*/ 396145 h 1684262"/>
              <a:gd name="connsiteX146" fmla="*/ 639550 w 1206769"/>
              <a:gd name="connsiteY146" fmla="*/ 438436 h 1684262"/>
              <a:gd name="connsiteX147" fmla="*/ 682127 w 1206769"/>
              <a:gd name="connsiteY147" fmla="*/ 323088 h 1684262"/>
              <a:gd name="connsiteX148" fmla="*/ 681841 w 1206769"/>
              <a:gd name="connsiteY148" fmla="*/ 323088 h 1684262"/>
              <a:gd name="connsiteX149" fmla="*/ 351323 w 1206769"/>
              <a:gd name="connsiteY149" fmla="*/ 219361 h 1684262"/>
              <a:gd name="connsiteX150" fmla="*/ 383994 w 1206769"/>
              <a:gd name="connsiteY150" fmla="*/ 183070 h 1684262"/>
              <a:gd name="connsiteX151" fmla="*/ 403711 w 1206769"/>
              <a:gd name="connsiteY151" fmla="*/ 175069 h 1684262"/>
              <a:gd name="connsiteX152" fmla="*/ 411331 w 1206769"/>
              <a:gd name="connsiteY152" fmla="*/ 176117 h 1684262"/>
              <a:gd name="connsiteX153" fmla="*/ 569351 w 1206769"/>
              <a:gd name="connsiteY153" fmla="*/ 242792 h 1684262"/>
              <a:gd name="connsiteX154" fmla="*/ 569922 w 1206769"/>
              <a:gd name="connsiteY154" fmla="*/ 242792 h 1684262"/>
              <a:gd name="connsiteX155" fmla="*/ 558873 w 1206769"/>
              <a:gd name="connsiteY155" fmla="*/ 299942 h 1684262"/>
              <a:gd name="connsiteX156" fmla="*/ 351609 w 1206769"/>
              <a:gd name="connsiteY156" fmla="*/ 219075 h 1684262"/>
              <a:gd name="connsiteX157" fmla="*/ 351323 w 1206769"/>
              <a:gd name="connsiteY157" fmla="*/ 219361 h 1684262"/>
              <a:gd name="connsiteX158" fmla="*/ 470767 w 1206769"/>
              <a:gd name="connsiteY158" fmla="*/ 361188 h 1684262"/>
              <a:gd name="connsiteX159" fmla="*/ 566874 w 1206769"/>
              <a:gd name="connsiteY159" fmla="*/ 503396 h 1684262"/>
              <a:gd name="connsiteX160" fmla="*/ 470767 w 1206769"/>
              <a:gd name="connsiteY160" fmla="*/ 361188 h 1684262"/>
              <a:gd name="connsiteX161" fmla="*/ 632216 w 1206769"/>
              <a:gd name="connsiteY161" fmla="*/ 453485 h 1684262"/>
              <a:gd name="connsiteX162" fmla="*/ 699367 w 1206769"/>
              <a:gd name="connsiteY162" fmla="*/ 515112 h 1684262"/>
              <a:gd name="connsiteX163" fmla="*/ 759089 w 1206769"/>
              <a:gd name="connsiteY163" fmla="*/ 438055 h 1684262"/>
              <a:gd name="connsiteX164" fmla="*/ 678317 w 1206769"/>
              <a:gd name="connsiteY164" fmla="*/ 611029 h 1684262"/>
              <a:gd name="connsiteX165" fmla="*/ 640217 w 1206769"/>
              <a:gd name="connsiteY165" fmla="*/ 587978 h 1684262"/>
              <a:gd name="connsiteX166" fmla="*/ 632216 w 1206769"/>
              <a:gd name="connsiteY166" fmla="*/ 453581 h 1684262"/>
              <a:gd name="connsiteX167" fmla="*/ 632216 w 1206769"/>
              <a:gd name="connsiteY167" fmla="*/ 453485 h 1684262"/>
              <a:gd name="connsiteX168" fmla="*/ 686032 w 1206769"/>
              <a:gd name="connsiteY168" fmla="*/ 837819 h 1684262"/>
              <a:gd name="connsiteX169" fmla="*/ 628310 w 1206769"/>
              <a:gd name="connsiteY169" fmla="*/ 930116 h 1684262"/>
              <a:gd name="connsiteX170" fmla="*/ 686032 w 1206769"/>
              <a:gd name="connsiteY170" fmla="*/ 837914 h 1684262"/>
              <a:gd name="connsiteX171" fmla="*/ 686032 w 1206769"/>
              <a:gd name="connsiteY171" fmla="*/ 837819 h 1684262"/>
              <a:gd name="connsiteX172" fmla="*/ 743658 w 1206769"/>
              <a:gd name="connsiteY172" fmla="*/ 1291400 h 1684262"/>
              <a:gd name="connsiteX173" fmla="*/ 547634 w 1206769"/>
              <a:gd name="connsiteY173" fmla="*/ 1206818 h 1684262"/>
              <a:gd name="connsiteX174" fmla="*/ 573446 w 1206769"/>
              <a:gd name="connsiteY174" fmla="*/ 1222439 h 1684262"/>
              <a:gd name="connsiteX175" fmla="*/ 603450 w 1206769"/>
              <a:gd name="connsiteY175" fmla="*/ 1227487 h 1684262"/>
              <a:gd name="connsiteX176" fmla="*/ 743658 w 1206769"/>
              <a:gd name="connsiteY176" fmla="*/ 1291495 h 1684262"/>
              <a:gd name="connsiteX177" fmla="*/ 743658 w 1206769"/>
              <a:gd name="connsiteY177" fmla="*/ 1291400 h 1684262"/>
              <a:gd name="connsiteX178" fmla="*/ 578399 w 1206769"/>
              <a:gd name="connsiteY178" fmla="*/ 945452 h 1684262"/>
              <a:gd name="connsiteX179" fmla="*/ 689842 w 1206769"/>
              <a:gd name="connsiteY179" fmla="*/ 1122236 h 1684262"/>
              <a:gd name="connsiteX180" fmla="*/ 578399 w 1206769"/>
              <a:gd name="connsiteY180" fmla="*/ 945547 h 1684262"/>
              <a:gd name="connsiteX181" fmla="*/ 578399 w 1206769"/>
              <a:gd name="connsiteY181" fmla="*/ 945452 h 1684262"/>
              <a:gd name="connsiteX182" fmla="*/ 351609 w 1206769"/>
              <a:gd name="connsiteY182" fmla="*/ 1045464 h 1684262"/>
              <a:gd name="connsiteX183" fmla="*/ 382375 w 1206769"/>
              <a:gd name="connsiteY183" fmla="*/ 887825 h 1684262"/>
              <a:gd name="connsiteX184" fmla="*/ 351609 w 1206769"/>
              <a:gd name="connsiteY184" fmla="*/ 1045559 h 1684262"/>
              <a:gd name="connsiteX185" fmla="*/ 351609 w 1206769"/>
              <a:gd name="connsiteY185" fmla="*/ 1045464 h 1684262"/>
              <a:gd name="connsiteX186" fmla="*/ 420761 w 1206769"/>
              <a:gd name="connsiteY186" fmla="*/ 1018413 h 1684262"/>
              <a:gd name="connsiteX187" fmla="*/ 605260 w 1206769"/>
              <a:gd name="connsiteY187" fmla="*/ 1180338 h 1684262"/>
              <a:gd name="connsiteX188" fmla="*/ 420761 w 1206769"/>
              <a:gd name="connsiteY188" fmla="*/ 1018413 h 1684262"/>
              <a:gd name="connsiteX189" fmla="*/ 366944 w 1206769"/>
              <a:gd name="connsiteY189" fmla="*/ 1414272 h 1684262"/>
              <a:gd name="connsiteX190" fmla="*/ 597640 w 1206769"/>
              <a:gd name="connsiteY190" fmla="*/ 1460468 h 1684262"/>
              <a:gd name="connsiteX191" fmla="*/ 366944 w 1206769"/>
              <a:gd name="connsiteY191" fmla="*/ 1414463 h 1684262"/>
              <a:gd name="connsiteX192" fmla="*/ 366944 w 1206769"/>
              <a:gd name="connsiteY192" fmla="*/ 1414272 h 1684262"/>
              <a:gd name="connsiteX193" fmla="*/ 536108 w 1206769"/>
              <a:gd name="connsiteY193" fmla="*/ 1644968 h 1684262"/>
              <a:gd name="connsiteX194" fmla="*/ 498008 w 1206769"/>
              <a:gd name="connsiteY194" fmla="*/ 1625918 h 1684262"/>
              <a:gd name="connsiteX195" fmla="*/ 471148 w 1206769"/>
              <a:gd name="connsiteY195" fmla="*/ 1618202 h 1684262"/>
              <a:gd name="connsiteX196" fmla="*/ 471148 w 1206769"/>
              <a:gd name="connsiteY196" fmla="*/ 1664399 h 1684262"/>
              <a:gd name="connsiteX197" fmla="*/ 401901 w 1206769"/>
              <a:gd name="connsiteY197" fmla="*/ 1579817 h 1684262"/>
              <a:gd name="connsiteX198" fmla="*/ 536108 w 1206769"/>
              <a:gd name="connsiteY198" fmla="*/ 1645158 h 1684262"/>
              <a:gd name="connsiteX199" fmla="*/ 536108 w 1206769"/>
              <a:gd name="connsiteY199" fmla="*/ 1644968 h 1684262"/>
              <a:gd name="connsiteX200" fmla="*/ 616785 w 1206769"/>
              <a:gd name="connsiteY200" fmla="*/ 1564196 h 1684262"/>
              <a:gd name="connsiteX201" fmla="*/ 555349 w 1206769"/>
              <a:gd name="connsiteY201" fmla="*/ 1541145 h 1684262"/>
              <a:gd name="connsiteX202" fmla="*/ 638597 w 1206769"/>
              <a:gd name="connsiteY202" fmla="*/ 1493520 h 1684262"/>
              <a:gd name="connsiteX203" fmla="*/ 739848 w 1206769"/>
              <a:gd name="connsiteY203" fmla="*/ 1525715 h 1684262"/>
              <a:gd name="connsiteX204" fmla="*/ 616785 w 1206769"/>
              <a:gd name="connsiteY204" fmla="*/ 1564386 h 1684262"/>
              <a:gd name="connsiteX205" fmla="*/ 616785 w 1206769"/>
              <a:gd name="connsiteY205" fmla="*/ 1564196 h 1684262"/>
              <a:gd name="connsiteX206" fmla="*/ 752231 w 1206769"/>
              <a:gd name="connsiteY206" fmla="*/ 1664779 h 1684262"/>
              <a:gd name="connsiteX207" fmla="*/ 739658 w 1206769"/>
              <a:gd name="connsiteY207" fmla="*/ 1664779 h 1684262"/>
              <a:gd name="connsiteX208" fmla="*/ 731180 w 1206769"/>
              <a:gd name="connsiteY208" fmla="*/ 1664779 h 1684262"/>
              <a:gd name="connsiteX209" fmla="*/ 727561 w 1206769"/>
              <a:gd name="connsiteY209" fmla="*/ 1664779 h 1684262"/>
              <a:gd name="connsiteX210" fmla="*/ 713750 w 1206769"/>
              <a:gd name="connsiteY210" fmla="*/ 1666780 h 1684262"/>
              <a:gd name="connsiteX211" fmla="*/ 704225 w 1206769"/>
              <a:gd name="connsiteY211" fmla="*/ 1665256 h 1684262"/>
              <a:gd name="connsiteX212" fmla="*/ 705558 w 1206769"/>
              <a:gd name="connsiteY212" fmla="*/ 1667733 h 1684262"/>
              <a:gd name="connsiteX213" fmla="*/ 790045 w 1206769"/>
              <a:gd name="connsiteY213" fmla="*/ 1610106 h 1684262"/>
              <a:gd name="connsiteX214" fmla="*/ 752231 w 1206769"/>
              <a:gd name="connsiteY214" fmla="*/ 1664970 h 1684262"/>
              <a:gd name="connsiteX215" fmla="*/ 752231 w 1206769"/>
              <a:gd name="connsiteY215" fmla="*/ 1664779 h 1684262"/>
              <a:gd name="connsiteX216" fmla="*/ 857863 w 1206769"/>
              <a:gd name="connsiteY216" fmla="*/ 1591056 h 1684262"/>
              <a:gd name="connsiteX217" fmla="*/ 838813 w 1206769"/>
              <a:gd name="connsiteY217" fmla="*/ 1568958 h 1684262"/>
              <a:gd name="connsiteX218" fmla="*/ 836146 w 1206769"/>
              <a:gd name="connsiteY218" fmla="*/ 1564291 h 1684262"/>
              <a:gd name="connsiteX219" fmla="*/ 955179 w 1206769"/>
              <a:gd name="connsiteY219" fmla="*/ 1500720 h 1684262"/>
              <a:gd name="connsiteX220" fmla="*/ 1066493 w 1206769"/>
              <a:gd name="connsiteY220" fmla="*/ 1492065 h 1684262"/>
              <a:gd name="connsiteX221" fmla="*/ 857863 w 1206769"/>
              <a:gd name="connsiteY221" fmla="*/ 1591247 h 1684262"/>
              <a:gd name="connsiteX222" fmla="*/ 857863 w 1206769"/>
              <a:gd name="connsiteY222" fmla="*/ 1591056 h 1684262"/>
              <a:gd name="connsiteX223" fmla="*/ 1054979 w 1206769"/>
              <a:gd name="connsiteY223" fmla="*/ 1445037 h 1684262"/>
              <a:gd name="connsiteX224" fmla="*/ 916632 w 1206769"/>
              <a:gd name="connsiteY224" fmla="*/ 1468184 h 1684262"/>
              <a:gd name="connsiteX225" fmla="*/ 1028170 w 1206769"/>
              <a:gd name="connsiteY225" fmla="*/ 1445228 h 1684262"/>
              <a:gd name="connsiteX226" fmla="*/ 1054979 w 1206769"/>
              <a:gd name="connsiteY226" fmla="*/ 1445037 h 1684262"/>
              <a:gd name="connsiteX227" fmla="*/ 862816 w 1206769"/>
              <a:gd name="connsiteY227" fmla="*/ 1410462 h 1684262"/>
              <a:gd name="connsiteX228" fmla="*/ 647551 w 1206769"/>
              <a:gd name="connsiteY228" fmla="*/ 1448562 h 1684262"/>
              <a:gd name="connsiteX229" fmla="*/ 862816 w 1206769"/>
              <a:gd name="connsiteY229" fmla="*/ 1410653 h 1684262"/>
              <a:gd name="connsiteX230" fmla="*/ 862816 w 1206769"/>
              <a:gd name="connsiteY230" fmla="*/ 1410462 h 1684262"/>
              <a:gd name="connsiteX231" fmla="*/ 689842 w 1206769"/>
              <a:gd name="connsiteY231" fmla="*/ 1391412 h 1684262"/>
              <a:gd name="connsiteX232" fmla="*/ 924347 w 1206769"/>
              <a:gd name="connsiteY232" fmla="*/ 1306830 h 1684262"/>
              <a:gd name="connsiteX233" fmla="*/ 689842 w 1206769"/>
              <a:gd name="connsiteY233" fmla="*/ 1391412 h 1684262"/>
              <a:gd name="connsiteX234" fmla="*/ 1162663 w 1206769"/>
              <a:gd name="connsiteY234" fmla="*/ 1057085 h 1684262"/>
              <a:gd name="connsiteX235" fmla="*/ 1148756 w 1206769"/>
              <a:gd name="connsiteY235" fmla="*/ 1134428 h 1684262"/>
              <a:gd name="connsiteX236" fmla="*/ 1066841 w 1206769"/>
              <a:gd name="connsiteY236" fmla="*/ 1139762 h 1684262"/>
              <a:gd name="connsiteX237" fmla="*/ 1035790 w 1206769"/>
              <a:gd name="connsiteY237" fmla="*/ 1087755 h 1684262"/>
              <a:gd name="connsiteX238" fmla="*/ 1162663 w 1206769"/>
              <a:gd name="connsiteY238" fmla="*/ 1057085 h 1684262"/>
              <a:gd name="connsiteX239" fmla="*/ 987913 w 1206769"/>
              <a:gd name="connsiteY239" fmla="*/ 1181170 h 1684262"/>
              <a:gd name="connsiteX240" fmla="*/ 958923 w 1206769"/>
              <a:gd name="connsiteY240" fmla="*/ 1264444 h 1684262"/>
              <a:gd name="connsiteX241" fmla="*/ 905107 w 1206769"/>
              <a:gd name="connsiteY241" fmla="*/ 1118330 h 1684262"/>
              <a:gd name="connsiteX242" fmla="*/ 987913 w 1206769"/>
              <a:gd name="connsiteY242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073223 w 1206769"/>
              <a:gd name="connsiteY17" fmla="*/ 652653 h 1684262"/>
              <a:gd name="connsiteX18" fmla="*/ 1102560 w 1206769"/>
              <a:gd name="connsiteY18" fmla="*/ 657701 h 1684262"/>
              <a:gd name="connsiteX19" fmla="*/ 739848 w 1206769"/>
              <a:gd name="connsiteY19" fmla="*/ 595694 h 1684262"/>
              <a:gd name="connsiteX20" fmla="*/ 716893 w 1206769"/>
              <a:gd name="connsiteY20" fmla="*/ 318992 h 1684262"/>
              <a:gd name="connsiteX21" fmla="*/ 920537 w 1206769"/>
              <a:gd name="connsiteY21" fmla="*/ 246031 h 1684262"/>
              <a:gd name="connsiteX22" fmla="*/ 682412 w 1206769"/>
              <a:gd name="connsiteY22" fmla="*/ 238316 h 1684262"/>
              <a:gd name="connsiteX23" fmla="*/ 928538 w 1206769"/>
              <a:gd name="connsiteY23" fmla="*/ 226790 h 1684262"/>
              <a:gd name="connsiteX24" fmla="*/ 720893 w 1206769"/>
              <a:gd name="connsiteY24" fmla="*/ 196025 h 1684262"/>
              <a:gd name="connsiteX25" fmla="*/ 736229 w 1206769"/>
              <a:gd name="connsiteY25" fmla="*/ 49911 h 1684262"/>
              <a:gd name="connsiteX26" fmla="*/ 663267 w 1206769"/>
              <a:gd name="connsiteY26" fmla="*/ 0 h 1684262"/>
              <a:gd name="connsiteX27" fmla="*/ 625167 w 1206769"/>
              <a:gd name="connsiteY27" fmla="*/ 103727 h 1684262"/>
              <a:gd name="connsiteX28" fmla="*/ 625167 w 1206769"/>
              <a:gd name="connsiteY28" fmla="*/ 288322 h 1684262"/>
              <a:gd name="connsiteX29" fmla="*/ 336845 w 1206769"/>
              <a:gd name="connsiteY29" fmla="*/ 261366 h 1684262"/>
              <a:gd name="connsiteX30" fmla="*/ 367611 w 1206769"/>
              <a:gd name="connsiteY30" fmla="*/ 307467 h 1684262"/>
              <a:gd name="connsiteX31" fmla="*/ 579066 w 1206769"/>
              <a:gd name="connsiteY31" fmla="*/ 615029 h 1684262"/>
              <a:gd name="connsiteX32" fmla="*/ 263884 w 1206769"/>
              <a:gd name="connsiteY32" fmla="*/ 511207 h 1684262"/>
              <a:gd name="connsiteX33" fmla="*/ 233118 w 1206769"/>
              <a:gd name="connsiteY33" fmla="*/ 714947 h 1684262"/>
              <a:gd name="connsiteX34" fmla="*/ 532965 w 1206769"/>
              <a:gd name="connsiteY34" fmla="*/ 807149 h 1684262"/>
              <a:gd name="connsiteX35" fmla="*/ 513915 w 1206769"/>
              <a:gd name="connsiteY35" fmla="*/ 803339 h 1684262"/>
              <a:gd name="connsiteX36" fmla="*/ 502390 w 1206769"/>
              <a:gd name="connsiteY36" fmla="*/ 791813 h 1684262"/>
              <a:gd name="connsiteX37" fmla="*/ 464290 w 1206769"/>
              <a:gd name="connsiteY37" fmla="*/ 772763 h 1684262"/>
              <a:gd name="connsiteX38" fmla="*/ 375231 w 1206769"/>
              <a:gd name="connsiteY38" fmla="*/ 788670 h 1684262"/>
              <a:gd name="connsiteX39" fmla="*/ 418189 w 1206769"/>
              <a:gd name="connsiteY39" fmla="*/ 826770 h 1684262"/>
              <a:gd name="connsiteX40" fmla="*/ 333607 w 1206769"/>
              <a:gd name="connsiteY40" fmla="*/ 826770 h 1684262"/>
              <a:gd name="connsiteX41" fmla="*/ 276457 w 1206769"/>
              <a:gd name="connsiteY41" fmla="*/ 857536 h 1684262"/>
              <a:gd name="connsiteX42" fmla="*/ 288458 w 1206769"/>
              <a:gd name="connsiteY42" fmla="*/ 766001 h 1684262"/>
              <a:gd name="connsiteX43" fmla="*/ 138059 w 1206769"/>
              <a:gd name="connsiteY43" fmla="*/ 911352 h 1684262"/>
              <a:gd name="connsiteX44" fmla="*/ 237976 w 1206769"/>
              <a:gd name="connsiteY44" fmla="*/ 961358 h 1684262"/>
              <a:gd name="connsiteX45" fmla="*/ 75102 w 1206769"/>
              <a:gd name="connsiteY45" fmla="*/ 1025783 h 1684262"/>
              <a:gd name="connsiteX46" fmla="*/ 80432 w 1206769"/>
              <a:gd name="connsiteY46" fmla="*/ 915162 h 1684262"/>
              <a:gd name="connsiteX47" fmla="*/ 91958 w 1206769"/>
              <a:gd name="connsiteY47" fmla="*/ 1107377 h 1684262"/>
              <a:gd name="connsiteX48" fmla="*/ 214925 w 1206769"/>
              <a:gd name="connsiteY48" fmla="*/ 1157383 h 1684262"/>
              <a:gd name="connsiteX49" fmla="*/ 322463 w 1206769"/>
              <a:gd name="connsiteY49" fmla="*/ 1240346 h 1684262"/>
              <a:gd name="connsiteX50" fmla="*/ 309794 w 1206769"/>
              <a:gd name="connsiteY50" fmla="*/ 1240346 h 1684262"/>
              <a:gd name="connsiteX51" fmla="*/ 311699 w 1206769"/>
              <a:gd name="connsiteY51" fmla="*/ 1248728 h 1684262"/>
              <a:gd name="connsiteX52" fmla="*/ 310842 w 1206769"/>
              <a:gd name="connsiteY52" fmla="*/ 1254824 h 1684262"/>
              <a:gd name="connsiteX53" fmla="*/ 309223 w 1206769"/>
              <a:gd name="connsiteY53" fmla="*/ 1259396 h 1684262"/>
              <a:gd name="connsiteX54" fmla="*/ 301317 w 1206769"/>
              <a:gd name="connsiteY54" fmla="*/ 1268063 h 1684262"/>
              <a:gd name="connsiteX55" fmla="*/ 283886 w 1206769"/>
              <a:gd name="connsiteY55" fmla="*/ 1268063 h 1684262"/>
              <a:gd name="connsiteX56" fmla="*/ 284934 w 1206769"/>
              <a:gd name="connsiteY56" fmla="*/ 1275207 h 1684262"/>
              <a:gd name="connsiteX57" fmla="*/ 395615 w 1206769"/>
              <a:gd name="connsiteY57" fmla="*/ 1319117 h 1684262"/>
              <a:gd name="connsiteX58" fmla="*/ 257026 w 1206769"/>
              <a:gd name="connsiteY58" fmla="*/ 1309592 h 1684262"/>
              <a:gd name="connsiteX59" fmla="*/ 257026 w 1206769"/>
              <a:gd name="connsiteY59" fmla="*/ 1309592 h 1684262"/>
              <a:gd name="connsiteX60" fmla="*/ 248263 w 1206769"/>
              <a:gd name="connsiteY60" fmla="*/ 1308259 h 1684262"/>
              <a:gd name="connsiteX61" fmla="*/ 247691 w 1206769"/>
              <a:gd name="connsiteY61" fmla="*/ 1308735 h 1684262"/>
              <a:gd name="connsiteX62" fmla="*/ 229880 w 1206769"/>
              <a:gd name="connsiteY62" fmla="*/ 1312259 h 1684262"/>
              <a:gd name="connsiteX63" fmla="*/ 146155 w 1206769"/>
              <a:gd name="connsiteY63" fmla="*/ 1230344 h 1684262"/>
              <a:gd name="connsiteX64" fmla="*/ 115389 w 1206769"/>
              <a:gd name="connsiteY64" fmla="*/ 1430369 h 1684262"/>
              <a:gd name="connsiteX65" fmla="*/ 349799 w 1206769"/>
              <a:gd name="connsiteY65" fmla="*/ 1480280 h 1684262"/>
              <a:gd name="connsiteX66" fmla="*/ 299507 w 1206769"/>
              <a:gd name="connsiteY66" fmla="*/ 1464659 h 1684262"/>
              <a:gd name="connsiteX67" fmla="*/ 321034 w 1206769"/>
              <a:gd name="connsiteY67" fmla="*/ 1477042 h 1684262"/>
              <a:gd name="connsiteX68" fmla="*/ 330559 w 1206769"/>
              <a:gd name="connsiteY68" fmla="*/ 1484376 h 1684262"/>
              <a:gd name="connsiteX69" fmla="*/ 388280 w 1206769"/>
              <a:gd name="connsiteY69" fmla="*/ 1545717 h 1684262"/>
              <a:gd name="connsiteX70" fmla="*/ 348847 w 1206769"/>
              <a:gd name="connsiteY70" fmla="*/ 1542479 h 1684262"/>
              <a:gd name="connsiteX71" fmla="*/ 255883 w 1206769"/>
              <a:gd name="connsiteY71" fmla="*/ 1502664 h 1684262"/>
              <a:gd name="connsiteX72" fmla="*/ 255883 w 1206769"/>
              <a:gd name="connsiteY72" fmla="*/ 1502664 h 1684262"/>
              <a:gd name="connsiteX73" fmla="*/ 239976 w 1206769"/>
              <a:gd name="connsiteY73" fmla="*/ 1484281 h 1684262"/>
              <a:gd name="connsiteX74" fmla="*/ 203495 w 1206769"/>
              <a:gd name="connsiteY74" fmla="*/ 1484281 h 1684262"/>
              <a:gd name="connsiteX75" fmla="*/ 187303 w 1206769"/>
              <a:gd name="connsiteY75" fmla="*/ 1499140 h 1684262"/>
              <a:gd name="connsiteX76" fmla="*/ 490674 w 1206769"/>
              <a:gd name="connsiteY76" fmla="*/ 1673352 h 1684262"/>
              <a:gd name="connsiteX77" fmla="*/ 757374 w 1206769"/>
              <a:gd name="connsiteY77" fmla="*/ 1682401 h 1684262"/>
              <a:gd name="connsiteX78" fmla="*/ 988070 w 1206769"/>
              <a:gd name="connsiteY78" fmla="*/ 1594485 h 1684262"/>
              <a:gd name="connsiteX79" fmla="*/ 1152566 w 1206769"/>
              <a:gd name="connsiteY79" fmla="*/ 1394460 h 1684262"/>
              <a:gd name="connsiteX80" fmla="*/ 918822 w 1206769"/>
              <a:gd name="connsiteY80" fmla="*/ 1363507 h 1684262"/>
              <a:gd name="connsiteX81" fmla="*/ 802904 w 1206769"/>
              <a:gd name="connsiteY81" fmla="*/ 1350454 h 1684262"/>
              <a:gd name="connsiteX82" fmla="*/ 841956 w 1206769"/>
              <a:gd name="connsiteY82" fmla="*/ 1326547 h 1684262"/>
              <a:gd name="connsiteX83" fmla="*/ 1018286 w 1206769"/>
              <a:gd name="connsiteY83" fmla="*/ 1315425 h 1684262"/>
              <a:gd name="connsiteX84" fmla="*/ 980354 w 1206769"/>
              <a:gd name="connsiteY84" fmla="*/ 1268921 h 1684262"/>
              <a:gd name="connsiteX85" fmla="*/ 1091488 w 1206769"/>
              <a:gd name="connsiteY85" fmla="*/ 1221043 h 1684262"/>
              <a:gd name="connsiteX86" fmla="*/ 911203 w 1206769"/>
              <a:gd name="connsiteY86" fmla="*/ 1022890 h 1684262"/>
              <a:gd name="connsiteX87" fmla="*/ 1193429 w 1206769"/>
              <a:gd name="connsiteY87" fmla="*/ 899446 h 1684262"/>
              <a:gd name="connsiteX88" fmla="*/ 759089 w 1206769"/>
              <a:gd name="connsiteY88" fmla="*/ 61246 h 1684262"/>
              <a:gd name="connsiteX89" fmla="*/ 720989 w 1206769"/>
              <a:gd name="connsiteY89" fmla="*/ 145828 h 1684262"/>
              <a:gd name="connsiteX90" fmla="*/ 759089 w 1206769"/>
              <a:gd name="connsiteY90" fmla="*/ 61436 h 1684262"/>
              <a:gd name="connsiteX91" fmla="*/ 759089 w 1206769"/>
              <a:gd name="connsiteY91" fmla="*/ 61246 h 1684262"/>
              <a:gd name="connsiteX92" fmla="*/ 363611 w 1206769"/>
              <a:gd name="connsiteY92" fmla="*/ 545783 h 1684262"/>
              <a:gd name="connsiteX93" fmla="*/ 348275 w 1206769"/>
              <a:gd name="connsiteY93" fmla="*/ 553498 h 1684262"/>
              <a:gd name="connsiteX94" fmla="*/ 363611 w 1206769"/>
              <a:gd name="connsiteY94" fmla="*/ 545783 h 1684262"/>
              <a:gd name="connsiteX95" fmla="*/ 232451 w 1206769"/>
              <a:gd name="connsiteY95" fmla="*/ 523113 h 1684262"/>
              <a:gd name="connsiteX96" fmla="*/ 254694 w 1206769"/>
              <a:gd name="connsiteY96" fmla="*/ 664096 h 1684262"/>
              <a:gd name="connsiteX97" fmla="*/ 232451 w 1206769"/>
              <a:gd name="connsiteY97" fmla="*/ 523113 h 1684262"/>
              <a:gd name="connsiteX98" fmla="*/ 340084 w 1206769"/>
              <a:gd name="connsiteY98" fmla="*/ 692277 h 1684262"/>
              <a:gd name="connsiteX99" fmla="*/ 470767 w 1206769"/>
              <a:gd name="connsiteY99" fmla="*/ 684562 h 1684262"/>
              <a:gd name="connsiteX100" fmla="*/ 340084 w 1206769"/>
              <a:gd name="connsiteY100" fmla="*/ 691896 h 1684262"/>
              <a:gd name="connsiteX101" fmla="*/ 340084 w 1206769"/>
              <a:gd name="connsiteY101" fmla="*/ 692277 h 1684262"/>
              <a:gd name="connsiteX102" fmla="*/ 382375 w 1206769"/>
              <a:gd name="connsiteY102" fmla="*/ 615410 h 1684262"/>
              <a:gd name="connsiteX103" fmla="*/ 516868 w 1206769"/>
              <a:gd name="connsiteY103" fmla="*/ 688372 h 1684262"/>
              <a:gd name="connsiteX104" fmla="*/ 382661 w 1206769"/>
              <a:gd name="connsiteY104" fmla="*/ 615029 h 1684262"/>
              <a:gd name="connsiteX105" fmla="*/ 382375 w 1206769"/>
              <a:gd name="connsiteY105" fmla="*/ 615410 h 1684262"/>
              <a:gd name="connsiteX106" fmla="*/ 201400 w 1206769"/>
              <a:gd name="connsiteY106" fmla="*/ 907542 h 1684262"/>
              <a:gd name="connsiteX107" fmla="*/ 163300 w 1206769"/>
              <a:gd name="connsiteY107" fmla="*/ 838295 h 1684262"/>
              <a:gd name="connsiteX108" fmla="*/ 201686 w 1206769"/>
              <a:gd name="connsiteY108" fmla="*/ 907161 h 1684262"/>
              <a:gd name="connsiteX109" fmla="*/ 201400 w 1206769"/>
              <a:gd name="connsiteY109" fmla="*/ 907542 h 1684262"/>
              <a:gd name="connsiteX110" fmla="*/ 97811 w 1206769"/>
              <a:gd name="connsiteY110" fmla="*/ 1285557 h 1684262"/>
              <a:gd name="connsiteX111" fmla="*/ 123279 w 1206769"/>
              <a:gd name="connsiteY111" fmla="*/ 1264178 h 1684262"/>
              <a:gd name="connsiteX112" fmla="*/ 231975 w 1206769"/>
              <a:gd name="connsiteY112" fmla="*/ 1341501 h 1684262"/>
              <a:gd name="connsiteX113" fmla="*/ 97811 w 1206769"/>
              <a:gd name="connsiteY113" fmla="*/ 1285557 h 1684262"/>
              <a:gd name="connsiteX114" fmla="*/ 232928 w 1206769"/>
              <a:gd name="connsiteY114" fmla="*/ 1376077 h 1684262"/>
              <a:gd name="connsiteX115" fmla="*/ 279029 w 1206769"/>
              <a:gd name="connsiteY115" fmla="*/ 1379887 h 1684262"/>
              <a:gd name="connsiteX116" fmla="*/ 232451 w 1206769"/>
              <a:gd name="connsiteY116" fmla="*/ 1376077 h 1684262"/>
              <a:gd name="connsiteX117" fmla="*/ 232928 w 1206769"/>
              <a:gd name="connsiteY117" fmla="*/ 1376077 h 1684262"/>
              <a:gd name="connsiteX118" fmla="*/ 856244 w 1206769"/>
              <a:gd name="connsiteY118" fmla="*/ 715613 h 1684262"/>
              <a:gd name="connsiteX119" fmla="*/ 817635 w 1206769"/>
              <a:gd name="connsiteY119" fmla="*/ 708913 h 1684262"/>
              <a:gd name="connsiteX120" fmla="*/ 721084 w 1206769"/>
              <a:gd name="connsiteY120" fmla="*/ 657225 h 1684262"/>
              <a:gd name="connsiteX121" fmla="*/ 855767 w 1206769"/>
              <a:gd name="connsiteY121" fmla="*/ 715613 h 1684262"/>
              <a:gd name="connsiteX122" fmla="*/ 856244 w 1206769"/>
              <a:gd name="connsiteY122" fmla="*/ 715613 h 1684262"/>
              <a:gd name="connsiteX123" fmla="*/ 663458 w 1206769"/>
              <a:gd name="connsiteY123" fmla="*/ 722662 h 1684262"/>
              <a:gd name="connsiteX124" fmla="*/ 644408 w 1206769"/>
              <a:gd name="connsiteY124" fmla="*/ 807149 h 1684262"/>
              <a:gd name="connsiteX125" fmla="*/ 662981 w 1206769"/>
              <a:gd name="connsiteY125" fmla="*/ 723138 h 1684262"/>
              <a:gd name="connsiteX126" fmla="*/ 663458 w 1206769"/>
              <a:gd name="connsiteY126" fmla="*/ 722662 h 1684262"/>
              <a:gd name="connsiteX127" fmla="*/ 628882 w 1206769"/>
              <a:gd name="connsiteY127" fmla="*/ 753332 h 1684262"/>
              <a:gd name="connsiteX128" fmla="*/ 655742 w 1206769"/>
              <a:gd name="connsiteY128" fmla="*/ 726472 h 1684262"/>
              <a:gd name="connsiteX129" fmla="*/ 628406 w 1206769"/>
              <a:gd name="connsiteY129" fmla="*/ 753332 h 1684262"/>
              <a:gd name="connsiteX130" fmla="*/ 628882 w 1206769"/>
              <a:gd name="connsiteY130" fmla="*/ 753332 h 1684262"/>
              <a:gd name="connsiteX131" fmla="*/ 771090 w 1206769"/>
              <a:gd name="connsiteY131" fmla="*/ 757237 h 1684262"/>
              <a:gd name="connsiteX132" fmla="*/ 690318 w 1206769"/>
              <a:gd name="connsiteY132" fmla="*/ 822579 h 1684262"/>
              <a:gd name="connsiteX133" fmla="*/ 770614 w 1206769"/>
              <a:gd name="connsiteY133" fmla="*/ 757237 h 1684262"/>
              <a:gd name="connsiteX134" fmla="*/ 771090 w 1206769"/>
              <a:gd name="connsiteY134" fmla="*/ 757237 h 1684262"/>
              <a:gd name="connsiteX135" fmla="*/ 759565 w 1206769"/>
              <a:gd name="connsiteY135" fmla="*/ 538162 h 1684262"/>
              <a:gd name="connsiteX136" fmla="*/ 851767 w 1206769"/>
              <a:gd name="connsiteY136" fmla="*/ 480536 h 1684262"/>
              <a:gd name="connsiteX137" fmla="*/ 759089 w 1206769"/>
              <a:gd name="connsiteY137" fmla="*/ 538067 h 1684262"/>
              <a:gd name="connsiteX138" fmla="*/ 759565 w 1206769"/>
              <a:gd name="connsiteY138" fmla="*/ 538162 h 1684262"/>
              <a:gd name="connsiteX139" fmla="*/ 877961 w 1206769"/>
              <a:gd name="connsiteY139" fmla="*/ 342138 h 1684262"/>
              <a:gd name="connsiteX140" fmla="*/ 812619 w 1206769"/>
              <a:gd name="connsiteY140" fmla="*/ 442055 h 1684262"/>
              <a:gd name="connsiteX141" fmla="*/ 877961 w 1206769"/>
              <a:gd name="connsiteY141" fmla="*/ 342138 h 1684262"/>
              <a:gd name="connsiteX142" fmla="*/ 681841 w 1206769"/>
              <a:gd name="connsiteY142" fmla="*/ 323088 h 1684262"/>
              <a:gd name="connsiteX143" fmla="*/ 758803 w 1206769"/>
              <a:gd name="connsiteY143" fmla="*/ 430816 h 1684262"/>
              <a:gd name="connsiteX144" fmla="*/ 643455 w 1206769"/>
              <a:gd name="connsiteY144" fmla="*/ 396145 h 1684262"/>
              <a:gd name="connsiteX145" fmla="*/ 639550 w 1206769"/>
              <a:gd name="connsiteY145" fmla="*/ 438436 h 1684262"/>
              <a:gd name="connsiteX146" fmla="*/ 682127 w 1206769"/>
              <a:gd name="connsiteY146" fmla="*/ 323088 h 1684262"/>
              <a:gd name="connsiteX147" fmla="*/ 681841 w 1206769"/>
              <a:gd name="connsiteY147" fmla="*/ 323088 h 1684262"/>
              <a:gd name="connsiteX148" fmla="*/ 351323 w 1206769"/>
              <a:gd name="connsiteY148" fmla="*/ 219361 h 1684262"/>
              <a:gd name="connsiteX149" fmla="*/ 383994 w 1206769"/>
              <a:gd name="connsiteY149" fmla="*/ 183070 h 1684262"/>
              <a:gd name="connsiteX150" fmla="*/ 403711 w 1206769"/>
              <a:gd name="connsiteY150" fmla="*/ 175069 h 1684262"/>
              <a:gd name="connsiteX151" fmla="*/ 411331 w 1206769"/>
              <a:gd name="connsiteY151" fmla="*/ 176117 h 1684262"/>
              <a:gd name="connsiteX152" fmla="*/ 569351 w 1206769"/>
              <a:gd name="connsiteY152" fmla="*/ 242792 h 1684262"/>
              <a:gd name="connsiteX153" fmla="*/ 569922 w 1206769"/>
              <a:gd name="connsiteY153" fmla="*/ 242792 h 1684262"/>
              <a:gd name="connsiteX154" fmla="*/ 558873 w 1206769"/>
              <a:gd name="connsiteY154" fmla="*/ 299942 h 1684262"/>
              <a:gd name="connsiteX155" fmla="*/ 351609 w 1206769"/>
              <a:gd name="connsiteY155" fmla="*/ 219075 h 1684262"/>
              <a:gd name="connsiteX156" fmla="*/ 351323 w 1206769"/>
              <a:gd name="connsiteY156" fmla="*/ 219361 h 1684262"/>
              <a:gd name="connsiteX157" fmla="*/ 470767 w 1206769"/>
              <a:gd name="connsiteY157" fmla="*/ 361188 h 1684262"/>
              <a:gd name="connsiteX158" fmla="*/ 566874 w 1206769"/>
              <a:gd name="connsiteY158" fmla="*/ 503396 h 1684262"/>
              <a:gd name="connsiteX159" fmla="*/ 470767 w 1206769"/>
              <a:gd name="connsiteY159" fmla="*/ 361188 h 1684262"/>
              <a:gd name="connsiteX160" fmla="*/ 632216 w 1206769"/>
              <a:gd name="connsiteY160" fmla="*/ 453485 h 1684262"/>
              <a:gd name="connsiteX161" fmla="*/ 699367 w 1206769"/>
              <a:gd name="connsiteY161" fmla="*/ 515112 h 1684262"/>
              <a:gd name="connsiteX162" fmla="*/ 759089 w 1206769"/>
              <a:gd name="connsiteY162" fmla="*/ 438055 h 1684262"/>
              <a:gd name="connsiteX163" fmla="*/ 678317 w 1206769"/>
              <a:gd name="connsiteY163" fmla="*/ 611029 h 1684262"/>
              <a:gd name="connsiteX164" fmla="*/ 640217 w 1206769"/>
              <a:gd name="connsiteY164" fmla="*/ 587978 h 1684262"/>
              <a:gd name="connsiteX165" fmla="*/ 632216 w 1206769"/>
              <a:gd name="connsiteY165" fmla="*/ 453581 h 1684262"/>
              <a:gd name="connsiteX166" fmla="*/ 632216 w 1206769"/>
              <a:gd name="connsiteY166" fmla="*/ 453485 h 1684262"/>
              <a:gd name="connsiteX167" fmla="*/ 686032 w 1206769"/>
              <a:gd name="connsiteY167" fmla="*/ 837819 h 1684262"/>
              <a:gd name="connsiteX168" fmla="*/ 628310 w 1206769"/>
              <a:gd name="connsiteY168" fmla="*/ 930116 h 1684262"/>
              <a:gd name="connsiteX169" fmla="*/ 686032 w 1206769"/>
              <a:gd name="connsiteY169" fmla="*/ 837914 h 1684262"/>
              <a:gd name="connsiteX170" fmla="*/ 686032 w 1206769"/>
              <a:gd name="connsiteY170" fmla="*/ 837819 h 1684262"/>
              <a:gd name="connsiteX171" fmla="*/ 743658 w 1206769"/>
              <a:gd name="connsiteY171" fmla="*/ 1291400 h 1684262"/>
              <a:gd name="connsiteX172" fmla="*/ 547634 w 1206769"/>
              <a:gd name="connsiteY172" fmla="*/ 1206818 h 1684262"/>
              <a:gd name="connsiteX173" fmla="*/ 573446 w 1206769"/>
              <a:gd name="connsiteY173" fmla="*/ 1222439 h 1684262"/>
              <a:gd name="connsiteX174" fmla="*/ 603450 w 1206769"/>
              <a:gd name="connsiteY174" fmla="*/ 1227487 h 1684262"/>
              <a:gd name="connsiteX175" fmla="*/ 743658 w 1206769"/>
              <a:gd name="connsiteY175" fmla="*/ 1291495 h 1684262"/>
              <a:gd name="connsiteX176" fmla="*/ 743658 w 1206769"/>
              <a:gd name="connsiteY176" fmla="*/ 1291400 h 1684262"/>
              <a:gd name="connsiteX177" fmla="*/ 578399 w 1206769"/>
              <a:gd name="connsiteY177" fmla="*/ 945452 h 1684262"/>
              <a:gd name="connsiteX178" fmla="*/ 689842 w 1206769"/>
              <a:gd name="connsiteY178" fmla="*/ 1122236 h 1684262"/>
              <a:gd name="connsiteX179" fmla="*/ 578399 w 1206769"/>
              <a:gd name="connsiteY179" fmla="*/ 945547 h 1684262"/>
              <a:gd name="connsiteX180" fmla="*/ 578399 w 1206769"/>
              <a:gd name="connsiteY180" fmla="*/ 945452 h 1684262"/>
              <a:gd name="connsiteX181" fmla="*/ 351609 w 1206769"/>
              <a:gd name="connsiteY181" fmla="*/ 1045464 h 1684262"/>
              <a:gd name="connsiteX182" fmla="*/ 382375 w 1206769"/>
              <a:gd name="connsiteY182" fmla="*/ 887825 h 1684262"/>
              <a:gd name="connsiteX183" fmla="*/ 351609 w 1206769"/>
              <a:gd name="connsiteY183" fmla="*/ 1045559 h 1684262"/>
              <a:gd name="connsiteX184" fmla="*/ 351609 w 1206769"/>
              <a:gd name="connsiteY184" fmla="*/ 1045464 h 1684262"/>
              <a:gd name="connsiteX185" fmla="*/ 420761 w 1206769"/>
              <a:gd name="connsiteY185" fmla="*/ 1018413 h 1684262"/>
              <a:gd name="connsiteX186" fmla="*/ 605260 w 1206769"/>
              <a:gd name="connsiteY186" fmla="*/ 1180338 h 1684262"/>
              <a:gd name="connsiteX187" fmla="*/ 420761 w 1206769"/>
              <a:gd name="connsiteY187" fmla="*/ 1018413 h 1684262"/>
              <a:gd name="connsiteX188" fmla="*/ 366944 w 1206769"/>
              <a:gd name="connsiteY188" fmla="*/ 1414272 h 1684262"/>
              <a:gd name="connsiteX189" fmla="*/ 597640 w 1206769"/>
              <a:gd name="connsiteY189" fmla="*/ 1460468 h 1684262"/>
              <a:gd name="connsiteX190" fmla="*/ 366944 w 1206769"/>
              <a:gd name="connsiteY190" fmla="*/ 1414463 h 1684262"/>
              <a:gd name="connsiteX191" fmla="*/ 366944 w 1206769"/>
              <a:gd name="connsiteY191" fmla="*/ 1414272 h 1684262"/>
              <a:gd name="connsiteX192" fmla="*/ 536108 w 1206769"/>
              <a:gd name="connsiteY192" fmla="*/ 1644968 h 1684262"/>
              <a:gd name="connsiteX193" fmla="*/ 498008 w 1206769"/>
              <a:gd name="connsiteY193" fmla="*/ 1625918 h 1684262"/>
              <a:gd name="connsiteX194" fmla="*/ 471148 w 1206769"/>
              <a:gd name="connsiteY194" fmla="*/ 1618202 h 1684262"/>
              <a:gd name="connsiteX195" fmla="*/ 471148 w 1206769"/>
              <a:gd name="connsiteY195" fmla="*/ 1664399 h 1684262"/>
              <a:gd name="connsiteX196" fmla="*/ 401901 w 1206769"/>
              <a:gd name="connsiteY196" fmla="*/ 1579817 h 1684262"/>
              <a:gd name="connsiteX197" fmla="*/ 536108 w 1206769"/>
              <a:gd name="connsiteY197" fmla="*/ 1645158 h 1684262"/>
              <a:gd name="connsiteX198" fmla="*/ 536108 w 1206769"/>
              <a:gd name="connsiteY198" fmla="*/ 1644968 h 1684262"/>
              <a:gd name="connsiteX199" fmla="*/ 616785 w 1206769"/>
              <a:gd name="connsiteY199" fmla="*/ 1564196 h 1684262"/>
              <a:gd name="connsiteX200" fmla="*/ 555349 w 1206769"/>
              <a:gd name="connsiteY200" fmla="*/ 1541145 h 1684262"/>
              <a:gd name="connsiteX201" fmla="*/ 638597 w 1206769"/>
              <a:gd name="connsiteY201" fmla="*/ 1493520 h 1684262"/>
              <a:gd name="connsiteX202" fmla="*/ 739848 w 1206769"/>
              <a:gd name="connsiteY202" fmla="*/ 1525715 h 1684262"/>
              <a:gd name="connsiteX203" fmla="*/ 616785 w 1206769"/>
              <a:gd name="connsiteY203" fmla="*/ 1564386 h 1684262"/>
              <a:gd name="connsiteX204" fmla="*/ 616785 w 1206769"/>
              <a:gd name="connsiteY204" fmla="*/ 1564196 h 1684262"/>
              <a:gd name="connsiteX205" fmla="*/ 752231 w 1206769"/>
              <a:gd name="connsiteY205" fmla="*/ 1664779 h 1684262"/>
              <a:gd name="connsiteX206" fmla="*/ 739658 w 1206769"/>
              <a:gd name="connsiteY206" fmla="*/ 1664779 h 1684262"/>
              <a:gd name="connsiteX207" fmla="*/ 731180 w 1206769"/>
              <a:gd name="connsiteY207" fmla="*/ 1664779 h 1684262"/>
              <a:gd name="connsiteX208" fmla="*/ 727561 w 1206769"/>
              <a:gd name="connsiteY208" fmla="*/ 1664779 h 1684262"/>
              <a:gd name="connsiteX209" fmla="*/ 713750 w 1206769"/>
              <a:gd name="connsiteY209" fmla="*/ 1666780 h 1684262"/>
              <a:gd name="connsiteX210" fmla="*/ 704225 w 1206769"/>
              <a:gd name="connsiteY210" fmla="*/ 1665256 h 1684262"/>
              <a:gd name="connsiteX211" fmla="*/ 705558 w 1206769"/>
              <a:gd name="connsiteY211" fmla="*/ 1667733 h 1684262"/>
              <a:gd name="connsiteX212" fmla="*/ 790045 w 1206769"/>
              <a:gd name="connsiteY212" fmla="*/ 1610106 h 1684262"/>
              <a:gd name="connsiteX213" fmla="*/ 752231 w 1206769"/>
              <a:gd name="connsiteY213" fmla="*/ 1664970 h 1684262"/>
              <a:gd name="connsiteX214" fmla="*/ 752231 w 1206769"/>
              <a:gd name="connsiteY214" fmla="*/ 1664779 h 1684262"/>
              <a:gd name="connsiteX215" fmla="*/ 857863 w 1206769"/>
              <a:gd name="connsiteY215" fmla="*/ 1591056 h 1684262"/>
              <a:gd name="connsiteX216" fmla="*/ 838813 w 1206769"/>
              <a:gd name="connsiteY216" fmla="*/ 1568958 h 1684262"/>
              <a:gd name="connsiteX217" fmla="*/ 836146 w 1206769"/>
              <a:gd name="connsiteY217" fmla="*/ 1564291 h 1684262"/>
              <a:gd name="connsiteX218" fmla="*/ 955179 w 1206769"/>
              <a:gd name="connsiteY218" fmla="*/ 1500720 h 1684262"/>
              <a:gd name="connsiteX219" fmla="*/ 1066493 w 1206769"/>
              <a:gd name="connsiteY219" fmla="*/ 1492065 h 1684262"/>
              <a:gd name="connsiteX220" fmla="*/ 857863 w 1206769"/>
              <a:gd name="connsiteY220" fmla="*/ 1591247 h 1684262"/>
              <a:gd name="connsiteX221" fmla="*/ 857863 w 1206769"/>
              <a:gd name="connsiteY221" fmla="*/ 1591056 h 1684262"/>
              <a:gd name="connsiteX222" fmla="*/ 1054979 w 1206769"/>
              <a:gd name="connsiteY222" fmla="*/ 1445037 h 1684262"/>
              <a:gd name="connsiteX223" fmla="*/ 916632 w 1206769"/>
              <a:gd name="connsiteY223" fmla="*/ 1468184 h 1684262"/>
              <a:gd name="connsiteX224" fmla="*/ 1028170 w 1206769"/>
              <a:gd name="connsiteY224" fmla="*/ 1445228 h 1684262"/>
              <a:gd name="connsiteX225" fmla="*/ 1054979 w 1206769"/>
              <a:gd name="connsiteY225" fmla="*/ 1445037 h 1684262"/>
              <a:gd name="connsiteX226" fmla="*/ 862816 w 1206769"/>
              <a:gd name="connsiteY226" fmla="*/ 1410462 h 1684262"/>
              <a:gd name="connsiteX227" fmla="*/ 647551 w 1206769"/>
              <a:gd name="connsiteY227" fmla="*/ 1448562 h 1684262"/>
              <a:gd name="connsiteX228" fmla="*/ 862816 w 1206769"/>
              <a:gd name="connsiteY228" fmla="*/ 1410653 h 1684262"/>
              <a:gd name="connsiteX229" fmla="*/ 862816 w 1206769"/>
              <a:gd name="connsiteY229" fmla="*/ 1410462 h 1684262"/>
              <a:gd name="connsiteX230" fmla="*/ 689842 w 1206769"/>
              <a:gd name="connsiteY230" fmla="*/ 1391412 h 1684262"/>
              <a:gd name="connsiteX231" fmla="*/ 924347 w 1206769"/>
              <a:gd name="connsiteY231" fmla="*/ 1306830 h 1684262"/>
              <a:gd name="connsiteX232" fmla="*/ 689842 w 1206769"/>
              <a:gd name="connsiteY232" fmla="*/ 1391412 h 1684262"/>
              <a:gd name="connsiteX233" fmla="*/ 1162663 w 1206769"/>
              <a:gd name="connsiteY233" fmla="*/ 1057085 h 1684262"/>
              <a:gd name="connsiteX234" fmla="*/ 1148756 w 1206769"/>
              <a:gd name="connsiteY234" fmla="*/ 1134428 h 1684262"/>
              <a:gd name="connsiteX235" fmla="*/ 1066841 w 1206769"/>
              <a:gd name="connsiteY235" fmla="*/ 1139762 h 1684262"/>
              <a:gd name="connsiteX236" fmla="*/ 1035790 w 1206769"/>
              <a:gd name="connsiteY236" fmla="*/ 1087755 h 1684262"/>
              <a:gd name="connsiteX237" fmla="*/ 1162663 w 1206769"/>
              <a:gd name="connsiteY237" fmla="*/ 1057085 h 1684262"/>
              <a:gd name="connsiteX238" fmla="*/ 987913 w 1206769"/>
              <a:gd name="connsiteY238" fmla="*/ 1181170 h 1684262"/>
              <a:gd name="connsiteX239" fmla="*/ 958923 w 1206769"/>
              <a:gd name="connsiteY239" fmla="*/ 1264444 h 1684262"/>
              <a:gd name="connsiteX240" fmla="*/ 905107 w 1206769"/>
              <a:gd name="connsiteY240" fmla="*/ 1118330 h 1684262"/>
              <a:gd name="connsiteX241" fmla="*/ 987913 w 1206769"/>
              <a:gd name="connsiteY24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102560 w 1206769"/>
              <a:gd name="connsiteY17" fmla="*/ 657701 h 1684262"/>
              <a:gd name="connsiteX18" fmla="*/ 739848 w 1206769"/>
              <a:gd name="connsiteY18" fmla="*/ 595694 h 1684262"/>
              <a:gd name="connsiteX19" fmla="*/ 716893 w 1206769"/>
              <a:gd name="connsiteY19" fmla="*/ 318992 h 1684262"/>
              <a:gd name="connsiteX20" fmla="*/ 920537 w 1206769"/>
              <a:gd name="connsiteY20" fmla="*/ 246031 h 1684262"/>
              <a:gd name="connsiteX21" fmla="*/ 682412 w 1206769"/>
              <a:gd name="connsiteY21" fmla="*/ 238316 h 1684262"/>
              <a:gd name="connsiteX22" fmla="*/ 928538 w 1206769"/>
              <a:gd name="connsiteY22" fmla="*/ 226790 h 1684262"/>
              <a:gd name="connsiteX23" fmla="*/ 720893 w 1206769"/>
              <a:gd name="connsiteY23" fmla="*/ 196025 h 1684262"/>
              <a:gd name="connsiteX24" fmla="*/ 736229 w 1206769"/>
              <a:gd name="connsiteY24" fmla="*/ 49911 h 1684262"/>
              <a:gd name="connsiteX25" fmla="*/ 663267 w 1206769"/>
              <a:gd name="connsiteY25" fmla="*/ 0 h 1684262"/>
              <a:gd name="connsiteX26" fmla="*/ 625167 w 1206769"/>
              <a:gd name="connsiteY26" fmla="*/ 103727 h 1684262"/>
              <a:gd name="connsiteX27" fmla="*/ 625167 w 1206769"/>
              <a:gd name="connsiteY27" fmla="*/ 288322 h 1684262"/>
              <a:gd name="connsiteX28" fmla="*/ 336845 w 1206769"/>
              <a:gd name="connsiteY28" fmla="*/ 261366 h 1684262"/>
              <a:gd name="connsiteX29" fmla="*/ 367611 w 1206769"/>
              <a:gd name="connsiteY29" fmla="*/ 307467 h 1684262"/>
              <a:gd name="connsiteX30" fmla="*/ 579066 w 1206769"/>
              <a:gd name="connsiteY30" fmla="*/ 615029 h 1684262"/>
              <a:gd name="connsiteX31" fmla="*/ 263884 w 1206769"/>
              <a:gd name="connsiteY31" fmla="*/ 511207 h 1684262"/>
              <a:gd name="connsiteX32" fmla="*/ 233118 w 1206769"/>
              <a:gd name="connsiteY32" fmla="*/ 714947 h 1684262"/>
              <a:gd name="connsiteX33" fmla="*/ 532965 w 1206769"/>
              <a:gd name="connsiteY33" fmla="*/ 807149 h 1684262"/>
              <a:gd name="connsiteX34" fmla="*/ 513915 w 1206769"/>
              <a:gd name="connsiteY34" fmla="*/ 803339 h 1684262"/>
              <a:gd name="connsiteX35" fmla="*/ 502390 w 1206769"/>
              <a:gd name="connsiteY35" fmla="*/ 791813 h 1684262"/>
              <a:gd name="connsiteX36" fmla="*/ 464290 w 1206769"/>
              <a:gd name="connsiteY36" fmla="*/ 772763 h 1684262"/>
              <a:gd name="connsiteX37" fmla="*/ 375231 w 1206769"/>
              <a:gd name="connsiteY37" fmla="*/ 788670 h 1684262"/>
              <a:gd name="connsiteX38" fmla="*/ 418189 w 1206769"/>
              <a:gd name="connsiteY38" fmla="*/ 826770 h 1684262"/>
              <a:gd name="connsiteX39" fmla="*/ 333607 w 1206769"/>
              <a:gd name="connsiteY39" fmla="*/ 826770 h 1684262"/>
              <a:gd name="connsiteX40" fmla="*/ 276457 w 1206769"/>
              <a:gd name="connsiteY40" fmla="*/ 857536 h 1684262"/>
              <a:gd name="connsiteX41" fmla="*/ 288458 w 1206769"/>
              <a:gd name="connsiteY41" fmla="*/ 766001 h 1684262"/>
              <a:gd name="connsiteX42" fmla="*/ 138059 w 1206769"/>
              <a:gd name="connsiteY42" fmla="*/ 911352 h 1684262"/>
              <a:gd name="connsiteX43" fmla="*/ 237976 w 1206769"/>
              <a:gd name="connsiteY43" fmla="*/ 961358 h 1684262"/>
              <a:gd name="connsiteX44" fmla="*/ 75102 w 1206769"/>
              <a:gd name="connsiteY44" fmla="*/ 1025783 h 1684262"/>
              <a:gd name="connsiteX45" fmla="*/ 80432 w 1206769"/>
              <a:gd name="connsiteY45" fmla="*/ 915162 h 1684262"/>
              <a:gd name="connsiteX46" fmla="*/ 91958 w 1206769"/>
              <a:gd name="connsiteY46" fmla="*/ 1107377 h 1684262"/>
              <a:gd name="connsiteX47" fmla="*/ 214925 w 1206769"/>
              <a:gd name="connsiteY47" fmla="*/ 1157383 h 1684262"/>
              <a:gd name="connsiteX48" fmla="*/ 322463 w 1206769"/>
              <a:gd name="connsiteY48" fmla="*/ 1240346 h 1684262"/>
              <a:gd name="connsiteX49" fmla="*/ 309794 w 1206769"/>
              <a:gd name="connsiteY49" fmla="*/ 1240346 h 1684262"/>
              <a:gd name="connsiteX50" fmla="*/ 311699 w 1206769"/>
              <a:gd name="connsiteY50" fmla="*/ 1248728 h 1684262"/>
              <a:gd name="connsiteX51" fmla="*/ 310842 w 1206769"/>
              <a:gd name="connsiteY51" fmla="*/ 1254824 h 1684262"/>
              <a:gd name="connsiteX52" fmla="*/ 309223 w 1206769"/>
              <a:gd name="connsiteY52" fmla="*/ 1259396 h 1684262"/>
              <a:gd name="connsiteX53" fmla="*/ 301317 w 1206769"/>
              <a:gd name="connsiteY53" fmla="*/ 1268063 h 1684262"/>
              <a:gd name="connsiteX54" fmla="*/ 283886 w 1206769"/>
              <a:gd name="connsiteY54" fmla="*/ 1268063 h 1684262"/>
              <a:gd name="connsiteX55" fmla="*/ 284934 w 1206769"/>
              <a:gd name="connsiteY55" fmla="*/ 1275207 h 1684262"/>
              <a:gd name="connsiteX56" fmla="*/ 395615 w 1206769"/>
              <a:gd name="connsiteY56" fmla="*/ 1319117 h 1684262"/>
              <a:gd name="connsiteX57" fmla="*/ 257026 w 1206769"/>
              <a:gd name="connsiteY57" fmla="*/ 1309592 h 1684262"/>
              <a:gd name="connsiteX58" fmla="*/ 257026 w 1206769"/>
              <a:gd name="connsiteY58" fmla="*/ 1309592 h 1684262"/>
              <a:gd name="connsiteX59" fmla="*/ 248263 w 1206769"/>
              <a:gd name="connsiteY59" fmla="*/ 1308259 h 1684262"/>
              <a:gd name="connsiteX60" fmla="*/ 247691 w 1206769"/>
              <a:gd name="connsiteY60" fmla="*/ 1308735 h 1684262"/>
              <a:gd name="connsiteX61" fmla="*/ 229880 w 1206769"/>
              <a:gd name="connsiteY61" fmla="*/ 1312259 h 1684262"/>
              <a:gd name="connsiteX62" fmla="*/ 146155 w 1206769"/>
              <a:gd name="connsiteY62" fmla="*/ 1230344 h 1684262"/>
              <a:gd name="connsiteX63" fmla="*/ 115389 w 1206769"/>
              <a:gd name="connsiteY63" fmla="*/ 1430369 h 1684262"/>
              <a:gd name="connsiteX64" fmla="*/ 349799 w 1206769"/>
              <a:gd name="connsiteY64" fmla="*/ 1480280 h 1684262"/>
              <a:gd name="connsiteX65" fmla="*/ 299507 w 1206769"/>
              <a:gd name="connsiteY65" fmla="*/ 1464659 h 1684262"/>
              <a:gd name="connsiteX66" fmla="*/ 321034 w 1206769"/>
              <a:gd name="connsiteY66" fmla="*/ 1477042 h 1684262"/>
              <a:gd name="connsiteX67" fmla="*/ 330559 w 1206769"/>
              <a:gd name="connsiteY67" fmla="*/ 1484376 h 1684262"/>
              <a:gd name="connsiteX68" fmla="*/ 388280 w 1206769"/>
              <a:gd name="connsiteY68" fmla="*/ 1545717 h 1684262"/>
              <a:gd name="connsiteX69" fmla="*/ 348847 w 1206769"/>
              <a:gd name="connsiteY69" fmla="*/ 1542479 h 1684262"/>
              <a:gd name="connsiteX70" fmla="*/ 255883 w 1206769"/>
              <a:gd name="connsiteY70" fmla="*/ 1502664 h 1684262"/>
              <a:gd name="connsiteX71" fmla="*/ 255883 w 1206769"/>
              <a:gd name="connsiteY71" fmla="*/ 1502664 h 1684262"/>
              <a:gd name="connsiteX72" fmla="*/ 239976 w 1206769"/>
              <a:gd name="connsiteY72" fmla="*/ 1484281 h 1684262"/>
              <a:gd name="connsiteX73" fmla="*/ 203495 w 1206769"/>
              <a:gd name="connsiteY73" fmla="*/ 1484281 h 1684262"/>
              <a:gd name="connsiteX74" fmla="*/ 187303 w 1206769"/>
              <a:gd name="connsiteY74" fmla="*/ 1499140 h 1684262"/>
              <a:gd name="connsiteX75" fmla="*/ 490674 w 1206769"/>
              <a:gd name="connsiteY75" fmla="*/ 1673352 h 1684262"/>
              <a:gd name="connsiteX76" fmla="*/ 757374 w 1206769"/>
              <a:gd name="connsiteY76" fmla="*/ 1682401 h 1684262"/>
              <a:gd name="connsiteX77" fmla="*/ 988070 w 1206769"/>
              <a:gd name="connsiteY77" fmla="*/ 1594485 h 1684262"/>
              <a:gd name="connsiteX78" fmla="*/ 1152566 w 1206769"/>
              <a:gd name="connsiteY78" fmla="*/ 1394460 h 1684262"/>
              <a:gd name="connsiteX79" fmla="*/ 918822 w 1206769"/>
              <a:gd name="connsiteY79" fmla="*/ 1363507 h 1684262"/>
              <a:gd name="connsiteX80" fmla="*/ 802904 w 1206769"/>
              <a:gd name="connsiteY80" fmla="*/ 1350454 h 1684262"/>
              <a:gd name="connsiteX81" fmla="*/ 841956 w 1206769"/>
              <a:gd name="connsiteY81" fmla="*/ 1326547 h 1684262"/>
              <a:gd name="connsiteX82" fmla="*/ 1018286 w 1206769"/>
              <a:gd name="connsiteY82" fmla="*/ 1315425 h 1684262"/>
              <a:gd name="connsiteX83" fmla="*/ 980354 w 1206769"/>
              <a:gd name="connsiteY83" fmla="*/ 1268921 h 1684262"/>
              <a:gd name="connsiteX84" fmla="*/ 1091488 w 1206769"/>
              <a:gd name="connsiteY84" fmla="*/ 1221043 h 1684262"/>
              <a:gd name="connsiteX85" fmla="*/ 911203 w 1206769"/>
              <a:gd name="connsiteY85" fmla="*/ 1022890 h 1684262"/>
              <a:gd name="connsiteX86" fmla="*/ 1193429 w 1206769"/>
              <a:gd name="connsiteY86" fmla="*/ 899446 h 1684262"/>
              <a:gd name="connsiteX87" fmla="*/ 759089 w 1206769"/>
              <a:gd name="connsiteY87" fmla="*/ 61246 h 1684262"/>
              <a:gd name="connsiteX88" fmla="*/ 720989 w 1206769"/>
              <a:gd name="connsiteY88" fmla="*/ 145828 h 1684262"/>
              <a:gd name="connsiteX89" fmla="*/ 759089 w 1206769"/>
              <a:gd name="connsiteY89" fmla="*/ 61436 h 1684262"/>
              <a:gd name="connsiteX90" fmla="*/ 759089 w 1206769"/>
              <a:gd name="connsiteY90" fmla="*/ 61246 h 1684262"/>
              <a:gd name="connsiteX91" fmla="*/ 363611 w 1206769"/>
              <a:gd name="connsiteY91" fmla="*/ 545783 h 1684262"/>
              <a:gd name="connsiteX92" fmla="*/ 348275 w 1206769"/>
              <a:gd name="connsiteY92" fmla="*/ 553498 h 1684262"/>
              <a:gd name="connsiteX93" fmla="*/ 363611 w 1206769"/>
              <a:gd name="connsiteY93" fmla="*/ 545783 h 1684262"/>
              <a:gd name="connsiteX94" fmla="*/ 232451 w 1206769"/>
              <a:gd name="connsiteY94" fmla="*/ 523113 h 1684262"/>
              <a:gd name="connsiteX95" fmla="*/ 254694 w 1206769"/>
              <a:gd name="connsiteY95" fmla="*/ 664096 h 1684262"/>
              <a:gd name="connsiteX96" fmla="*/ 232451 w 1206769"/>
              <a:gd name="connsiteY96" fmla="*/ 523113 h 1684262"/>
              <a:gd name="connsiteX97" fmla="*/ 340084 w 1206769"/>
              <a:gd name="connsiteY97" fmla="*/ 692277 h 1684262"/>
              <a:gd name="connsiteX98" fmla="*/ 470767 w 1206769"/>
              <a:gd name="connsiteY98" fmla="*/ 684562 h 1684262"/>
              <a:gd name="connsiteX99" fmla="*/ 340084 w 1206769"/>
              <a:gd name="connsiteY99" fmla="*/ 691896 h 1684262"/>
              <a:gd name="connsiteX100" fmla="*/ 340084 w 1206769"/>
              <a:gd name="connsiteY100" fmla="*/ 692277 h 1684262"/>
              <a:gd name="connsiteX101" fmla="*/ 382375 w 1206769"/>
              <a:gd name="connsiteY101" fmla="*/ 615410 h 1684262"/>
              <a:gd name="connsiteX102" fmla="*/ 516868 w 1206769"/>
              <a:gd name="connsiteY102" fmla="*/ 688372 h 1684262"/>
              <a:gd name="connsiteX103" fmla="*/ 382661 w 1206769"/>
              <a:gd name="connsiteY103" fmla="*/ 615029 h 1684262"/>
              <a:gd name="connsiteX104" fmla="*/ 382375 w 1206769"/>
              <a:gd name="connsiteY104" fmla="*/ 615410 h 1684262"/>
              <a:gd name="connsiteX105" fmla="*/ 201400 w 1206769"/>
              <a:gd name="connsiteY105" fmla="*/ 907542 h 1684262"/>
              <a:gd name="connsiteX106" fmla="*/ 163300 w 1206769"/>
              <a:gd name="connsiteY106" fmla="*/ 838295 h 1684262"/>
              <a:gd name="connsiteX107" fmla="*/ 201686 w 1206769"/>
              <a:gd name="connsiteY107" fmla="*/ 907161 h 1684262"/>
              <a:gd name="connsiteX108" fmla="*/ 201400 w 1206769"/>
              <a:gd name="connsiteY108" fmla="*/ 907542 h 1684262"/>
              <a:gd name="connsiteX109" fmla="*/ 97811 w 1206769"/>
              <a:gd name="connsiteY109" fmla="*/ 1285557 h 1684262"/>
              <a:gd name="connsiteX110" fmla="*/ 123279 w 1206769"/>
              <a:gd name="connsiteY110" fmla="*/ 1264178 h 1684262"/>
              <a:gd name="connsiteX111" fmla="*/ 231975 w 1206769"/>
              <a:gd name="connsiteY111" fmla="*/ 1341501 h 1684262"/>
              <a:gd name="connsiteX112" fmla="*/ 97811 w 1206769"/>
              <a:gd name="connsiteY112" fmla="*/ 1285557 h 1684262"/>
              <a:gd name="connsiteX113" fmla="*/ 232928 w 1206769"/>
              <a:gd name="connsiteY113" fmla="*/ 1376077 h 1684262"/>
              <a:gd name="connsiteX114" fmla="*/ 279029 w 1206769"/>
              <a:gd name="connsiteY114" fmla="*/ 1379887 h 1684262"/>
              <a:gd name="connsiteX115" fmla="*/ 232451 w 1206769"/>
              <a:gd name="connsiteY115" fmla="*/ 1376077 h 1684262"/>
              <a:gd name="connsiteX116" fmla="*/ 232928 w 1206769"/>
              <a:gd name="connsiteY116" fmla="*/ 1376077 h 1684262"/>
              <a:gd name="connsiteX117" fmla="*/ 856244 w 1206769"/>
              <a:gd name="connsiteY117" fmla="*/ 715613 h 1684262"/>
              <a:gd name="connsiteX118" fmla="*/ 817635 w 1206769"/>
              <a:gd name="connsiteY118" fmla="*/ 708913 h 1684262"/>
              <a:gd name="connsiteX119" fmla="*/ 721084 w 1206769"/>
              <a:gd name="connsiteY119" fmla="*/ 657225 h 1684262"/>
              <a:gd name="connsiteX120" fmla="*/ 855767 w 1206769"/>
              <a:gd name="connsiteY120" fmla="*/ 715613 h 1684262"/>
              <a:gd name="connsiteX121" fmla="*/ 856244 w 1206769"/>
              <a:gd name="connsiteY121" fmla="*/ 715613 h 1684262"/>
              <a:gd name="connsiteX122" fmla="*/ 663458 w 1206769"/>
              <a:gd name="connsiteY122" fmla="*/ 722662 h 1684262"/>
              <a:gd name="connsiteX123" fmla="*/ 644408 w 1206769"/>
              <a:gd name="connsiteY123" fmla="*/ 807149 h 1684262"/>
              <a:gd name="connsiteX124" fmla="*/ 662981 w 1206769"/>
              <a:gd name="connsiteY124" fmla="*/ 723138 h 1684262"/>
              <a:gd name="connsiteX125" fmla="*/ 663458 w 1206769"/>
              <a:gd name="connsiteY125" fmla="*/ 722662 h 1684262"/>
              <a:gd name="connsiteX126" fmla="*/ 628882 w 1206769"/>
              <a:gd name="connsiteY126" fmla="*/ 753332 h 1684262"/>
              <a:gd name="connsiteX127" fmla="*/ 655742 w 1206769"/>
              <a:gd name="connsiteY127" fmla="*/ 726472 h 1684262"/>
              <a:gd name="connsiteX128" fmla="*/ 628406 w 1206769"/>
              <a:gd name="connsiteY128" fmla="*/ 753332 h 1684262"/>
              <a:gd name="connsiteX129" fmla="*/ 628882 w 1206769"/>
              <a:gd name="connsiteY129" fmla="*/ 753332 h 1684262"/>
              <a:gd name="connsiteX130" fmla="*/ 771090 w 1206769"/>
              <a:gd name="connsiteY130" fmla="*/ 757237 h 1684262"/>
              <a:gd name="connsiteX131" fmla="*/ 690318 w 1206769"/>
              <a:gd name="connsiteY131" fmla="*/ 822579 h 1684262"/>
              <a:gd name="connsiteX132" fmla="*/ 770614 w 1206769"/>
              <a:gd name="connsiteY132" fmla="*/ 757237 h 1684262"/>
              <a:gd name="connsiteX133" fmla="*/ 771090 w 1206769"/>
              <a:gd name="connsiteY133" fmla="*/ 757237 h 1684262"/>
              <a:gd name="connsiteX134" fmla="*/ 759565 w 1206769"/>
              <a:gd name="connsiteY134" fmla="*/ 538162 h 1684262"/>
              <a:gd name="connsiteX135" fmla="*/ 851767 w 1206769"/>
              <a:gd name="connsiteY135" fmla="*/ 480536 h 1684262"/>
              <a:gd name="connsiteX136" fmla="*/ 759089 w 1206769"/>
              <a:gd name="connsiteY136" fmla="*/ 538067 h 1684262"/>
              <a:gd name="connsiteX137" fmla="*/ 759565 w 1206769"/>
              <a:gd name="connsiteY137" fmla="*/ 538162 h 1684262"/>
              <a:gd name="connsiteX138" fmla="*/ 877961 w 1206769"/>
              <a:gd name="connsiteY138" fmla="*/ 342138 h 1684262"/>
              <a:gd name="connsiteX139" fmla="*/ 812619 w 1206769"/>
              <a:gd name="connsiteY139" fmla="*/ 442055 h 1684262"/>
              <a:gd name="connsiteX140" fmla="*/ 877961 w 1206769"/>
              <a:gd name="connsiteY140" fmla="*/ 342138 h 1684262"/>
              <a:gd name="connsiteX141" fmla="*/ 681841 w 1206769"/>
              <a:gd name="connsiteY141" fmla="*/ 323088 h 1684262"/>
              <a:gd name="connsiteX142" fmla="*/ 758803 w 1206769"/>
              <a:gd name="connsiteY142" fmla="*/ 430816 h 1684262"/>
              <a:gd name="connsiteX143" fmla="*/ 643455 w 1206769"/>
              <a:gd name="connsiteY143" fmla="*/ 396145 h 1684262"/>
              <a:gd name="connsiteX144" fmla="*/ 639550 w 1206769"/>
              <a:gd name="connsiteY144" fmla="*/ 438436 h 1684262"/>
              <a:gd name="connsiteX145" fmla="*/ 682127 w 1206769"/>
              <a:gd name="connsiteY145" fmla="*/ 323088 h 1684262"/>
              <a:gd name="connsiteX146" fmla="*/ 681841 w 1206769"/>
              <a:gd name="connsiteY146" fmla="*/ 323088 h 1684262"/>
              <a:gd name="connsiteX147" fmla="*/ 351323 w 1206769"/>
              <a:gd name="connsiteY147" fmla="*/ 219361 h 1684262"/>
              <a:gd name="connsiteX148" fmla="*/ 383994 w 1206769"/>
              <a:gd name="connsiteY148" fmla="*/ 183070 h 1684262"/>
              <a:gd name="connsiteX149" fmla="*/ 403711 w 1206769"/>
              <a:gd name="connsiteY149" fmla="*/ 175069 h 1684262"/>
              <a:gd name="connsiteX150" fmla="*/ 411331 w 1206769"/>
              <a:gd name="connsiteY150" fmla="*/ 176117 h 1684262"/>
              <a:gd name="connsiteX151" fmla="*/ 569351 w 1206769"/>
              <a:gd name="connsiteY151" fmla="*/ 242792 h 1684262"/>
              <a:gd name="connsiteX152" fmla="*/ 569922 w 1206769"/>
              <a:gd name="connsiteY152" fmla="*/ 242792 h 1684262"/>
              <a:gd name="connsiteX153" fmla="*/ 558873 w 1206769"/>
              <a:gd name="connsiteY153" fmla="*/ 299942 h 1684262"/>
              <a:gd name="connsiteX154" fmla="*/ 351609 w 1206769"/>
              <a:gd name="connsiteY154" fmla="*/ 219075 h 1684262"/>
              <a:gd name="connsiteX155" fmla="*/ 351323 w 1206769"/>
              <a:gd name="connsiteY155" fmla="*/ 219361 h 1684262"/>
              <a:gd name="connsiteX156" fmla="*/ 470767 w 1206769"/>
              <a:gd name="connsiteY156" fmla="*/ 361188 h 1684262"/>
              <a:gd name="connsiteX157" fmla="*/ 566874 w 1206769"/>
              <a:gd name="connsiteY157" fmla="*/ 503396 h 1684262"/>
              <a:gd name="connsiteX158" fmla="*/ 470767 w 1206769"/>
              <a:gd name="connsiteY158" fmla="*/ 361188 h 1684262"/>
              <a:gd name="connsiteX159" fmla="*/ 632216 w 1206769"/>
              <a:gd name="connsiteY159" fmla="*/ 453485 h 1684262"/>
              <a:gd name="connsiteX160" fmla="*/ 699367 w 1206769"/>
              <a:gd name="connsiteY160" fmla="*/ 515112 h 1684262"/>
              <a:gd name="connsiteX161" fmla="*/ 759089 w 1206769"/>
              <a:gd name="connsiteY161" fmla="*/ 438055 h 1684262"/>
              <a:gd name="connsiteX162" fmla="*/ 678317 w 1206769"/>
              <a:gd name="connsiteY162" fmla="*/ 611029 h 1684262"/>
              <a:gd name="connsiteX163" fmla="*/ 640217 w 1206769"/>
              <a:gd name="connsiteY163" fmla="*/ 587978 h 1684262"/>
              <a:gd name="connsiteX164" fmla="*/ 632216 w 1206769"/>
              <a:gd name="connsiteY164" fmla="*/ 453581 h 1684262"/>
              <a:gd name="connsiteX165" fmla="*/ 632216 w 1206769"/>
              <a:gd name="connsiteY165" fmla="*/ 453485 h 1684262"/>
              <a:gd name="connsiteX166" fmla="*/ 686032 w 1206769"/>
              <a:gd name="connsiteY166" fmla="*/ 837819 h 1684262"/>
              <a:gd name="connsiteX167" fmla="*/ 628310 w 1206769"/>
              <a:gd name="connsiteY167" fmla="*/ 930116 h 1684262"/>
              <a:gd name="connsiteX168" fmla="*/ 686032 w 1206769"/>
              <a:gd name="connsiteY168" fmla="*/ 837914 h 1684262"/>
              <a:gd name="connsiteX169" fmla="*/ 686032 w 1206769"/>
              <a:gd name="connsiteY169" fmla="*/ 837819 h 1684262"/>
              <a:gd name="connsiteX170" fmla="*/ 743658 w 1206769"/>
              <a:gd name="connsiteY170" fmla="*/ 1291400 h 1684262"/>
              <a:gd name="connsiteX171" fmla="*/ 547634 w 1206769"/>
              <a:gd name="connsiteY171" fmla="*/ 1206818 h 1684262"/>
              <a:gd name="connsiteX172" fmla="*/ 573446 w 1206769"/>
              <a:gd name="connsiteY172" fmla="*/ 1222439 h 1684262"/>
              <a:gd name="connsiteX173" fmla="*/ 603450 w 1206769"/>
              <a:gd name="connsiteY173" fmla="*/ 1227487 h 1684262"/>
              <a:gd name="connsiteX174" fmla="*/ 743658 w 1206769"/>
              <a:gd name="connsiteY174" fmla="*/ 1291495 h 1684262"/>
              <a:gd name="connsiteX175" fmla="*/ 743658 w 1206769"/>
              <a:gd name="connsiteY175" fmla="*/ 1291400 h 1684262"/>
              <a:gd name="connsiteX176" fmla="*/ 578399 w 1206769"/>
              <a:gd name="connsiteY176" fmla="*/ 945452 h 1684262"/>
              <a:gd name="connsiteX177" fmla="*/ 689842 w 1206769"/>
              <a:gd name="connsiteY177" fmla="*/ 1122236 h 1684262"/>
              <a:gd name="connsiteX178" fmla="*/ 578399 w 1206769"/>
              <a:gd name="connsiteY178" fmla="*/ 945547 h 1684262"/>
              <a:gd name="connsiteX179" fmla="*/ 578399 w 1206769"/>
              <a:gd name="connsiteY179" fmla="*/ 945452 h 1684262"/>
              <a:gd name="connsiteX180" fmla="*/ 351609 w 1206769"/>
              <a:gd name="connsiteY180" fmla="*/ 1045464 h 1684262"/>
              <a:gd name="connsiteX181" fmla="*/ 382375 w 1206769"/>
              <a:gd name="connsiteY181" fmla="*/ 887825 h 1684262"/>
              <a:gd name="connsiteX182" fmla="*/ 351609 w 1206769"/>
              <a:gd name="connsiteY182" fmla="*/ 1045559 h 1684262"/>
              <a:gd name="connsiteX183" fmla="*/ 351609 w 1206769"/>
              <a:gd name="connsiteY183" fmla="*/ 1045464 h 1684262"/>
              <a:gd name="connsiteX184" fmla="*/ 420761 w 1206769"/>
              <a:gd name="connsiteY184" fmla="*/ 1018413 h 1684262"/>
              <a:gd name="connsiteX185" fmla="*/ 605260 w 1206769"/>
              <a:gd name="connsiteY185" fmla="*/ 1180338 h 1684262"/>
              <a:gd name="connsiteX186" fmla="*/ 420761 w 1206769"/>
              <a:gd name="connsiteY186" fmla="*/ 1018413 h 1684262"/>
              <a:gd name="connsiteX187" fmla="*/ 366944 w 1206769"/>
              <a:gd name="connsiteY187" fmla="*/ 1414272 h 1684262"/>
              <a:gd name="connsiteX188" fmla="*/ 597640 w 1206769"/>
              <a:gd name="connsiteY188" fmla="*/ 1460468 h 1684262"/>
              <a:gd name="connsiteX189" fmla="*/ 366944 w 1206769"/>
              <a:gd name="connsiteY189" fmla="*/ 1414463 h 1684262"/>
              <a:gd name="connsiteX190" fmla="*/ 366944 w 1206769"/>
              <a:gd name="connsiteY190" fmla="*/ 1414272 h 1684262"/>
              <a:gd name="connsiteX191" fmla="*/ 536108 w 1206769"/>
              <a:gd name="connsiteY191" fmla="*/ 1644968 h 1684262"/>
              <a:gd name="connsiteX192" fmla="*/ 498008 w 1206769"/>
              <a:gd name="connsiteY192" fmla="*/ 1625918 h 1684262"/>
              <a:gd name="connsiteX193" fmla="*/ 471148 w 1206769"/>
              <a:gd name="connsiteY193" fmla="*/ 1618202 h 1684262"/>
              <a:gd name="connsiteX194" fmla="*/ 471148 w 1206769"/>
              <a:gd name="connsiteY194" fmla="*/ 1664399 h 1684262"/>
              <a:gd name="connsiteX195" fmla="*/ 401901 w 1206769"/>
              <a:gd name="connsiteY195" fmla="*/ 1579817 h 1684262"/>
              <a:gd name="connsiteX196" fmla="*/ 536108 w 1206769"/>
              <a:gd name="connsiteY196" fmla="*/ 1645158 h 1684262"/>
              <a:gd name="connsiteX197" fmla="*/ 536108 w 1206769"/>
              <a:gd name="connsiteY197" fmla="*/ 1644968 h 1684262"/>
              <a:gd name="connsiteX198" fmla="*/ 616785 w 1206769"/>
              <a:gd name="connsiteY198" fmla="*/ 1564196 h 1684262"/>
              <a:gd name="connsiteX199" fmla="*/ 555349 w 1206769"/>
              <a:gd name="connsiteY199" fmla="*/ 1541145 h 1684262"/>
              <a:gd name="connsiteX200" fmla="*/ 638597 w 1206769"/>
              <a:gd name="connsiteY200" fmla="*/ 1493520 h 1684262"/>
              <a:gd name="connsiteX201" fmla="*/ 739848 w 1206769"/>
              <a:gd name="connsiteY201" fmla="*/ 1525715 h 1684262"/>
              <a:gd name="connsiteX202" fmla="*/ 616785 w 1206769"/>
              <a:gd name="connsiteY202" fmla="*/ 1564386 h 1684262"/>
              <a:gd name="connsiteX203" fmla="*/ 616785 w 1206769"/>
              <a:gd name="connsiteY203" fmla="*/ 1564196 h 1684262"/>
              <a:gd name="connsiteX204" fmla="*/ 752231 w 1206769"/>
              <a:gd name="connsiteY204" fmla="*/ 1664779 h 1684262"/>
              <a:gd name="connsiteX205" fmla="*/ 739658 w 1206769"/>
              <a:gd name="connsiteY205" fmla="*/ 1664779 h 1684262"/>
              <a:gd name="connsiteX206" fmla="*/ 731180 w 1206769"/>
              <a:gd name="connsiteY206" fmla="*/ 1664779 h 1684262"/>
              <a:gd name="connsiteX207" fmla="*/ 727561 w 1206769"/>
              <a:gd name="connsiteY207" fmla="*/ 1664779 h 1684262"/>
              <a:gd name="connsiteX208" fmla="*/ 713750 w 1206769"/>
              <a:gd name="connsiteY208" fmla="*/ 1666780 h 1684262"/>
              <a:gd name="connsiteX209" fmla="*/ 704225 w 1206769"/>
              <a:gd name="connsiteY209" fmla="*/ 1665256 h 1684262"/>
              <a:gd name="connsiteX210" fmla="*/ 705558 w 1206769"/>
              <a:gd name="connsiteY210" fmla="*/ 1667733 h 1684262"/>
              <a:gd name="connsiteX211" fmla="*/ 790045 w 1206769"/>
              <a:gd name="connsiteY211" fmla="*/ 1610106 h 1684262"/>
              <a:gd name="connsiteX212" fmla="*/ 752231 w 1206769"/>
              <a:gd name="connsiteY212" fmla="*/ 1664970 h 1684262"/>
              <a:gd name="connsiteX213" fmla="*/ 752231 w 1206769"/>
              <a:gd name="connsiteY213" fmla="*/ 1664779 h 1684262"/>
              <a:gd name="connsiteX214" fmla="*/ 857863 w 1206769"/>
              <a:gd name="connsiteY214" fmla="*/ 1591056 h 1684262"/>
              <a:gd name="connsiteX215" fmla="*/ 838813 w 1206769"/>
              <a:gd name="connsiteY215" fmla="*/ 1568958 h 1684262"/>
              <a:gd name="connsiteX216" fmla="*/ 836146 w 1206769"/>
              <a:gd name="connsiteY216" fmla="*/ 1564291 h 1684262"/>
              <a:gd name="connsiteX217" fmla="*/ 955179 w 1206769"/>
              <a:gd name="connsiteY217" fmla="*/ 1500720 h 1684262"/>
              <a:gd name="connsiteX218" fmla="*/ 1066493 w 1206769"/>
              <a:gd name="connsiteY218" fmla="*/ 1492065 h 1684262"/>
              <a:gd name="connsiteX219" fmla="*/ 857863 w 1206769"/>
              <a:gd name="connsiteY219" fmla="*/ 1591247 h 1684262"/>
              <a:gd name="connsiteX220" fmla="*/ 857863 w 1206769"/>
              <a:gd name="connsiteY220" fmla="*/ 1591056 h 1684262"/>
              <a:gd name="connsiteX221" fmla="*/ 1054979 w 1206769"/>
              <a:gd name="connsiteY221" fmla="*/ 1445037 h 1684262"/>
              <a:gd name="connsiteX222" fmla="*/ 916632 w 1206769"/>
              <a:gd name="connsiteY222" fmla="*/ 1468184 h 1684262"/>
              <a:gd name="connsiteX223" fmla="*/ 1028170 w 1206769"/>
              <a:gd name="connsiteY223" fmla="*/ 1445228 h 1684262"/>
              <a:gd name="connsiteX224" fmla="*/ 1054979 w 1206769"/>
              <a:gd name="connsiteY224" fmla="*/ 1445037 h 1684262"/>
              <a:gd name="connsiteX225" fmla="*/ 862816 w 1206769"/>
              <a:gd name="connsiteY225" fmla="*/ 1410462 h 1684262"/>
              <a:gd name="connsiteX226" fmla="*/ 647551 w 1206769"/>
              <a:gd name="connsiteY226" fmla="*/ 1448562 h 1684262"/>
              <a:gd name="connsiteX227" fmla="*/ 862816 w 1206769"/>
              <a:gd name="connsiteY227" fmla="*/ 1410653 h 1684262"/>
              <a:gd name="connsiteX228" fmla="*/ 862816 w 1206769"/>
              <a:gd name="connsiteY228" fmla="*/ 1410462 h 1684262"/>
              <a:gd name="connsiteX229" fmla="*/ 689842 w 1206769"/>
              <a:gd name="connsiteY229" fmla="*/ 1391412 h 1684262"/>
              <a:gd name="connsiteX230" fmla="*/ 924347 w 1206769"/>
              <a:gd name="connsiteY230" fmla="*/ 1306830 h 1684262"/>
              <a:gd name="connsiteX231" fmla="*/ 689842 w 1206769"/>
              <a:gd name="connsiteY231" fmla="*/ 1391412 h 1684262"/>
              <a:gd name="connsiteX232" fmla="*/ 1162663 w 1206769"/>
              <a:gd name="connsiteY232" fmla="*/ 1057085 h 1684262"/>
              <a:gd name="connsiteX233" fmla="*/ 1148756 w 1206769"/>
              <a:gd name="connsiteY233" fmla="*/ 1134428 h 1684262"/>
              <a:gd name="connsiteX234" fmla="*/ 1066841 w 1206769"/>
              <a:gd name="connsiteY234" fmla="*/ 1139762 h 1684262"/>
              <a:gd name="connsiteX235" fmla="*/ 1035790 w 1206769"/>
              <a:gd name="connsiteY235" fmla="*/ 1087755 h 1684262"/>
              <a:gd name="connsiteX236" fmla="*/ 1162663 w 1206769"/>
              <a:gd name="connsiteY236" fmla="*/ 1057085 h 1684262"/>
              <a:gd name="connsiteX237" fmla="*/ 987913 w 1206769"/>
              <a:gd name="connsiteY237" fmla="*/ 1181170 h 1684262"/>
              <a:gd name="connsiteX238" fmla="*/ 958923 w 1206769"/>
              <a:gd name="connsiteY238" fmla="*/ 1264444 h 1684262"/>
              <a:gd name="connsiteX239" fmla="*/ 905107 w 1206769"/>
              <a:gd name="connsiteY239" fmla="*/ 1118330 h 1684262"/>
              <a:gd name="connsiteX240" fmla="*/ 987913 w 1206769"/>
              <a:gd name="connsiteY240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102560 w 1206769"/>
              <a:gd name="connsiteY16" fmla="*/ 657701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13873 w 1206769"/>
              <a:gd name="connsiteY11" fmla="*/ 670346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13873 w 1206769"/>
              <a:gd name="connsiteY11" fmla="*/ 670346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13915 w 1206260"/>
              <a:gd name="connsiteY33" fmla="*/ 803339 h 1684262"/>
              <a:gd name="connsiteX34" fmla="*/ 502390 w 1206260"/>
              <a:gd name="connsiteY34" fmla="*/ 791813 h 1684262"/>
              <a:gd name="connsiteX35" fmla="*/ 464290 w 1206260"/>
              <a:gd name="connsiteY35" fmla="*/ 772763 h 1684262"/>
              <a:gd name="connsiteX36" fmla="*/ 375231 w 1206260"/>
              <a:gd name="connsiteY36" fmla="*/ 788670 h 1684262"/>
              <a:gd name="connsiteX37" fmla="*/ 418189 w 1206260"/>
              <a:gd name="connsiteY37" fmla="*/ 826770 h 1684262"/>
              <a:gd name="connsiteX38" fmla="*/ 333607 w 1206260"/>
              <a:gd name="connsiteY38" fmla="*/ 826770 h 1684262"/>
              <a:gd name="connsiteX39" fmla="*/ 276457 w 1206260"/>
              <a:gd name="connsiteY39" fmla="*/ 857536 h 1684262"/>
              <a:gd name="connsiteX40" fmla="*/ 288458 w 1206260"/>
              <a:gd name="connsiteY40" fmla="*/ 766001 h 1684262"/>
              <a:gd name="connsiteX41" fmla="*/ 138059 w 1206260"/>
              <a:gd name="connsiteY41" fmla="*/ 911352 h 1684262"/>
              <a:gd name="connsiteX42" fmla="*/ 237976 w 1206260"/>
              <a:gd name="connsiteY42" fmla="*/ 961358 h 1684262"/>
              <a:gd name="connsiteX43" fmla="*/ 75102 w 1206260"/>
              <a:gd name="connsiteY43" fmla="*/ 1025783 h 1684262"/>
              <a:gd name="connsiteX44" fmla="*/ 80432 w 1206260"/>
              <a:gd name="connsiteY44" fmla="*/ 915162 h 1684262"/>
              <a:gd name="connsiteX45" fmla="*/ 91958 w 1206260"/>
              <a:gd name="connsiteY45" fmla="*/ 1107377 h 1684262"/>
              <a:gd name="connsiteX46" fmla="*/ 214925 w 1206260"/>
              <a:gd name="connsiteY46" fmla="*/ 1157383 h 1684262"/>
              <a:gd name="connsiteX47" fmla="*/ 322463 w 1206260"/>
              <a:gd name="connsiteY47" fmla="*/ 1240346 h 1684262"/>
              <a:gd name="connsiteX48" fmla="*/ 309794 w 1206260"/>
              <a:gd name="connsiteY48" fmla="*/ 1240346 h 1684262"/>
              <a:gd name="connsiteX49" fmla="*/ 311699 w 1206260"/>
              <a:gd name="connsiteY49" fmla="*/ 1248728 h 1684262"/>
              <a:gd name="connsiteX50" fmla="*/ 310842 w 1206260"/>
              <a:gd name="connsiteY50" fmla="*/ 1254824 h 1684262"/>
              <a:gd name="connsiteX51" fmla="*/ 309223 w 1206260"/>
              <a:gd name="connsiteY51" fmla="*/ 1259396 h 1684262"/>
              <a:gd name="connsiteX52" fmla="*/ 301317 w 1206260"/>
              <a:gd name="connsiteY52" fmla="*/ 1268063 h 1684262"/>
              <a:gd name="connsiteX53" fmla="*/ 283886 w 1206260"/>
              <a:gd name="connsiteY53" fmla="*/ 1268063 h 1684262"/>
              <a:gd name="connsiteX54" fmla="*/ 284934 w 1206260"/>
              <a:gd name="connsiteY54" fmla="*/ 1275207 h 1684262"/>
              <a:gd name="connsiteX55" fmla="*/ 395615 w 1206260"/>
              <a:gd name="connsiteY55" fmla="*/ 1319117 h 1684262"/>
              <a:gd name="connsiteX56" fmla="*/ 257026 w 1206260"/>
              <a:gd name="connsiteY56" fmla="*/ 1309592 h 1684262"/>
              <a:gd name="connsiteX57" fmla="*/ 257026 w 1206260"/>
              <a:gd name="connsiteY57" fmla="*/ 1309592 h 1684262"/>
              <a:gd name="connsiteX58" fmla="*/ 248263 w 1206260"/>
              <a:gd name="connsiteY58" fmla="*/ 1308259 h 1684262"/>
              <a:gd name="connsiteX59" fmla="*/ 247691 w 1206260"/>
              <a:gd name="connsiteY59" fmla="*/ 1308735 h 1684262"/>
              <a:gd name="connsiteX60" fmla="*/ 229880 w 1206260"/>
              <a:gd name="connsiteY60" fmla="*/ 1312259 h 1684262"/>
              <a:gd name="connsiteX61" fmla="*/ 146155 w 1206260"/>
              <a:gd name="connsiteY61" fmla="*/ 1230344 h 1684262"/>
              <a:gd name="connsiteX62" fmla="*/ 115389 w 1206260"/>
              <a:gd name="connsiteY62" fmla="*/ 1430369 h 1684262"/>
              <a:gd name="connsiteX63" fmla="*/ 349799 w 1206260"/>
              <a:gd name="connsiteY63" fmla="*/ 1480280 h 1684262"/>
              <a:gd name="connsiteX64" fmla="*/ 299507 w 1206260"/>
              <a:gd name="connsiteY64" fmla="*/ 1464659 h 1684262"/>
              <a:gd name="connsiteX65" fmla="*/ 321034 w 1206260"/>
              <a:gd name="connsiteY65" fmla="*/ 1477042 h 1684262"/>
              <a:gd name="connsiteX66" fmla="*/ 330559 w 1206260"/>
              <a:gd name="connsiteY66" fmla="*/ 1484376 h 1684262"/>
              <a:gd name="connsiteX67" fmla="*/ 388280 w 1206260"/>
              <a:gd name="connsiteY67" fmla="*/ 1545717 h 1684262"/>
              <a:gd name="connsiteX68" fmla="*/ 348847 w 1206260"/>
              <a:gd name="connsiteY68" fmla="*/ 1542479 h 1684262"/>
              <a:gd name="connsiteX69" fmla="*/ 255883 w 1206260"/>
              <a:gd name="connsiteY69" fmla="*/ 1502664 h 1684262"/>
              <a:gd name="connsiteX70" fmla="*/ 255883 w 1206260"/>
              <a:gd name="connsiteY70" fmla="*/ 1502664 h 1684262"/>
              <a:gd name="connsiteX71" fmla="*/ 239976 w 1206260"/>
              <a:gd name="connsiteY71" fmla="*/ 1484281 h 1684262"/>
              <a:gd name="connsiteX72" fmla="*/ 203495 w 1206260"/>
              <a:gd name="connsiteY72" fmla="*/ 1484281 h 1684262"/>
              <a:gd name="connsiteX73" fmla="*/ 187303 w 1206260"/>
              <a:gd name="connsiteY73" fmla="*/ 1499140 h 1684262"/>
              <a:gd name="connsiteX74" fmla="*/ 490674 w 1206260"/>
              <a:gd name="connsiteY74" fmla="*/ 1673352 h 1684262"/>
              <a:gd name="connsiteX75" fmla="*/ 757374 w 1206260"/>
              <a:gd name="connsiteY75" fmla="*/ 1682401 h 1684262"/>
              <a:gd name="connsiteX76" fmla="*/ 988070 w 1206260"/>
              <a:gd name="connsiteY76" fmla="*/ 1594485 h 1684262"/>
              <a:gd name="connsiteX77" fmla="*/ 1152566 w 1206260"/>
              <a:gd name="connsiteY77" fmla="*/ 1394460 h 1684262"/>
              <a:gd name="connsiteX78" fmla="*/ 918822 w 1206260"/>
              <a:gd name="connsiteY78" fmla="*/ 1363507 h 1684262"/>
              <a:gd name="connsiteX79" fmla="*/ 802904 w 1206260"/>
              <a:gd name="connsiteY79" fmla="*/ 1350454 h 1684262"/>
              <a:gd name="connsiteX80" fmla="*/ 841956 w 1206260"/>
              <a:gd name="connsiteY80" fmla="*/ 1326547 h 1684262"/>
              <a:gd name="connsiteX81" fmla="*/ 1018286 w 1206260"/>
              <a:gd name="connsiteY81" fmla="*/ 1315425 h 1684262"/>
              <a:gd name="connsiteX82" fmla="*/ 980354 w 1206260"/>
              <a:gd name="connsiteY82" fmla="*/ 1268921 h 1684262"/>
              <a:gd name="connsiteX83" fmla="*/ 1091488 w 1206260"/>
              <a:gd name="connsiteY83" fmla="*/ 1221043 h 1684262"/>
              <a:gd name="connsiteX84" fmla="*/ 911203 w 1206260"/>
              <a:gd name="connsiteY84" fmla="*/ 1022890 h 1684262"/>
              <a:gd name="connsiteX85" fmla="*/ 1193429 w 1206260"/>
              <a:gd name="connsiteY85" fmla="*/ 899446 h 1684262"/>
              <a:gd name="connsiteX86" fmla="*/ 759089 w 1206260"/>
              <a:gd name="connsiteY86" fmla="*/ 61246 h 1684262"/>
              <a:gd name="connsiteX87" fmla="*/ 720989 w 1206260"/>
              <a:gd name="connsiteY87" fmla="*/ 145828 h 1684262"/>
              <a:gd name="connsiteX88" fmla="*/ 759089 w 1206260"/>
              <a:gd name="connsiteY88" fmla="*/ 61436 h 1684262"/>
              <a:gd name="connsiteX89" fmla="*/ 759089 w 1206260"/>
              <a:gd name="connsiteY89" fmla="*/ 61246 h 1684262"/>
              <a:gd name="connsiteX90" fmla="*/ 363611 w 1206260"/>
              <a:gd name="connsiteY90" fmla="*/ 545783 h 1684262"/>
              <a:gd name="connsiteX91" fmla="*/ 348275 w 1206260"/>
              <a:gd name="connsiteY91" fmla="*/ 553498 h 1684262"/>
              <a:gd name="connsiteX92" fmla="*/ 363611 w 1206260"/>
              <a:gd name="connsiteY92" fmla="*/ 545783 h 1684262"/>
              <a:gd name="connsiteX93" fmla="*/ 232451 w 1206260"/>
              <a:gd name="connsiteY93" fmla="*/ 523113 h 1684262"/>
              <a:gd name="connsiteX94" fmla="*/ 254694 w 1206260"/>
              <a:gd name="connsiteY94" fmla="*/ 664096 h 1684262"/>
              <a:gd name="connsiteX95" fmla="*/ 232451 w 1206260"/>
              <a:gd name="connsiteY95" fmla="*/ 523113 h 1684262"/>
              <a:gd name="connsiteX96" fmla="*/ 340084 w 1206260"/>
              <a:gd name="connsiteY96" fmla="*/ 692277 h 1684262"/>
              <a:gd name="connsiteX97" fmla="*/ 470767 w 1206260"/>
              <a:gd name="connsiteY97" fmla="*/ 684562 h 1684262"/>
              <a:gd name="connsiteX98" fmla="*/ 340084 w 1206260"/>
              <a:gd name="connsiteY98" fmla="*/ 691896 h 1684262"/>
              <a:gd name="connsiteX99" fmla="*/ 340084 w 1206260"/>
              <a:gd name="connsiteY99" fmla="*/ 692277 h 1684262"/>
              <a:gd name="connsiteX100" fmla="*/ 382375 w 1206260"/>
              <a:gd name="connsiteY100" fmla="*/ 615410 h 1684262"/>
              <a:gd name="connsiteX101" fmla="*/ 516868 w 1206260"/>
              <a:gd name="connsiteY101" fmla="*/ 688372 h 1684262"/>
              <a:gd name="connsiteX102" fmla="*/ 382661 w 1206260"/>
              <a:gd name="connsiteY102" fmla="*/ 615029 h 1684262"/>
              <a:gd name="connsiteX103" fmla="*/ 382375 w 1206260"/>
              <a:gd name="connsiteY103" fmla="*/ 615410 h 1684262"/>
              <a:gd name="connsiteX104" fmla="*/ 201400 w 1206260"/>
              <a:gd name="connsiteY104" fmla="*/ 907542 h 1684262"/>
              <a:gd name="connsiteX105" fmla="*/ 163300 w 1206260"/>
              <a:gd name="connsiteY105" fmla="*/ 838295 h 1684262"/>
              <a:gd name="connsiteX106" fmla="*/ 201686 w 1206260"/>
              <a:gd name="connsiteY106" fmla="*/ 907161 h 1684262"/>
              <a:gd name="connsiteX107" fmla="*/ 201400 w 1206260"/>
              <a:gd name="connsiteY107" fmla="*/ 907542 h 1684262"/>
              <a:gd name="connsiteX108" fmla="*/ 97811 w 1206260"/>
              <a:gd name="connsiteY108" fmla="*/ 1285557 h 1684262"/>
              <a:gd name="connsiteX109" fmla="*/ 123279 w 1206260"/>
              <a:gd name="connsiteY109" fmla="*/ 1264178 h 1684262"/>
              <a:gd name="connsiteX110" fmla="*/ 231975 w 1206260"/>
              <a:gd name="connsiteY110" fmla="*/ 1341501 h 1684262"/>
              <a:gd name="connsiteX111" fmla="*/ 97811 w 1206260"/>
              <a:gd name="connsiteY111" fmla="*/ 1285557 h 1684262"/>
              <a:gd name="connsiteX112" fmla="*/ 232928 w 1206260"/>
              <a:gd name="connsiteY112" fmla="*/ 1376077 h 1684262"/>
              <a:gd name="connsiteX113" fmla="*/ 279029 w 1206260"/>
              <a:gd name="connsiteY113" fmla="*/ 1379887 h 1684262"/>
              <a:gd name="connsiteX114" fmla="*/ 232451 w 1206260"/>
              <a:gd name="connsiteY114" fmla="*/ 1376077 h 1684262"/>
              <a:gd name="connsiteX115" fmla="*/ 232928 w 1206260"/>
              <a:gd name="connsiteY115" fmla="*/ 1376077 h 1684262"/>
              <a:gd name="connsiteX116" fmla="*/ 856244 w 1206260"/>
              <a:gd name="connsiteY116" fmla="*/ 715613 h 1684262"/>
              <a:gd name="connsiteX117" fmla="*/ 817635 w 1206260"/>
              <a:gd name="connsiteY117" fmla="*/ 708913 h 1684262"/>
              <a:gd name="connsiteX118" fmla="*/ 721084 w 1206260"/>
              <a:gd name="connsiteY118" fmla="*/ 657225 h 1684262"/>
              <a:gd name="connsiteX119" fmla="*/ 855767 w 1206260"/>
              <a:gd name="connsiteY119" fmla="*/ 715613 h 1684262"/>
              <a:gd name="connsiteX120" fmla="*/ 856244 w 1206260"/>
              <a:gd name="connsiteY120" fmla="*/ 715613 h 1684262"/>
              <a:gd name="connsiteX121" fmla="*/ 663458 w 1206260"/>
              <a:gd name="connsiteY121" fmla="*/ 722662 h 1684262"/>
              <a:gd name="connsiteX122" fmla="*/ 644408 w 1206260"/>
              <a:gd name="connsiteY122" fmla="*/ 807149 h 1684262"/>
              <a:gd name="connsiteX123" fmla="*/ 662981 w 1206260"/>
              <a:gd name="connsiteY123" fmla="*/ 723138 h 1684262"/>
              <a:gd name="connsiteX124" fmla="*/ 663458 w 1206260"/>
              <a:gd name="connsiteY124" fmla="*/ 722662 h 1684262"/>
              <a:gd name="connsiteX125" fmla="*/ 628882 w 1206260"/>
              <a:gd name="connsiteY125" fmla="*/ 753332 h 1684262"/>
              <a:gd name="connsiteX126" fmla="*/ 655742 w 1206260"/>
              <a:gd name="connsiteY126" fmla="*/ 726472 h 1684262"/>
              <a:gd name="connsiteX127" fmla="*/ 628406 w 1206260"/>
              <a:gd name="connsiteY127" fmla="*/ 753332 h 1684262"/>
              <a:gd name="connsiteX128" fmla="*/ 628882 w 1206260"/>
              <a:gd name="connsiteY128" fmla="*/ 753332 h 1684262"/>
              <a:gd name="connsiteX129" fmla="*/ 771090 w 1206260"/>
              <a:gd name="connsiteY129" fmla="*/ 757237 h 1684262"/>
              <a:gd name="connsiteX130" fmla="*/ 690318 w 1206260"/>
              <a:gd name="connsiteY130" fmla="*/ 822579 h 1684262"/>
              <a:gd name="connsiteX131" fmla="*/ 770614 w 1206260"/>
              <a:gd name="connsiteY131" fmla="*/ 757237 h 1684262"/>
              <a:gd name="connsiteX132" fmla="*/ 771090 w 1206260"/>
              <a:gd name="connsiteY132" fmla="*/ 757237 h 1684262"/>
              <a:gd name="connsiteX133" fmla="*/ 759565 w 1206260"/>
              <a:gd name="connsiteY133" fmla="*/ 538162 h 1684262"/>
              <a:gd name="connsiteX134" fmla="*/ 851767 w 1206260"/>
              <a:gd name="connsiteY134" fmla="*/ 480536 h 1684262"/>
              <a:gd name="connsiteX135" fmla="*/ 759089 w 1206260"/>
              <a:gd name="connsiteY135" fmla="*/ 538067 h 1684262"/>
              <a:gd name="connsiteX136" fmla="*/ 759565 w 1206260"/>
              <a:gd name="connsiteY136" fmla="*/ 538162 h 1684262"/>
              <a:gd name="connsiteX137" fmla="*/ 877961 w 1206260"/>
              <a:gd name="connsiteY137" fmla="*/ 342138 h 1684262"/>
              <a:gd name="connsiteX138" fmla="*/ 812619 w 1206260"/>
              <a:gd name="connsiteY138" fmla="*/ 442055 h 1684262"/>
              <a:gd name="connsiteX139" fmla="*/ 877961 w 1206260"/>
              <a:gd name="connsiteY139" fmla="*/ 342138 h 1684262"/>
              <a:gd name="connsiteX140" fmla="*/ 681841 w 1206260"/>
              <a:gd name="connsiteY140" fmla="*/ 323088 h 1684262"/>
              <a:gd name="connsiteX141" fmla="*/ 758803 w 1206260"/>
              <a:gd name="connsiteY141" fmla="*/ 430816 h 1684262"/>
              <a:gd name="connsiteX142" fmla="*/ 643455 w 1206260"/>
              <a:gd name="connsiteY142" fmla="*/ 396145 h 1684262"/>
              <a:gd name="connsiteX143" fmla="*/ 639550 w 1206260"/>
              <a:gd name="connsiteY143" fmla="*/ 438436 h 1684262"/>
              <a:gd name="connsiteX144" fmla="*/ 682127 w 1206260"/>
              <a:gd name="connsiteY144" fmla="*/ 323088 h 1684262"/>
              <a:gd name="connsiteX145" fmla="*/ 681841 w 1206260"/>
              <a:gd name="connsiteY145" fmla="*/ 323088 h 1684262"/>
              <a:gd name="connsiteX146" fmla="*/ 351323 w 1206260"/>
              <a:gd name="connsiteY146" fmla="*/ 219361 h 1684262"/>
              <a:gd name="connsiteX147" fmla="*/ 383994 w 1206260"/>
              <a:gd name="connsiteY147" fmla="*/ 183070 h 1684262"/>
              <a:gd name="connsiteX148" fmla="*/ 403711 w 1206260"/>
              <a:gd name="connsiteY148" fmla="*/ 175069 h 1684262"/>
              <a:gd name="connsiteX149" fmla="*/ 411331 w 1206260"/>
              <a:gd name="connsiteY149" fmla="*/ 176117 h 1684262"/>
              <a:gd name="connsiteX150" fmla="*/ 569351 w 1206260"/>
              <a:gd name="connsiteY150" fmla="*/ 242792 h 1684262"/>
              <a:gd name="connsiteX151" fmla="*/ 569922 w 1206260"/>
              <a:gd name="connsiteY151" fmla="*/ 242792 h 1684262"/>
              <a:gd name="connsiteX152" fmla="*/ 558873 w 1206260"/>
              <a:gd name="connsiteY152" fmla="*/ 299942 h 1684262"/>
              <a:gd name="connsiteX153" fmla="*/ 351609 w 1206260"/>
              <a:gd name="connsiteY153" fmla="*/ 219075 h 1684262"/>
              <a:gd name="connsiteX154" fmla="*/ 351323 w 1206260"/>
              <a:gd name="connsiteY154" fmla="*/ 219361 h 1684262"/>
              <a:gd name="connsiteX155" fmla="*/ 470767 w 1206260"/>
              <a:gd name="connsiteY155" fmla="*/ 361188 h 1684262"/>
              <a:gd name="connsiteX156" fmla="*/ 566874 w 1206260"/>
              <a:gd name="connsiteY156" fmla="*/ 503396 h 1684262"/>
              <a:gd name="connsiteX157" fmla="*/ 470767 w 1206260"/>
              <a:gd name="connsiteY157" fmla="*/ 361188 h 1684262"/>
              <a:gd name="connsiteX158" fmla="*/ 632216 w 1206260"/>
              <a:gd name="connsiteY158" fmla="*/ 453485 h 1684262"/>
              <a:gd name="connsiteX159" fmla="*/ 699367 w 1206260"/>
              <a:gd name="connsiteY159" fmla="*/ 515112 h 1684262"/>
              <a:gd name="connsiteX160" fmla="*/ 759089 w 1206260"/>
              <a:gd name="connsiteY160" fmla="*/ 438055 h 1684262"/>
              <a:gd name="connsiteX161" fmla="*/ 678317 w 1206260"/>
              <a:gd name="connsiteY161" fmla="*/ 611029 h 1684262"/>
              <a:gd name="connsiteX162" fmla="*/ 640217 w 1206260"/>
              <a:gd name="connsiteY162" fmla="*/ 587978 h 1684262"/>
              <a:gd name="connsiteX163" fmla="*/ 632216 w 1206260"/>
              <a:gd name="connsiteY163" fmla="*/ 453581 h 1684262"/>
              <a:gd name="connsiteX164" fmla="*/ 632216 w 1206260"/>
              <a:gd name="connsiteY164" fmla="*/ 453485 h 1684262"/>
              <a:gd name="connsiteX165" fmla="*/ 686032 w 1206260"/>
              <a:gd name="connsiteY165" fmla="*/ 837819 h 1684262"/>
              <a:gd name="connsiteX166" fmla="*/ 628310 w 1206260"/>
              <a:gd name="connsiteY166" fmla="*/ 930116 h 1684262"/>
              <a:gd name="connsiteX167" fmla="*/ 686032 w 1206260"/>
              <a:gd name="connsiteY167" fmla="*/ 837914 h 1684262"/>
              <a:gd name="connsiteX168" fmla="*/ 686032 w 1206260"/>
              <a:gd name="connsiteY168" fmla="*/ 837819 h 1684262"/>
              <a:gd name="connsiteX169" fmla="*/ 743658 w 1206260"/>
              <a:gd name="connsiteY169" fmla="*/ 1291400 h 1684262"/>
              <a:gd name="connsiteX170" fmla="*/ 547634 w 1206260"/>
              <a:gd name="connsiteY170" fmla="*/ 1206818 h 1684262"/>
              <a:gd name="connsiteX171" fmla="*/ 573446 w 1206260"/>
              <a:gd name="connsiteY171" fmla="*/ 1222439 h 1684262"/>
              <a:gd name="connsiteX172" fmla="*/ 603450 w 1206260"/>
              <a:gd name="connsiteY172" fmla="*/ 1227487 h 1684262"/>
              <a:gd name="connsiteX173" fmla="*/ 743658 w 1206260"/>
              <a:gd name="connsiteY173" fmla="*/ 1291495 h 1684262"/>
              <a:gd name="connsiteX174" fmla="*/ 743658 w 1206260"/>
              <a:gd name="connsiteY174" fmla="*/ 1291400 h 1684262"/>
              <a:gd name="connsiteX175" fmla="*/ 578399 w 1206260"/>
              <a:gd name="connsiteY175" fmla="*/ 945452 h 1684262"/>
              <a:gd name="connsiteX176" fmla="*/ 689842 w 1206260"/>
              <a:gd name="connsiteY176" fmla="*/ 1122236 h 1684262"/>
              <a:gd name="connsiteX177" fmla="*/ 578399 w 1206260"/>
              <a:gd name="connsiteY177" fmla="*/ 945547 h 1684262"/>
              <a:gd name="connsiteX178" fmla="*/ 578399 w 1206260"/>
              <a:gd name="connsiteY178" fmla="*/ 945452 h 1684262"/>
              <a:gd name="connsiteX179" fmla="*/ 351609 w 1206260"/>
              <a:gd name="connsiteY179" fmla="*/ 1045464 h 1684262"/>
              <a:gd name="connsiteX180" fmla="*/ 382375 w 1206260"/>
              <a:gd name="connsiteY180" fmla="*/ 887825 h 1684262"/>
              <a:gd name="connsiteX181" fmla="*/ 351609 w 1206260"/>
              <a:gd name="connsiteY181" fmla="*/ 1045559 h 1684262"/>
              <a:gd name="connsiteX182" fmla="*/ 351609 w 1206260"/>
              <a:gd name="connsiteY182" fmla="*/ 1045464 h 1684262"/>
              <a:gd name="connsiteX183" fmla="*/ 420761 w 1206260"/>
              <a:gd name="connsiteY183" fmla="*/ 1018413 h 1684262"/>
              <a:gd name="connsiteX184" fmla="*/ 605260 w 1206260"/>
              <a:gd name="connsiteY184" fmla="*/ 1180338 h 1684262"/>
              <a:gd name="connsiteX185" fmla="*/ 420761 w 1206260"/>
              <a:gd name="connsiteY185" fmla="*/ 1018413 h 1684262"/>
              <a:gd name="connsiteX186" fmla="*/ 366944 w 1206260"/>
              <a:gd name="connsiteY186" fmla="*/ 1414272 h 1684262"/>
              <a:gd name="connsiteX187" fmla="*/ 597640 w 1206260"/>
              <a:gd name="connsiteY187" fmla="*/ 1460468 h 1684262"/>
              <a:gd name="connsiteX188" fmla="*/ 366944 w 1206260"/>
              <a:gd name="connsiteY188" fmla="*/ 1414463 h 1684262"/>
              <a:gd name="connsiteX189" fmla="*/ 366944 w 1206260"/>
              <a:gd name="connsiteY189" fmla="*/ 1414272 h 1684262"/>
              <a:gd name="connsiteX190" fmla="*/ 536108 w 1206260"/>
              <a:gd name="connsiteY190" fmla="*/ 1644968 h 1684262"/>
              <a:gd name="connsiteX191" fmla="*/ 498008 w 1206260"/>
              <a:gd name="connsiteY191" fmla="*/ 1625918 h 1684262"/>
              <a:gd name="connsiteX192" fmla="*/ 471148 w 1206260"/>
              <a:gd name="connsiteY192" fmla="*/ 1618202 h 1684262"/>
              <a:gd name="connsiteX193" fmla="*/ 471148 w 1206260"/>
              <a:gd name="connsiteY193" fmla="*/ 1664399 h 1684262"/>
              <a:gd name="connsiteX194" fmla="*/ 401901 w 1206260"/>
              <a:gd name="connsiteY194" fmla="*/ 1579817 h 1684262"/>
              <a:gd name="connsiteX195" fmla="*/ 536108 w 1206260"/>
              <a:gd name="connsiteY195" fmla="*/ 1645158 h 1684262"/>
              <a:gd name="connsiteX196" fmla="*/ 536108 w 1206260"/>
              <a:gd name="connsiteY196" fmla="*/ 1644968 h 1684262"/>
              <a:gd name="connsiteX197" fmla="*/ 616785 w 1206260"/>
              <a:gd name="connsiteY197" fmla="*/ 1564196 h 1684262"/>
              <a:gd name="connsiteX198" fmla="*/ 555349 w 1206260"/>
              <a:gd name="connsiteY198" fmla="*/ 1541145 h 1684262"/>
              <a:gd name="connsiteX199" fmla="*/ 638597 w 1206260"/>
              <a:gd name="connsiteY199" fmla="*/ 1493520 h 1684262"/>
              <a:gd name="connsiteX200" fmla="*/ 739848 w 1206260"/>
              <a:gd name="connsiteY200" fmla="*/ 1525715 h 1684262"/>
              <a:gd name="connsiteX201" fmla="*/ 616785 w 1206260"/>
              <a:gd name="connsiteY201" fmla="*/ 1564386 h 1684262"/>
              <a:gd name="connsiteX202" fmla="*/ 616785 w 1206260"/>
              <a:gd name="connsiteY202" fmla="*/ 1564196 h 1684262"/>
              <a:gd name="connsiteX203" fmla="*/ 752231 w 1206260"/>
              <a:gd name="connsiteY203" fmla="*/ 1664779 h 1684262"/>
              <a:gd name="connsiteX204" fmla="*/ 739658 w 1206260"/>
              <a:gd name="connsiteY204" fmla="*/ 1664779 h 1684262"/>
              <a:gd name="connsiteX205" fmla="*/ 731180 w 1206260"/>
              <a:gd name="connsiteY205" fmla="*/ 1664779 h 1684262"/>
              <a:gd name="connsiteX206" fmla="*/ 727561 w 1206260"/>
              <a:gd name="connsiteY206" fmla="*/ 1664779 h 1684262"/>
              <a:gd name="connsiteX207" fmla="*/ 713750 w 1206260"/>
              <a:gd name="connsiteY207" fmla="*/ 1666780 h 1684262"/>
              <a:gd name="connsiteX208" fmla="*/ 704225 w 1206260"/>
              <a:gd name="connsiteY208" fmla="*/ 1665256 h 1684262"/>
              <a:gd name="connsiteX209" fmla="*/ 705558 w 1206260"/>
              <a:gd name="connsiteY209" fmla="*/ 1667733 h 1684262"/>
              <a:gd name="connsiteX210" fmla="*/ 790045 w 1206260"/>
              <a:gd name="connsiteY210" fmla="*/ 1610106 h 1684262"/>
              <a:gd name="connsiteX211" fmla="*/ 752231 w 1206260"/>
              <a:gd name="connsiteY211" fmla="*/ 1664970 h 1684262"/>
              <a:gd name="connsiteX212" fmla="*/ 752231 w 1206260"/>
              <a:gd name="connsiteY212" fmla="*/ 1664779 h 1684262"/>
              <a:gd name="connsiteX213" fmla="*/ 857863 w 1206260"/>
              <a:gd name="connsiteY213" fmla="*/ 1591056 h 1684262"/>
              <a:gd name="connsiteX214" fmla="*/ 838813 w 1206260"/>
              <a:gd name="connsiteY214" fmla="*/ 1568958 h 1684262"/>
              <a:gd name="connsiteX215" fmla="*/ 836146 w 1206260"/>
              <a:gd name="connsiteY215" fmla="*/ 1564291 h 1684262"/>
              <a:gd name="connsiteX216" fmla="*/ 955179 w 1206260"/>
              <a:gd name="connsiteY216" fmla="*/ 1500720 h 1684262"/>
              <a:gd name="connsiteX217" fmla="*/ 1066493 w 1206260"/>
              <a:gd name="connsiteY217" fmla="*/ 1492065 h 1684262"/>
              <a:gd name="connsiteX218" fmla="*/ 857863 w 1206260"/>
              <a:gd name="connsiteY218" fmla="*/ 1591247 h 1684262"/>
              <a:gd name="connsiteX219" fmla="*/ 857863 w 1206260"/>
              <a:gd name="connsiteY219" fmla="*/ 1591056 h 1684262"/>
              <a:gd name="connsiteX220" fmla="*/ 1054979 w 1206260"/>
              <a:gd name="connsiteY220" fmla="*/ 1445037 h 1684262"/>
              <a:gd name="connsiteX221" fmla="*/ 916632 w 1206260"/>
              <a:gd name="connsiteY221" fmla="*/ 1468184 h 1684262"/>
              <a:gd name="connsiteX222" fmla="*/ 1028170 w 1206260"/>
              <a:gd name="connsiteY222" fmla="*/ 1445228 h 1684262"/>
              <a:gd name="connsiteX223" fmla="*/ 1054979 w 1206260"/>
              <a:gd name="connsiteY223" fmla="*/ 1445037 h 1684262"/>
              <a:gd name="connsiteX224" fmla="*/ 862816 w 1206260"/>
              <a:gd name="connsiteY224" fmla="*/ 1410462 h 1684262"/>
              <a:gd name="connsiteX225" fmla="*/ 647551 w 1206260"/>
              <a:gd name="connsiteY225" fmla="*/ 1448562 h 1684262"/>
              <a:gd name="connsiteX226" fmla="*/ 862816 w 1206260"/>
              <a:gd name="connsiteY226" fmla="*/ 1410653 h 1684262"/>
              <a:gd name="connsiteX227" fmla="*/ 862816 w 1206260"/>
              <a:gd name="connsiteY227" fmla="*/ 1410462 h 1684262"/>
              <a:gd name="connsiteX228" fmla="*/ 689842 w 1206260"/>
              <a:gd name="connsiteY228" fmla="*/ 1391412 h 1684262"/>
              <a:gd name="connsiteX229" fmla="*/ 924347 w 1206260"/>
              <a:gd name="connsiteY229" fmla="*/ 1306830 h 1684262"/>
              <a:gd name="connsiteX230" fmla="*/ 689842 w 1206260"/>
              <a:gd name="connsiteY230" fmla="*/ 1391412 h 1684262"/>
              <a:gd name="connsiteX231" fmla="*/ 1162663 w 1206260"/>
              <a:gd name="connsiteY231" fmla="*/ 1057085 h 1684262"/>
              <a:gd name="connsiteX232" fmla="*/ 1148756 w 1206260"/>
              <a:gd name="connsiteY232" fmla="*/ 1134428 h 1684262"/>
              <a:gd name="connsiteX233" fmla="*/ 1066841 w 1206260"/>
              <a:gd name="connsiteY233" fmla="*/ 1139762 h 1684262"/>
              <a:gd name="connsiteX234" fmla="*/ 1035790 w 1206260"/>
              <a:gd name="connsiteY234" fmla="*/ 1087755 h 1684262"/>
              <a:gd name="connsiteX235" fmla="*/ 1162663 w 1206260"/>
              <a:gd name="connsiteY235" fmla="*/ 1057085 h 1684262"/>
              <a:gd name="connsiteX236" fmla="*/ 987913 w 1206260"/>
              <a:gd name="connsiteY236" fmla="*/ 1181170 h 1684262"/>
              <a:gd name="connsiteX237" fmla="*/ 958923 w 1206260"/>
              <a:gd name="connsiteY237" fmla="*/ 1264444 h 1684262"/>
              <a:gd name="connsiteX238" fmla="*/ 905107 w 1206260"/>
              <a:gd name="connsiteY238" fmla="*/ 1118330 h 1684262"/>
              <a:gd name="connsiteX239" fmla="*/ 987913 w 1206260"/>
              <a:gd name="connsiteY239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791813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301317 w 1206260"/>
              <a:gd name="connsiteY51" fmla="*/ 1268063 h 1684262"/>
              <a:gd name="connsiteX52" fmla="*/ 283886 w 1206260"/>
              <a:gd name="connsiteY52" fmla="*/ 1268063 h 1684262"/>
              <a:gd name="connsiteX53" fmla="*/ 284934 w 1206260"/>
              <a:gd name="connsiteY53" fmla="*/ 1275207 h 1684262"/>
              <a:gd name="connsiteX54" fmla="*/ 395615 w 1206260"/>
              <a:gd name="connsiteY54" fmla="*/ 1319117 h 1684262"/>
              <a:gd name="connsiteX55" fmla="*/ 257026 w 1206260"/>
              <a:gd name="connsiteY55" fmla="*/ 1309592 h 1684262"/>
              <a:gd name="connsiteX56" fmla="*/ 257026 w 1206260"/>
              <a:gd name="connsiteY56" fmla="*/ 1309592 h 1684262"/>
              <a:gd name="connsiteX57" fmla="*/ 248263 w 1206260"/>
              <a:gd name="connsiteY57" fmla="*/ 1308259 h 1684262"/>
              <a:gd name="connsiteX58" fmla="*/ 247691 w 1206260"/>
              <a:gd name="connsiteY58" fmla="*/ 1308735 h 1684262"/>
              <a:gd name="connsiteX59" fmla="*/ 229880 w 1206260"/>
              <a:gd name="connsiteY59" fmla="*/ 1312259 h 1684262"/>
              <a:gd name="connsiteX60" fmla="*/ 146155 w 1206260"/>
              <a:gd name="connsiteY60" fmla="*/ 1230344 h 1684262"/>
              <a:gd name="connsiteX61" fmla="*/ 115389 w 1206260"/>
              <a:gd name="connsiteY61" fmla="*/ 1430369 h 1684262"/>
              <a:gd name="connsiteX62" fmla="*/ 349799 w 1206260"/>
              <a:gd name="connsiteY62" fmla="*/ 1480280 h 1684262"/>
              <a:gd name="connsiteX63" fmla="*/ 299507 w 1206260"/>
              <a:gd name="connsiteY63" fmla="*/ 1464659 h 1684262"/>
              <a:gd name="connsiteX64" fmla="*/ 321034 w 1206260"/>
              <a:gd name="connsiteY64" fmla="*/ 1477042 h 1684262"/>
              <a:gd name="connsiteX65" fmla="*/ 330559 w 1206260"/>
              <a:gd name="connsiteY65" fmla="*/ 1484376 h 1684262"/>
              <a:gd name="connsiteX66" fmla="*/ 388280 w 1206260"/>
              <a:gd name="connsiteY66" fmla="*/ 1545717 h 1684262"/>
              <a:gd name="connsiteX67" fmla="*/ 348847 w 1206260"/>
              <a:gd name="connsiteY67" fmla="*/ 1542479 h 1684262"/>
              <a:gd name="connsiteX68" fmla="*/ 255883 w 1206260"/>
              <a:gd name="connsiteY68" fmla="*/ 1502664 h 1684262"/>
              <a:gd name="connsiteX69" fmla="*/ 255883 w 1206260"/>
              <a:gd name="connsiteY69" fmla="*/ 1502664 h 1684262"/>
              <a:gd name="connsiteX70" fmla="*/ 239976 w 1206260"/>
              <a:gd name="connsiteY70" fmla="*/ 1484281 h 1684262"/>
              <a:gd name="connsiteX71" fmla="*/ 203495 w 1206260"/>
              <a:gd name="connsiteY71" fmla="*/ 1484281 h 1684262"/>
              <a:gd name="connsiteX72" fmla="*/ 187303 w 1206260"/>
              <a:gd name="connsiteY72" fmla="*/ 1499140 h 1684262"/>
              <a:gd name="connsiteX73" fmla="*/ 490674 w 1206260"/>
              <a:gd name="connsiteY73" fmla="*/ 1673352 h 1684262"/>
              <a:gd name="connsiteX74" fmla="*/ 757374 w 1206260"/>
              <a:gd name="connsiteY74" fmla="*/ 1682401 h 1684262"/>
              <a:gd name="connsiteX75" fmla="*/ 988070 w 1206260"/>
              <a:gd name="connsiteY75" fmla="*/ 1594485 h 1684262"/>
              <a:gd name="connsiteX76" fmla="*/ 1152566 w 1206260"/>
              <a:gd name="connsiteY76" fmla="*/ 1394460 h 1684262"/>
              <a:gd name="connsiteX77" fmla="*/ 918822 w 1206260"/>
              <a:gd name="connsiteY77" fmla="*/ 1363507 h 1684262"/>
              <a:gd name="connsiteX78" fmla="*/ 802904 w 1206260"/>
              <a:gd name="connsiteY78" fmla="*/ 1350454 h 1684262"/>
              <a:gd name="connsiteX79" fmla="*/ 841956 w 1206260"/>
              <a:gd name="connsiteY79" fmla="*/ 1326547 h 1684262"/>
              <a:gd name="connsiteX80" fmla="*/ 1018286 w 1206260"/>
              <a:gd name="connsiteY80" fmla="*/ 1315425 h 1684262"/>
              <a:gd name="connsiteX81" fmla="*/ 980354 w 1206260"/>
              <a:gd name="connsiteY81" fmla="*/ 1268921 h 1684262"/>
              <a:gd name="connsiteX82" fmla="*/ 1091488 w 1206260"/>
              <a:gd name="connsiteY82" fmla="*/ 1221043 h 1684262"/>
              <a:gd name="connsiteX83" fmla="*/ 911203 w 1206260"/>
              <a:gd name="connsiteY83" fmla="*/ 1022890 h 1684262"/>
              <a:gd name="connsiteX84" fmla="*/ 1193429 w 1206260"/>
              <a:gd name="connsiteY84" fmla="*/ 899446 h 1684262"/>
              <a:gd name="connsiteX85" fmla="*/ 759089 w 1206260"/>
              <a:gd name="connsiteY85" fmla="*/ 61246 h 1684262"/>
              <a:gd name="connsiteX86" fmla="*/ 720989 w 1206260"/>
              <a:gd name="connsiteY86" fmla="*/ 145828 h 1684262"/>
              <a:gd name="connsiteX87" fmla="*/ 759089 w 1206260"/>
              <a:gd name="connsiteY87" fmla="*/ 61436 h 1684262"/>
              <a:gd name="connsiteX88" fmla="*/ 759089 w 1206260"/>
              <a:gd name="connsiteY88" fmla="*/ 61246 h 1684262"/>
              <a:gd name="connsiteX89" fmla="*/ 363611 w 1206260"/>
              <a:gd name="connsiteY89" fmla="*/ 545783 h 1684262"/>
              <a:gd name="connsiteX90" fmla="*/ 348275 w 1206260"/>
              <a:gd name="connsiteY90" fmla="*/ 553498 h 1684262"/>
              <a:gd name="connsiteX91" fmla="*/ 363611 w 1206260"/>
              <a:gd name="connsiteY91" fmla="*/ 545783 h 1684262"/>
              <a:gd name="connsiteX92" fmla="*/ 232451 w 1206260"/>
              <a:gd name="connsiteY92" fmla="*/ 523113 h 1684262"/>
              <a:gd name="connsiteX93" fmla="*/ 254694 w 1206260"/>
              <a:gd name="connsiteY93" fmla="*/ 664096 h 1684262"/>
              <a:gd name="connsiteX94" fmla="*/ 232451 w 1206260"/>
              <a:gd name="connsiteY94" fmla="*/ 523113 h 1684262"/>
              <a:gd name="connsiteX95" fmla="*/ 340084 w 1206260"/>
              <a:gd name="connsiteY95" fmla="*/ 692277 h 1684262"/>
              <a:gd name="connsiteX96" fmla="*/ 470767 w 1206260"/>
              <a:gd name="connsiteY96" fmla="*/ 684562 h 1684262"/>
              <a:gd name="connsiteX97" fmla="*/ 340084 w 1206260"/>
              <a:gd name="connsiteY97" fmla="*/ 691896 h 1684262"/>
              <a:gd name="connsiteX98" fmla="*/ 340084 w 1206260"/>
              <a:gd name="connsiteY98" fmla="*/ 692277 h 1684262"/>
              <a:gd name="connsiteX99" fmla="*/ 382375 w 1206260"/>
              <a:gd name="connsiteY99" fmla="*/ 615410 h 1684262"/>
              <a:gd name="connsiteX100" fmla="*/ 516868 w 1206260"/>
              <a:gd name="connsiteY100" fmla="*/ 688372 h 1684262"/>
              <a:gd name="connsiteX101" fmla="*/ 382661 w 1206260"/>
              <a:gd name="connsiteY101" fmla="*/ 615029 h 1684262"/>
              <a:gd name="connsiteX102" fmla="*/ 382375 w 1206260"/>
              <a:gd name="connsiteY102" fmla="*/ 615410 h 1684262"/>
              <a:gd name="connsiteX103" fmla="*/ 201400 w 1206260"/>
              <a:gd name="connsiteY103" fmla="*/ 907542 h 1684262"/>
              <a:gd name="connsiteX104" fmla="*/ 163300 w 1206260"/>
              <a:gd name="connsiteY104" fmla="*/ 838295 h 1684262"/>
              <a:gd name="connsiteX105" fmla="*/ 201686 w 1206260"/>
              <a:gd name="connsiteY105" fmla="*/ 907161 h 1684262"/>
              <a:gd name="connsiteX106" fmla="*/ 201400 w 1206260"/>
              <a:gd name="connsiteY106" fmla="*/ 907542 h 1684262"/>
              <a:gd name="connsiteX107" fmla="*/ 97811 w 1206260"/>
              <a:gd name="connsiteY107" fmla="*/ 1285557 h 1684262"/>
              <a:gd name="connsiteX108" fmla="*/ 123279 w 1206260"/>
              <a:gd name="connsiteY108" fmla="*/ 1264178 h 1684262"/>
              <a:gd name="connsiteX109" fmla="*/ 231975 w 1206260"/>
              <a:gd name="connsiteY109" fmla="*/ 1341501 h 1684262"/>
              <a:gd name="connsiteX110" fmla="*/ 97811 w 1206260"/>
              <a:gd name="connsiteY110" fmla="*/ 1285557 h 1684262"/>
              <a:gd name="connsiteX111" fmla="*/ 232928 w 1206260"/>
              <a:gd name="connsiteY111" fmla="*/ 1376077 h 1684262"/>
              <a:gd name="connsiteX112" fmla="*/ 279029 w 1206260"/>
              <a:gd name="connsiteY112" fmla="*/ 1379887 h 1684262"/>
              <a:gd name="connsiteX113" fmla="*/ 232451 w 1206260"/>
              <a:gd name="connsiteY113" fmla="*/ 1376077 h 1684262"/>
              <a:gd name="connsiteX114" fmla="*/ 232928 w 1206260"/>
              <a:gd name="connsiteY114" fmla="*/ 1376077 h 1684262"/>
              <a:gd name="connsiteX115" fmla="*/ 856244 w 1206260"/>
              <a:gd name="connsiteY115" fmla="*/ 715613 h 1684262"/>
              <a:gd name="connsiteX116" fmla="*/ 817635 w 1206260"/>
              <a:gd name="connsiteY116" fmla="*/ 708913 h 1684262"/>
              <a:gd name="connsiteX117" fmla="*/ 721084 w 1206260"/>
              <a:gd name="connsiteY117" fmla="*/ 657225 h 1684262"/>
              <a:gd name="connsiteX118" fmla="*/ 855767 w 1206260"/>
              <a:gd name="connsiteY118" fmla="*/ 715613 h 1684262"/>
              <a:gd name="connsiteX119" fmla="*/ 856244 w 1206260"/>
              <a:gd name="connsiteY119" fmla="*/ 715613 h 1684262"/>
              <a:gd name="connsiteX120" fmla="*/ 663458 w 1206260"/>
              <a:gd name="connsiteY120" fmla="*/ 722662 h 1684262"/>
              <a:gd name="connsiteX121" fmla="*/ 644408 w 1206260"/>
              <a:gd name="connsiteY121" fmla="*/ 807149 h 1684262"/>
              <a:gd name="connsiteX122" fmla="*/ 662981 w 1206260"/>
              <a:gd name="connsiteY122" fmla="*/ 723138 h 1684262"/>
              <a:gd name="connsiteX123" fmla="*/ 663458 w 1206260"/>
              <a:gd name="connsiteY123" fmla="*/ 722662 h 1684262"/>
              <a:gd name="connsiteX124" fmla="*/ 628882 w 1206260"/>
              <a:gd name="connsiteY124" fmla="*/ 753332 h 1684262"/>
              <a:gd name="connsiteX125" fmla="*/ 655742 w 1206260"/>
              <a:gd name="connsiteY125" fmla="*/ 726472 h 1684262"/>
              <a:gd name="connsiteX126" fmla="*/ 628406 w 1206260"/>
              <a:gd name="connsiteY126" fmla="*/ 753332 h 1684262"/>
              <a:gd name="connsiteX127" fmla="*/ 628882 w 1206260"/>
              <a:gd name="connsiteY127" fmla="*/ 753332 h 1684262"/>
              <a:gd name="connsiteX128" fmla="*/ 771090 w 1206260"/>
              <a:gd name="connsiteY128" fmla="*/ 757237 h 1684262"/>
              <a:gd name="connsiteX129" fmla="*/ 690318 w 1206260"/>
              <a:gd name="connsiteY129" fmla="*/ 822579 h 1684262"/>
              <a:gd name="connsiteX130" fmla="*/ 770614 w 1206260"/>
              <a:gd name="connsiteY130" fmla="*/ 757237 h 1684262"/>
              <a:gd name="connsiteX131" fmla="*/ 771090 w 1206260"/>
              <a:gd name="connsiteY131" fmla="*/ 757237 h 1684262"/>
              <a:gd name="connsiteX132" fmla="*/ 759565 w 1206260"/>
              <a:gd name="connsiteY132" fmla="*/ 538162 h 1684262"/>
              <a:gd name="connsiteX133" fmla="*/ 851767 w 1206260"/>
              <a:gd name="connsiteY133" fmla="*/ 480536 h 1684262"/>
              <a:gd name="connsiteX134" fmla="*/ 759089 w 1206260"/>
              <a:gd name="connsiteY134" fmla="*/ 538067 h 1684262"/>
              <a:gd name="connsiteX135" fmla="*/ 759565 w 1206260"/>
              <a:gd name="connsiteY135" fmla="*/ 538162 h 1684262"/>
              <a:gd name="connsiteX136" fmla="*/ 877961 w 1206260"/>
              <a:gd name="connsiteY136" fmla="*/ 342138 h 1684262"/>
              <a:gd name="connsiteX137" fmla="*/ 812619 w 1206260"/>
              <a:gd name="connsiteY137" fmla="*/ 442055 h 1684262"/>
              <a:gd name="connsiteX138" fmla="*/ 877961 w 1206260"/>
              <a:gd name="connsiteY138" fmla="*/ 342138 h 1684262"/>
              <a:gd name="connsiteX139" fmla="*/ 681841 w 1206260"/>
              <a:gd name="connsiteY139" fmla="*/ 323088 h 1684262"/>
              <a:gd name="connsiteX140" fmla="*/ 758803 w 1206260"/>
              <a:gd name="connsiteY140" fmla="*/ 430816 h 1684262"/>
              <a:gd name="connsiteX141" fmla="*/ 643455 w 1206260"/>
              <a:gd name="connsiteY141" fmla="*/ 396145 h 1684262"/>
              <a:gd name="connsiteX142" fmla="*/ 639550 w 1206260"/>
              <a:gd name="connsiteY142" fmla="*/ 438436 h 1684262"/>
              <a:gd name="connsiteX143" fmla="*/ 682127 w 1206260"/>
              <a:gd name="connsiteY143" fmla="*/ 323088 h 1684262"/>
              <a:gd name="connsiteX144" fmla="*/ 681841 w 1206260"/>
              <a:gd name="connsiteY144" fmla="*/ 323088 h 1684262"/>
              <a:gd name="connsiteX145" fmla="*/ 351323 w 1206260"/>
              <a:gd name="connsiteY145" fmla="*/ 219361 h 1684262"/>
              <a:gd name="connsiteX146" fmla="*/ 383994 w 1206260"/>
              <a:gd name="connsiteY146" fmla="*/ 183070 h 1684262"/>
              <a:gd name="connsiteX147" fmla="*/ 403711 w 1206260"/>
              <a:gd name="connsiteY147" fmla="*/ 175069 h 1684262"/>
              <a:gd name="connsiteX148" fmla="*/ 411331 w 1206260"/>
              <a:gd name="connsiteY148" fmla="*/ 176117 h 1684262"/>
              <a:gd name="connsiteX149" fmla="*/ 569351 w 1206260"/>
              <a:gd name="connsiteY149" fmla="*/ 242792 h 1684262"/>
              <a:gd name="connsiteX150" fmla="*/ 569922 w 1206260"/>
              <a:gd name="connsiteY150" fmla="*/ 242792 h 1684262"/>
              <a:gd name="connsiteX151" fmla="*/ 558873 w 1206260"/>
              <a:gd name="connsiteY151" fmla="*/ 299942 h 1684262"/>
              <a:gd name="connsiteX152" fmla="*/ 351609 w 1206260"/>
              <a:gd name="connsiteY152" fmla="*/ 219075 h 1684262"/>
              <a:gd name="connsiteX153" fmla="*/ 351323 w 1206260"/>
              <a:gd name="connsiteY153" fmla="*/ 219361 h 1684262"/>
              <a:gd name="connsiteX154" fmla="*/ 470767 w 1206260"/>
              <a:gd name="connsiteY154" fmla="*/ 361188 h 1684262"/>
              <a:gd name="connsiteX155" fmla="*/ 566874 w 1206260"/>
              <a:gd name="connsiteY155" fmla="*/ 503396 h 1684262"/>
              <a:gd name="connsiteX156" fmla="*/ 470767 w 1206260"/>
              <a:gd name="connsiteY156" fmla="*/ 361188 h 1684262"/>
              <a:gd name="connsiteX157" fmla="*/ 632216 w 1206260"/>
              <a:gd name="connsiteY157" fmla="*/ 453485 h 1684262"/>
              <a:gd name="connsiteX158" fmla="*/ 699367 w 1206260"/>
              <a:gd name="connsiteY158" fmla="*/ 515112 h 1684262"/>
              <a:gd name="connsiteX159" fmla="*/ 759089 w 1206260"/>
              <a:gd name="connsiteY159" fmla="*/ 438055 h 1684262"/>
              <a:gd name="connsiteX160" fmla="*/ 678317 w 1206260"/>
              <a:gd name="connsiteY160" fmla="*/ 611029 h 1684262"/>
              <a:gd name="connsiteX161" fmla="*/ 640217 w 1206260"/>
              <a:gd name="connsiteY161" fmla="*/ 587978 h 1684262"/>
              <a:gd name="connsiteX162" fmla="*/ 632216 w 1206260"/>
              <a:gd name="connsiteY162" fmla="*/ 453581 h 1684262"/>
              <a:gd name="connsiteX163" fmla="*/ 632216 w 1206260"/>
              <a:gd name="connsiteY163" fmla="*/ 453485 h 1684262"/>
              <a:gd name="connsiteX164" fmla="*/ 686032 w 1206260"/>
              <a:gd name="connsiteY164" fmla="*/ 837819 h 1684262"/>
              <a:gd name="connsiteX165" fmla="*/ 628310 w 1206260"/>
              <a:gd name="connsiteY165" fmla="*/ 930116 h 1684262"/>
              <a:gd name="connsiteX166" fmla="*/ 686032 w 1206260"/>
              <a:gd name="connsiteY166" fmla="*/ 837914 h 1684262"/>
              <a:gd name="connsiteX167" fmla="*/ 686032 w 1206260"/>
              <a:gd name="connsiteY167" fmla="*/ 837819 h 1684262"/>
              <a:gd name="connsiteX168" fmla="*/ 743658 w 1206260"/>
              <a:gd name="connsiteY168" fmla="*/ 1291400 h 1684262"/>
              <a:gd name="connsiteX169" fmla="*/ 547634 w 1206260"/>
              <a:gd name="connsiteY169" fmla="*/ 1206818 h 1684262"/>
              <a:gd name="connsiteX170" fmla="*/ 573446 w 1206260"/>
              <a:gd name="connsiteY170" fmla="*/ 1222439 h 1684262"/>
              <a:gd name="connsiteX171" fmla="*/ 603450 w 1206260"/>
              <a:gd name="connsiteY171" fmla="*/ 1227487 h 1684262"/>
              <a:gd name="connsiteX172" fmla="*/ 743658 w 1206260"/>
              <a:gd name="connsiteY172" fmla="*/ 1291495 h 1684262"/>
              <a:gd name="connsiteX173" fmla="*/ 743658 w 1206260"/>
              <a:gd name="connsiteY173" fmla="*/ 1291400 h 1684262"/>
              <a:gd name="connsiteX174" fmla="*/ 578399 w 1206260"/>
              <a:gd name="connsiteY174" fmla="*/ 945452 h 1684262"/>
              <a:gd name="connsiteX175" fmla="*/ 689842 w 1206260"/>
              <a:gd name="connsiteY175" fmla="*/ 1122236 h 1684262"/>
              <a:gd name="connsiteX176" fmla="*/ 578399 w 1206260"/>
              <a:gd name="connsiteY176" fmla="*/ 945547 h 1684262"/>
              <a:gd name="connsiteX177" fmla="*/ 578399 w 1206260"/>
              <a:gd name="connsiteY177" fmla="*/ 945452 h 1684262"/>
              <a:gd name="connsiteX178" fmla="*/ 351609 w 1206260"/>
              <a:gd name="connsiteY178" fmla="*/ 1045464 h 1684262"/>
              <a:gd name="connsiteX179" fmla="*/ 382375 w 1206260"/>
              <a:gd name="connsiteY179" fmla="*/ 887825 h 1684262"/>
              <a:gd name="connsiteX180" fmla="*/ 351609 w 1206260"/>
              <a:gd name="connsiteY180" fmla="*/ 1045559 h 1684262"/>
              <a:gd name="connsiteX181" fmla="*/ 351609 w 1206260"/>
              <a:gd name="connsiteY181" fmla="*/ 1045464 h 1684262"/>
              <a:gd name="connsiteX182" fmla="*/ 420761 w 1206260"/>
              <a:gd name="connsiteY182" fmla="*/ 1018413 h 1684262"/>
              <a:gd name="connsiteX183" fmla="*/ 605260 w 1206260"/>
              <a:gd name="connsiteY183" fmla="*/ 1180338 h 1684262"/>
              <a:gd name="connsiteX184" fmla="*/ 420761 w 1206260"/>
              <a:gd name="connsiteY184" fmla="*/ 1018413 h 1684262"/>
              <a:gd name="connsiteX185" fmla="*/ 366944 w 1206260"/>
              <a:gd name="connsiteY185" fmla="*/ 1414272 h 1684262"/>
              <a:gd name="connsiteX186" fmla="*/ 597640 w 1206260"/>
              <a:gd name="connsiteY186" fmla="*/ 1460468 h 1684262"/>
              <a:gd name="connsiteX187" fmla="*/ 366944 w 1206260"/>
              <a:gd name="connsiteY187" fmla="*/ 1414463 h 1684262"/>
              <a:gd name="connsiteX188" fmla="*/ 366944 w 1206260"/>
              <a:gd name="connsiteY188" fmla="*/ 1414272 h 1684262"/>
              <a:gd name="connsiteX189" fmla="*/ 536108 w 1206260"/>
              <a:gd name="connsiteY189" fmla="*/ 1644968 h 1684262"/>
              <a:gd name="connsiteX190" fmla="*/ 498008 w 1206260"/>
              <a:gd name="connsiteY190" fmla="*/ 1625918 h 1684262"/>
              <a:gd name="connsiteX191" fmla="*/ 471148 w 1206260"/>
              <a:gd name="connsiteY191" fmla="*/ 1618202 h 1684262"/>
              <a:gd name="connsiteX192" fmla="*/ 471148 w 1206260"/>
              <a:gd name="connsiteY192" fmla="*/ 1664399 h 1684262"/>
              <a:gd name="connsiteX193" fmla="*/ 401901 w 1206260"/>
              <a:gd name="connsiteY193" fmla="*/ 1579817 h 1684262"/>
              <a:gd name="connsiteX194" fmla="*/ 536108 w 1206260"/>
              <a:gd name="connsiteY194" fmla="*/ 1645158 h 1684262"/>
              <a:gd name="connsiteX195" fmla="*/ 536108 w 1206260"/>
              <a:gd name="connsiteY195" fmla="*/ 1644968 h 1684262"/>
              <a:gd name="connsiteX196" fmla="*/ 616785 w 1206260"/>
              <a:gd name="connsiteY196" fmla="*/ 1564196 h 1684262"/>
              <a:gd name="connsiteX197" fmla="*/ 555349 w 1206260"/>
              <a:gd name="connsiteY197" fmla="*/ 1541145 h 1684262"/>
              <a:gd name="connsiteX198" fmla="*/ 638597 w 1206260"/>
              <a:gd name="connsiteY198" fmla="*/ 1493520 h 1684262"/>
              <a:gd name="connsiteX199" fmla="*/ 739848 w 1206260"/>
              <a:gd name="connsiteY199" fmla="*/ 1525715 h 1684262"/>
              <a:gd name="connsiteX200" fmla="*/ 616785 w 1206260"/>
              <a:gd name="connsiteY200" fmla="*/ 1564386 h 1684262"/>
              <a:gd name="connsiteX201" fmla="*/ 616785 w 1206260"/>
              <a:gd name="connsiteY201" fmla="*/ 1564196 h 1684262"/>
              <a:gd name="connsiteX202" fmla="*/ 752231 w 1206260"/>
              <a:gd name="connsiteY202" fmla="*/ 1664779 h 1684262"/>
              <a:gd name="connsiteX203" fmla="*/ 739658 w 1206260"/>
              <a:gd name="connsiteY203" fmla="*/ 1664779 h 1684262"/>
              <a:gd name="connsiteX204" fmla="*/ 731180 w 1206260"/>
              <a:gd name="connsiteY204" fmla="*/ 1664779 h 1684262"/>
              <a:gd name="connsiteX205" fmla="*/ 727561 w 1206260"/>
              <a:gd name="connsiteY205" fmla="*/ 1664779 h 1684262"/>
              <a:gd name="connsiteX206" fmla="*/ 713750 w 1206260"/>
              <a:gd name="connsiteY206" fmla="*/ 1666780 h 1684262"/>
              <a:gd name="connsiteX207" fmla="*/ 704225 w 1206260"/>
              <a:gd name="connsiteY207" fmla="*/ 1665256 h 1684262"/>
              <a:gd name="connsiteX208" fmla="*/ 705558 w 1206260"/>
              <a:gd name="connsiteY208" fmla="*/ 1667733 h 1684262"/>
              <a:gd name="connsiteX209" fmla="*/ 790045 w 1206260"/>
              <a:gd name="connsiteY209" fmla="*/ 1610106 h 1684262"/>
              <a:gd name="connsiteX210" fmla="*/ 752231 w 1206260"/>
              <a:gd name="connsiteY210" fmla="*/ 1664970 h 1684262"/>
              <a:gd name="connsiteX211" fmla="*/ 752231 w 1206260"/>
              <a:gd name="connsiteY211" fmla="*/ 1664779 h 1684262"/>
              <a:gd name="connsiteX212" fmla="*/ 857863 w 1206260"/>
              <a:gd name="connsiteY212" fmla="*/ 1591056 h 1684262"/>
              <a:gd name="connsiteX213" fmla="*/ 838813 w 1206260"/>
              <a:gd name="connsiteY213" fmla="*/ 1568958 h 1684262"/>
              <a:gd name="connsiteX214" fmla="*/ 836146 w 1206260"/>
              <a:gd name="connsiteY214" fmla="*/ 1564291 h 1684262"/>
              <a:gd name="connsiteX215" fmla="*/ 955179 w 1206260"/>
              <a:gd name="connsiteY215" fmla="*/ 1500720 h 1684262"/>
              <a:gd name="connsiteX216" fmla="*/ 1066493 w 1206260"/>
              <a:gd name="connsiteY216" fmla="*/ 1492065 h 1684262"/>
              <a:gd name="connsiteX217" fmla="*/ 857863 w 1206260"/>
              <a:gd name="connsiteY217" fmla="*/ 1591247 h 1684262"/>
              <a:gd name="connsiteX218" fmla="*/ 857863 w 1206260"/>
              <a:gd name="connsiteY218" fmla="*/ 1591056 h 1684262"/>
              <a:gd name="connsiteX219" fmla="*/ 1054979 w 1206260"/>
              <a:gd name="connsiteY219" fmla="*/ 1445037 h 1684262"/>
              <a:gd name="connsiteX220" fmla="*/ 916632 w 1206260"/>
              <a:gd name="connsiteY220" fmla="*/ 1468184 h 1684262"/>
              <a:gd name="connsiteX221" fmla="*/ 1028170 w 1206260"/>
              <a:gd name="connsiteY221" fmla="*/ 1445228 h 1684262"/>
              <a:gd name="connsiteX222" fmla="*/ 1054979 w 1206260"/>
              <a:gd name="connsiteY222" fmla="*/ 1445037 h 1684262"/>
              <a:gd name="connsiteX223" fmla="*/ 862816 w 1206260"/>
              <a:gd name="connsiteY223" fmla="*/ 1410462 h 1684262"/>
              <a:gd name="connsiteX224" fmla="*/ 647551 w 1206260"/>
              <a:gd name="connsiteY224" fmla="*/ 1448562 h 1684262"/>
              <a:gd name="connsiteX225" fmla="*/ 862816 w 1206260"/>
              <a:gd name="connsiteY225" fmla="*/ 1410653 h 1684262"/>
              <a:gd name="connsiteX226" fmla="*/ 862816 w 1206260"/>
              <a:gd name="connsiteY226" fmla="*/ 1410462 h 1684262"/>
              <a:gd name="connsiteX227" fmla="*/ 689842 w 1206260"/>
              <a:gd name="connsiteY227" fmla="*/ 1391412 h 1684262"/>
              <a:gd name="connsiteX228" fmla="*/ 924347 w 1206260"/>
              <a:gd name="connsiteY228" fmla="*/ 1306830 h 1684262"/>
              <a:gd name="connsiteX229" fmla="*/ 689842 w 1206260"/>
              <a:gd name="connsiteY229" fmla="*/ 1391412 h 1684262"/>
              <a:gd name="connsiteX230" fmla="*/ 1162663 w 1206260"/>
              <a:gd name="connsiteY230" fmla="*/ 1057085 h 1684262"/>
              <a:gd name="connsiteX231" fmla="*/ 1148756 w 1206260"/>
              <a:gd name="connsiteY231" fmla="*/ 1134428 h 1684262"/>
              <a:gd name="connsiteX232" fmla="*/ 1066841 w 1206260"/>
              <a:gd name="connsiteY232" fmla="*/ 1139762 h 1684262"/>
              <a:gd name="connsiteX233" fmla="*/ 1035790 w 1206260"/>
              <a:gd name="connsiteY233" fmla="*/ 1087755 h 1684262"/>
              <a:gd name="connsiteX234" fmla="*/ 1162663 w 1206260"/>
              <a:gd name="connsiteY234" fmla="*/ 1057085 h 1684262"/>
              <a:gd name="connsiteX235" fmla="*/ 987913 w 1206260"/>
              <a:gd name="connsiteY235" fmla="*/ 1181170 h 1684262"/>
              <a:gd name="connsiteX236" fmla="*/ 958923 w 1206260"/>
              <a:gd name="connsiteY236" fmla="*/ 1264444 h 1684262"/>
              <a:gd name="connsiteX237" fmla="*/ 905107 w 1206260"/>
              <a:gd name="connsiteY237" fmla="*/ 1118330 h 1684262"/>
              <a:gd name="connsiteX238" fmla="*/ 987913 w 1206260"/>
              <a:gd name="connsiteY238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301317 w 1206260"/>
              <a:gd name="connsiteY51" fmla="*/ 1268063 h 1684262"/>
              <a:gd name="connsiteX52" fmla="*/ 283886 w 1206260"/>
              <a:gd name="connsiteY52" fmla="*/ 1268063 h 1684262"/>
              <a:gd name="connsiteX53" fmla="*/ 284934 w 1206260"/>
              <a:gd name="connsiteY53" fmla="*/ 1275207 h 1684262"/>
              <a:gd name="connsiteX54" fmla="*/ 395615 w 1206260"/>
              <a:gd name="connsiteY54" fmla="*/ 1319117 h 1684262"/>
              <a:gd name="connsiteX55" fmla="*/ 257026 w 1206260"/>
              <a:gd name="connsiteY55" fmla="*/ 1309592 h 1684262"/>
              <a:gd name="connsiteX56" fmla="*/ 257026 w 1206260"/>
              <a:gd name="connsiteY56" fmla="*/ 1309592 h 1684262"/>
              <a:gd name="connsiteX57" fmla="*/ 248263 w 1206260"/>
              <a:gd name="connsiteY57" fmla="*/ 1308259 h 1684262"/>
              <a:gd name="connsiteX58" fmla="*/ 247691 w 1206260"/>
              <a:gd name="connsiteY58" fmla="*/ 1308735 h 1684262"/>
              <a:gd name="connsiteX59" fmla="*/ 229880 w 1206260"/>
              <a:gd name="connsiteY59" fmla="*/ 1312259 h 1684262"/>
              <a:gd name="connsiteX60" fmla="*/ 146155 w 1206260"/>
              <a:gd name="connsiteY60" fmla="*/ 1230344 h 1684262"/>
              <a:gd name="connsiteX61" fmla="*/ 115389 w 1206260"/>
              <a:gd name="connsiteY61" fmla="*/ 1430369 h 1684262"/>
              <a:gd name="connsiteX62" fmla="*/ 349799 w 1206260"/>
              <a:gd name="connsiteY62" fmla="*/ 1480280 h 1684262"/>
              <a:gd name="connsiteX63" fmla="*/ 299507 w 1206260"/>
              <a:gd name="connsiteY63" fmla="*/ 1464659 h 1684262"/>
              <a:gd name="connsiteX64" fmla="*/ 321034 w 1206260"/>
              <a:gd name="connsiteY64" fmla="*/ 1477042 h 1684262"/>
              <a:gd name="connsiteX65" fmla="*/ 330559 w 1206260"/>
              <a:gd name="connsiteY65" fmla="*/ 1484376 h 1684262"/>
              <a:gd name="connsiteX66" fmla="*/ 388280 w 1206260"/>
              <a:gd name="connsiteY66" fmla="*/ 1545717 h 1684262"/>
              <a:gd name="connsiteX67" fmla="*/ 348847 w 1206260"/>
              <a:gd name="connsiteY67" fmla="*/ 1542479 h 1684262"/>
              <a:gd name="connsiteX68" fmla="*/ 255883 w 1206260"/>
              <a:gd name="connsiteY68" fmla="*/ 1502664 h 1684262"/>
              <a:gd name="connsiteX69" fmla="*/ 255883 w 1206260"/>
              <a:gd name="connsiteY69" fmla="*/ 1502664 h 1684262"/>
              <a:gd name="connsiteX70" fmla="*/ 239976 w 1206260"/>
              <a:gd name="connsiteY70" fmla="*/ 1484281 h 1684262"/>
              <a:gd name="connsiteX71" fmla="*/ 203495 w 1206260"/>
              <a:gd name="connsiteY71" fmla="*/ 1484281 h 1684262"/>
              <a:gd name="connsiteX72" fmla="*/ 187303 w 1206260"/>
              <a:gd name="connsiteY72" fmla="*/ 1499140 h 1684262"/>
              <a:gd name="connsiteX73" fmla="*/ 490674 w 1206260"/>
              <a:gd name="connsiteY73" fmla="*/ 1673352 h 1684262"/>
              <a:gd name="connsiteX74" fmla="*/ 757374 w 1206260"/>
              <a:gd name="connsiteY74" fmla="*/ 1682401 h 1684262"/>
              <a:gd name="connsiteX75" fmla="*/ 988070 w 1206260"/>
              <a:gd name="connsiteY75" fmla="*/ 1594485 h 1684262"/>
              <a:gd name="connsiteX76" fmla="*/ 1152566 w 1206260"/>
              <a:gd name="connsiteY76" fmla="*/ 1394460 h 1684262"/>
              <a:gd name="connsiteX77" fmla="*/ 918822 w 1206260"/>
              <a:gd name="connsiteY77" fmla="*/ 1363507 h 1684262"/>
              <a:gd name="connsiteX78" fmla="*/ 802904 w 1206260"/>
              <a:gd name="connsiteY78" fmla="*/ 1350454 h 1684262"/>
              <a:gd name="connsiteX79" fmla="*/ 841956 w 1206260"/>
              <a:gd name="connsiteY79" fmla="*/ 1326547 h 1684262"/>
              <a:gd name="connsiteX80" fmla="*/ 1018286 w 1206260"/>
              <a:gd name="connsiteY80" fmla="*/ 1315425 h 1684262"/>
              <a:gd name="connsiteX81" fmla="*/ 980354 w 1206260"/>
              <a:gd name="connsiteY81" fmla="*/ 1268921 h 1684262"/>
              <a:gd name="connsiteX82" fmla="*/ 1091488 w 1206260"/>
              <a:gd name="connsiteY82" fmla="*/ 1221043 h 1684262"/>
              <a:gd name="connsiteX83" fmla="*/ 911203 w 1206260"/>
              <a:gd name="connsiteY83" fmla="*/ 1022890 h 1684262"/>
              <a:gd name="connsiteX84" fmla="*/ 1193429 w 1206260"/>
              <a:gd name="connsiteY84" fmla="*/ 899446 h 1684262"/>
              <a:gd name="connsiteX85" fmla="*/ 759089 w 1206260"/>
              <a:gd name="connsiteY85" fmla="*/ 61246 h 1684262"/>
              <a:gd name="connsiteX86" fmla="*/ 720989 w 1206260"/>
              <a:gd name="connsiteY86" fmla="*/ 145828 h 1684262"/>
              <a:gd name="connsiteX87" fmla="*/ 759089 w 1206260"/>
              <a:gd name="connsiteY87" fmla="*/ 61436 h 1684262"/>
              <a:gd name="connsiteX88" fmla="*/ 759089 w 1206260"/>
              <a:gd name="connsiteY88" fmla="*/ 61246 h 1684262"/>
              <a:gd name="connsiteX89" fmla="*/ 363611 w 1206260"/>
              <a:gd name="connsiteY89" fmla="*/ 545783 h 1684262"/>
              <a:gd name="connsiteX90" fmla="*/ 348275 w 1206260"/>
              <a:gd name="connsiteY90" fmla="*/ 553498 h 1684262"/>
              <a:gd name="connsiteX91" fmla="*/ 363611 w 1206260"/>
              <a:gd name="connsiteY91" fmla="*/ 545783 h 1684262"/>
              <a:gd name="connsiteX92" fmla="*/ 232451 w 1206260"/>
              <a:gd name="connsiteY92" fmla="*/ 523113 h 1684262"/>
              <a:gd name="connsiteX93" fmla="*/ 254694 w 1206260"/>
              <a:gd name="connsiteY93" fmla="*/ 664096 h 1684262"/>
              <a:gd name="connsiteX94" fmla="*/ 232451 w 1206260"/>
              <a:gd name="connsiteY94" fmla="*/ 523113 h 1684262"/>
              <a:gd name="connsiteX95" fmla="*/ 340084 w 1206260"/>
              <a:gd name="connsiteY95" fmla="*/ 692277 h 1684262"/>
              <a:gd name="connsiteX96" fmla="*/ 470767 w 1206260"/>
              <a:gd name="connsiteY96" fmla="*/ 684562 h 1684262"/>
              <a:gd name="connsiteX97" fmla="*/ 340084 w 1206260"/>
              <a:gd name="connsiteY97" fmla="*/ 691896 h 1684262"/>
              <a:gd name="connsiteX98" fmla="*/ 340084 w 1206260"/>
              <a:gd name="connsiteY98" fmla="*/ 692277 h 1684262"/>
              <a:gd name="connsiteX99" fmla="*/ 382375 w 1206260"/>
              <a:gd name="connsiteY99" fmla="*/ 615410 h 1684262"/>
              <a:gd name="connsiteX100" fmla="*/ 516868 w 1206260"/>
              <a:gd name="connsiteY100" fmla="*/ 688372 h 1684262"/>
              <a:gd name="connsiteX101" fmla="*/ 382661 w 1206260"/>
              <a:gd name="connsiteY101" fmla="*/ 615029 h 1684262"/>
              <a:gd name="connsiteX102" fmla="*/ 382375 w 1206260"/>
              <a:gd name="connsiteY102" fmla="*/ 615410 h 1684262"/>
              <a:gd name="connsiteX103" fmla="*/ 201400 w 1206260"/>
              <a:gd name="connsiteY103" fmla="*/ 907542 h 1684262"/>
              <a:gd name="connsiteX104" fmla="*/ 163300 w 1206260"/>
              <a:gd name="connsiteY104" fmla="*/ 838295 h 1684262"/>
              <a:gd name="connsiteX105" fmla="*/ 201686 w 1206260"/>
              <a:gd name="connsiteY105" fmla="*/ 907161 h 1684262"/>
              <a:gd name="connsiteX106" fmla="*/ 201400 w 1206260"/>
              <a:gd name="connsiteY106" fmla="*/ 907542 h 1684262"/>
              <a:gd name="connsiteX107" fmla="*/ 97811 w 1206260"/>
              <a:gd name="connsiteY107" fmla="*/ 1285557 h 1684262"/>
              <a:gd name="connsiteX108" fmla="*/ 123279 w 1206260"/>
              <a:gd name="connsiteY108" fmla="*/ 1264178 h 1684262"/>
              <a:gd name="connsiteX109" fmla="*/ 231975 w 1206260"/>
              <a:gd name="connsiteY109" fmla="*/ 1341501 h 1684262"/>
              <a:gd name="connsiteX110" fmla="*/ 97811 w 1206260"/>
              <a:gd name="connsiteY110" fmla="*/ 1285557 h 1684262"/>
              <a:gd name="connsiteX111" fmla="*/ 232928 w 1206260"/>
              <a:gd name="connsiteY111" fmla="*/ 1376077 h 1684262"/>
              <a:gd name="connsiteX112" fmla="*/ 279029 w 1206260"/>
              <a:gd name="connsiteY112" fmla="*/ 1379887 h 1684262"/>
              <a:gd name="connsiteX113" fmla="*/ 232451 w 1206260"/>
              <a:gd name="connsiteY113" fmla="*/ 1376077 h 1684262"/>
              <a:gd name="connsiteX114" fmla="*/ 232928 w 1206260"/>
              <a:gd name="connsiteY114" fmla="*/ 1376077 h 1684262"/>
              <a:gd name="connsiteX115" fmla="*/ 856244 w 1206260"/>
              <a:gd name="connsiteY115" fmla="*/ 715613 h 1684262"/>
              <a:gd name="connsiteX116" fmla="*/ 817635 w 1206260"/>
              <a:gd name="connsiteY116" fmla="*/ 708913 h 1684262"/>
              <a:gd name="connsiteX117" fmla="*/ 721084 w 1206260"/>
              <a:gd name="connsiteY117" fmla="*/ 657225 h 1684262"/>
              <a:gd name="connsiteX118" fmla="*/ 855767 w 1206260"/>
              <a:gd name="connsiteY118" fmla="*/ 715613 h 1684262"/>
              <a:gd name="connsiteX119" fmla="*/ 856244 w 1206260"/>
              <a:gd name="connsiteY119" fmla="*/ 715613 h 1684262"/>
              <a:gd name="connsiteX120" fmla="*/ 663458 w 1206260"/>
              <a:gd name="connsiteY120" fmla="*/ 722662 h 1684262"/>
              <a:gd name="connsiteX121" fmla="*/ 644408 w 1206260"/>
              <a:gd name="connsiteY121" fmla="*/ 807149 h 1684262"/>
              <a:gd name="connsiteX122" fmla="*/ 662981 w 1206260"/>
              <a:gd name="connsiteY122" fmla="*/ 723138 h 1684262"/>
              <a:gd name="connsiteX123" fmla="*/ 663458 w 1206260"/>
              <a:gd name="connsiteY123" fmla="*/ 722662 h 1684262"/>
              <a:gd name="connsiteX124" fmla="*/ 628882 w 1206260"/>
              <a:gd name="connsiteY124" fmla="*/ 753332 h 1684262"/>
              <a:gd name="connsiteX125" fmla="*/ 655742 w 1206260"/>
              <a:gd name="connsiteY125" fmla="*/ 726472 h 1684262"/>
              <a:gd name="connsiteX126" fmla="*/ 628406 w 1206260"/>
              <a:gd name="connsiteY126" fmla="*/ 753332 h 1684262"/>
              <a:gd name="connsiteX127" fmla="*/ 628882 w 1206260"/>
              <a:gd name="connsiteY127" fmla="*/ 753332 h 1684262"/>
              <a:gd name="connsiteX128" fmla="*/ 771090 w 1206260"/>
              <a:gd name="connsiteY128" fmla="*/ 757237 h 1684262"/>
              <a:gd name="connsiteX129" fmla="*/ 690318 w 1206260"/>
              <a:gd name="connsiteY129" fmla="*/ 822579 h 1684262"/>
              <a:gd name="connsiteX130" fmla="*/ 770614 w 1206260"/>
              <a:gd name="connsiteY130" fmla="*/ 757237 h 1684262"/>
              <a:gd name="connsiteX131" fmla="*/ 771090 w 1206260"/>
              <a:gd name="connsiteY131" fmla="*/ 757237 h 1684262"/>
              <a:gd name="connsiteX132" fmla="*/ 759565 w 1206260"/>
              <a:gd name="connsiteY132" fmla="*/ 538162 h 1684262"/>
              <a:gd name="connsiteX133" fmla="*/ 851767 w 1206260"/>
              <a:gd name="connsiteY133" fmla="*/ 480536 h 1684262"/>
              <a:gd name="connsiteX134" fmla="*/ 759089 w 1206260"/>
              <a:gd name="connsiteY134" fmla="*/ 538067 h 1684262"/>
              <a:gd name="connsiteX135" fmla="*/ 759565 w 1206260"/>
              <a:gd name="connsiteY135" fmla="*/ 538162 h 1684262"/>
              <a:gd name="connsiteX136" fmla="*/ 877961 w 1206260"/>
              <a:gd name="connsiteY136" fmla="*/ 342138 h 1684262"/>
              <a:gd name="connsiteX137" fmla="*/ 812619 w 1206260"/>
              <a:gd name="connsiteY137" fmla="*/ 442055 h 1684262"/>
              <a:gd name="connsiteX138" fmla="*/ 877961 w 1206260"/>
              <a:gd name="connsiteY138" fmla="*/ 342138 h 1684262"/>
              <a:gd name="connsiteX139" fmla="*/ 681841 w 1206260"/>
              <a:gd name="connsiteY139" fmla="*/ 323088 h 1684262"/>
              <a:gd name="connsiteX140" fmla="*/ 758803 w 1206260"/>
              <a:gd name="connsiteY140" fmla="*/ 430816 h 1684262"/>
              <a:gd name="connsiteX141" fmla="*/ 643455 w 1206260"/>
              <a:gd name="connsiteY141" fmla="*/ 396145 h 1684262"/>
              <a:gd name="connsiteX142" fmla="*/ 639550 w 1206260"/>
              <a:gd name="connsiteY142" fmla="*/ 438436 h 1684262"/>
              <a:gd name="connsiteX143" fmla="*/ 682127 w 1206260"/>
              <a:gd name="connsiteY143" fmla="*/ 323088 h 1684262"/>
              <a:gd name="connsiteX144" fmla="*/ 681841 w 1206260"/>
              <a:gd name="connsiteY144" fmla="*/ 323088 h 1684262"/>
              <a:gd name="connsiteX145" fmla="*/ 351323 w 1206260"/>
              <a:gd name="connsiteY145" fmla="*/ 219361 h 1684262"/>
              <a:gd name="connsiteX146" fmla="*/ 383994 w 1206260"/>
              <a:gd name="connsiteY146" fmla="*/ 183070 h 1684262"/>
              <a:gd name="connsiteX147" fmla="*/ 403711 w 1206260"/>
              <a:gd name="connsiteY147" fmla="*/ 175069 h 1684262"/>
              <a:gd name="connsiteX148" fmla="*/ 411331 w 1206260"/>
              <a:gd name="connsiteY148" fmla="*/ 176117 h 1684262"/>
              <a:gd name="connsiteX149" fmla="*/ 569351 w 1206260"/>
              <a:gd name="connsiteY149" fmla="*/ 242792 h 1684262"/>
              <a:gd name="connsiteX150" fmla="*/ 569922 w 1206260"/>
              <a:gd name="connsiteY150" fmla="*/ 242792 h 1684262"/>
              <a:gd name="connsiteX151" fmla="*/ 558873 w 1206260"/>
              <a:gd name="connsiteY151" fmla="*/ 299942 h 1684262"/>
              <a:gd name="connsiteX152" fmla="*/ 351609 w 1206260"/>
              <a:gd name="connsiteY152" fmla="*/ 219075 h 1684262"/>
              <a:gd name="connsiteX153" fmla="*/ 351323 w 1206260"/>
              <a:gd name="connsiteY153" fmla="*/ 219361 h 1684262"/>
              <a:gd name="connsiteX154" fmla="*/ 470767 w 1206260"/>
              <a:gd name="connsiteY154" fmla="*/ 361188 h 1684262"/>
              <a:gd name="connsiteX155" fmla="*/ 566874 w 1206260"/>
              <a:gd name="connsiteY155" fmla="*/ 503396 h 1684262"/>
              <a:gd name="connsiteX156" fmla="*/ 470767 w 1206260"/>
              <a:gd name="connsiteY156" fmla="*/ 361188 h 1684262"/>
              <a:gd name="connsiteX157" fmla="*/ 632216 w 1206260"/>
              <a:gd name="connsiteY157" fmla="*/ 453485 h 1684262"/>
              <a:gd name="connsiteX158" fmla="*/ 699367 w 1206260"/>
              <a:gd name="connsiteY158" fmla="*/ 515112 h 1684262"/>
              <a:gd name="connsiteX159" fmla="*/ 759089 w 1206260"/>
              <a:gd name="connsiteY159" fmla="*/ 438055 h 1684262"/>
              <a:gd name="connsiteX160" fmla="*/ 678317 w 1206260"/>
              <a:gd name="connsiteY160" fmla="*/ 611029 h 1684262"/>
              <a:gd name="connsiteX161" fmla="*/ 640217 w 1206260"/>
              <a:gd name="connsiteY161" fmla="*/ 587978 h 1684262"/>
              <a:gd name="connsiteX162" fmla="*/ 632216 w 1206260"/>
              <a:gd name="connsiteY162" fmla="*/ 453581 h 1684262"/>
              <a:gd name="connsiteX163" fmla="*/ 632216 w 1206260"/>
              <a:gd name="connsiteY163" fmla="*/ 453485 h 1684262"/>
              <a:gd name="connsiteX164" fmla="*/ 686032 w 1206260"/>
              <a:gd name="connsiteY164" fmla="*/ 837819 h 1684262"/>
              <a:gd name="connsiteX165" fmla="*/ 628310 w 1206260"/>
              <a:gd name="connsiteY165" fmla="*/ 930116 h 1684262"/>
              <a:gd name="connsiteX166" fmla="*/ 686032 w 1206260"/>
              <a:gd name="connsiteY166" fmla="*/ 837914 h 1684262"/>
              <a:gd name="connsiteX167" fmla="*/ 686032 w 1206260"/>
              <a:gd name="connsiteY167" fmla="*/ 837819 h 1684262"/>
              <a:gd name="connsiteX168" fmla="*/ 743658 w 1206260"/>
              <a:gd name="connsiteY168" fmla="*/ 1291400 h 1684262"/>
              <a:gd name="connsiteX169" fmla="*/ 547634 w 1206260"/>
              <a:gd name="connsiteY169" fmla="*/ 1206818 h 1684262"/>
              <a:gd name="connsiteX170" fmla="*/ 573446 w 1206260"/>
              <a:gd name="connsiteY170" fmla="*/ 1222439 h 1684262"/>
              <a:gd name="connsiteX171" fmla="*/ 603450 w 1206260"/>
              <a:gd name="connsiteY171" fmla="*/ 1227487 h 1684262"/>
              <a:gd name="connsiteX172" fmla="*/ 743658 w 1206260"/>
              <a:gd name="connsiteY172" fmla="*/ 1291495 h 1684262"/>
              <a:gd name="connsiteX173" fmla="*/ 743658 w 1206260"/>
              <a:gd name="connsiteY173" fmla="*/ 1291400 h 1684262"/>
              <a:gd name="connsiteX174" fmla="*/ 578399 w 1206260"/>
              <a:gd name="connsiteY174" fmla="*/ 945452 h 1684262"/>
              <a:gd name="connsiteX175" fmla="*/ 689842 w 1206260"/>
              <a:gd name="connsiteY175" fmla="*/ 1122236 h 1684262"/>
              <a:gd name="connsiteX176" fmla="*/ 578399 w 1206260"/>
              <a:gd name="connsiteY176" fmla="*/ 945547 h 1684262"/>
              <a:gd name="connsiteX177" fmla="*/ 578399 w 1206260"/>
              <a:gd name="connsiteY177" fmla="*/ 945452 h 1684262"/>
              <a:gd name="connsiteX178" fmla="*/ 351609 w 1206260"/>
              <a:gd name="connsiteY178" fmla="*/ 1045464 h 1684262"/>
              <a:gd name="connsiteX179" fmla="*/ 382375 w 1206260"/>
              <a:gd name="connsiteY179" fmla="*/ 887825 h 1684262"/>
              <a:gd name="connsiteX180" fmla="*/ 351609 w 1206260"/>
              <a:gd name="connsiteY180" fmla="*/ 1045559 h 1684262"/>
              <a:gd name="connsiteX181" fmla="*/ 351609 w 1206260"/>
              <a:gd name="connsiteY181" fmla="*/ 1045464 h 1684262"/>
              <a:gd name="connsiteX182" fmla="*/ 420761 w 1206260"/>
              <a:gd name="connsiteY182" fmla="*/ 1018413 h 1684262"/>
              <a:gd name="connsiteX183" fmla="*/ 605260 w 1206260"/>
              <a:gd name="connsiteY183" fmla="*/ 1180338 h 1684262"/>
              <a:gd name="connsiteX184" fmla="*/ 420761 w 1206260"/>
              <a:gd name="connsiteY184" fmla="*/ 1018413 h 1684262"/>
              <a:gd name="connsiteX185" fmla="*/ 366944 w 1206260"/>
              <a:gd name="connsiteY185" fmla="*/ 1414272 h 1684262"/>
              <a:gd name="connsiteX186" fmla="*/ 597640 w 1206260"/>
              <a:gd name="connsiteY186" fmla="*/ 1460468 h 1684262"/>
              <a:gd name="connsiteX187" fmla="*/ 366944 w 1206260"/>
              <a:gd name="connsiteY187" fmla="*/ 1414463 h 1684262"/>
              <a:gd name="connsiteX188" fmla="*/ 366944 w 1206260"/>
              <a:gd name="connsiteY188" fmla="*/ 1414272 h 1684262"/>
              <a:gd name="connsiteX189" fmla="*/ 536108 w 1206260"/>
              <a:gd name="connsiteY189" fmla="*/ 1644968 h 1684262"/>
              <a:gd name="connsiteX190" fmla="*/ 498008 w 1206260"/>
              <a:gd name="connsiteY190" fmla="*/ 1625918 h 1684262"/>
              <a:gd name="connsiteX191" fmla="*/ 471148 w 1206260"/>
              <a:gd name="connsiteY191" fmla="*/ 1618202 h 1684262"/>
              <a:gd name="connsiteX192" fmla="*/ 471148 w 1206260"/>
              <a:gd name="connsiteY192" fmla="*/ 1664399 h 1684262"/>
              <a:gd name="connsiteX193" fmla="*/ 401901 w 1206260"/>
              <a:gd name="connsiteY193" fmla="*/ 1579817 h 1684262"/>
              <a:gd name="connsiteX194" fmla="*/ 536108 w 1206260"/>
              <a:gd name="connsiteY194" fmla="*/ 1645158 h 1684262"/>
              <a:gd name="connsiteX195" fmla="*/ 536108 w 1206260"/>
              <a:gd name="connsiteY195" fmla="*/ 1644968 h 1684262"/>
              <a:gd name="connsiteX196" fmla="*/ 616785 w 1206260"/>
              <a:gd name="connsiteY196" fmla="*/ 1564196 h 1684262"/>
              <a:gd name="connsiteX197" fmla="*/ 555349 w 1206260"/>
              <a:gd name="connsiteY197" fmla="*/ 1541145 h 1684262"/>
              <a:gd name="connsiteX198" fmla="*/ 638597 w 1206260"/>
              <a:gd name="connsiteY198" fmla="*/ 1493520 h 1684262"/>
              <a:gd name="connsiteX199" fmla="*/ 739848 w 1206260"/>
              <a:gd name="connsiteY199" fmla="*/ 1525715 h 1684262"/>
              <a:gd name="connsiteX200" fmla="*/ 616785 w 1206260"/>
              <a:gd name="connsiteY200" fmla="*/ 1564386 h 1684262"/>
              <a:gd name="connsiteX201" fmla="*/ 616785 w 1206260"/>
              <a:gd name="connsiteY201" fmla="*/ 1564196 h 1684262"/>
              <a:gd name="connsiteX202" fmla="*/ 752231 w 1206260"/>
              <a:gd name="connsiteY202" fmla="*/ 1664779 h 1684262"/>
              <a:gd name="connsiteX203" fmla="*/ 739658 w 1206260"/>
              <a:gd name="connsiteY203" fmla="*/ 1664779 h 1684262"/>
              <a:gd name="connsiteX204" fmla="*/ 731180 w 1206260"/>
              <a:gd name="connsiteY204" fmla="*/ 1664779 h 1684262"/>
              <a:gd name="connsiteX205" fmla="*/ 727561 w 1206260"/>
              <a:gd name="connsiteY205" fmla="*/ 1664779 h 1684262"/>
              <a:gd name="connsiteX206" fmla="*/ 713750 w 1206260"/>
              <a:gd name="connsiteY206" fmla="*/ 1666780 h 1684262"/>
              <a:gd name="connsiteX207" fmla="*/ 704225 w 1206260"/>
              <a:gd name="connsiteY207" fmla="*/ 1665256 h 1684262"/>
              <a:gd name="connsiteX208" fmla="*/ 705558 w 1206260"/>
              <a:gd name="connsiteY208" fmla="*/ 1667733 h 1684262"/>
              <a:gd name="connsiteX209" fmla="*/ 790045 w 1206260"/>
              <a:gd name="connsiteY209" fmla="*/ 1610106 h 1684262"/>
              <a:gd name="connsiteX210" fmla="*/ 752231 w 1206260"/>
              <a:gd name="connsiteY210" fmla="*/ 1664970 h 1684262"/>
              <a:gd name="connsiteX211" fmla="*/ 752231 w 1206260"/>
              <a:gd name="connsiteY211" fmla="*/ 1664779 h 1684262"/>
              <a:gd name="connsiteX212" fmla="*/ 857863 w 1206260"/>
              <a:gd name="connsiteY212" fmla="*/ 1591056 h 1684262"/>
              <a:gd name="connsiteX213" fmla="*/ 838813 w 1206260"/>
              <a:gd name="connsiteY213" fmla="*/ 1568958 h 1684262"/>
              <a:gd name="connsiteX214" fmla="*/ 836146 w 1206260"/>
              <a:gd name="connsiteY214" fmla="*/ 1564291 h 1684262"/>
              <a:gd name="connsiteX215" fmla="*/ 955179 w 1206260"/>
              <a:gd name="connsiteY215" fmla="*/ 1500720 h 1684262"/>
              <a:gd name="connsiteX216" fmla="*/ 1066493 w 1206260"/>
              <a:gd name="connsiteY216" fmla="*/ 1492065 h 1684262"/>
              <a:gd name="connsiteX217" fmla="*/ 857863 w 1206260"/>
              <a:gd name="connsiteY217" fmla="*/ 1591247 h 1684262"/>
              <a:gd name="connsiteX218" fmla="*/ 857863 w 1206260"/>
              <a:gd name="connsiteY218" fmla="*/ 1591056 h 1684262"/>
              <a:gd name="connsiteX219" fmla="*/ 1054979 w 1206260"/>
              <a:gd name="connsiteY219" fmla="*/ 1445037 h 1684262"/>
              <a:gd name="connsiteX220" fmla="*/ 916632 w 1206260"/>
              <a:gd name="connsiteY220" fmla="*/ 1468184 h 1684262"/>
              <a:gd name="connsiteX221" fmla="*/ 1028170 w 1206260"/>
              <a:gd name="connsiteY221" fmla="*/ 1445228 h 1684262"/>
              <a:gd name="connsiteX222" fmla="*/ 1054979 w 1206260"/>
              <a:gd name="connsiteY222" fmla="*/ 1445037 h 1684262"/>
              <a:gd name="connsiteX223" fmla="*/ 862816 w 1206260"/>
              <a:gd name="connsiteY223" fmla="*/ 1410462 h 1684262"/>
              <a:gd name="connsiteX224" fmla="*/ 647551 w 1206260"/>
              <a:gd name="connsiteY224" fmla="*/ 1448562 h 1684262"/>
              <a:gd name="connsiteX225" fmla="*/ 862816 w 1206260"/>
              <a:gd name="connsiteY225" fmla="*/ 1410653 h 1684262"/>
              <a:gd name="connsiteX226" fmla="*/ 862816 w 1206260"/>
              <a:gd name="connsiteY226" fmla="*/ 1410462 h 1684262"/>
              <a:gd name="connsiteX227" fmla="*/ 689842 w 1206260"/>
              <a:gd name="connsiteY227" fmla="*/ 1391412 h 1684262"/>
              <a:gd name="connsiteX228" fmla="*/ 924347 w 1206260"/>
              <a:gd name="connsiteY228" fmla="*/ 1306830 h 1684262"/>
              <a:gd name="connsiteX229" fmla="*/ 689842 w 1206260"/>
              <a:gd name="connsiteY229" fmla="*/ 1391412 h 1684262"/>
              <a:gd name="connsiteX230" fmla="*/ 1162663 w 1206260"/>
              <a:gd name="connsiteY230" fmla="*/ 1057085 h 1684262"/>
              <a:gd name="connsiteX231" fmla="*/ 1148756 w 1206260"/>
              <a:gd name="connsiteY231" fmla="*/ 1134428 h 1684262"/>
              <a:gd name="connsiteX232" fmla="*/ 1066841 w 1206260"/>
              <a:gd name="connsiteY232" fmla="*/ 1139762 h 1684262"/>
              <a:gd name="connsiteX233" fmla="*/ 1035790 w 1206260"/>
              <a:gd name="connsiteY233" fmla="*/ 1087755 h 1684262"/>
              <a:gd name="connsiteX234" fmla="*/ 1162663 w 1206260"/>
              <a:gd name="connsiteY234" fmla="*/ 1057085 h 1684262"/>
              <a:gd name="connsiteX235" fmla="*/ 987913 w 1206260"/>
              <a:gd name="connsiteY235" fmla="*/ 1181170 h 1684262"/>
              <a:gd name="connsiteX236" fmla="*/ 958923 w 1206260"/>
              <a:gd name="connsiteY236" fmla="*/ 1264444 h 1684262"/>
              <a:gd name="connsiteX237" fmla="*/ 905107 w 1206260"/>
              <a:gd name="connsiteY237" fmla="*/ 1118330 h 1684262"/>
              <a:gd name="connsiteX238" fmla="*/ 987913 w 1206260"/>
              <a:gd name="connsiteY238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283886 w 1206260"/>
              <a:gd name="connsiteY51" fmla="*/ 1268063 h 1684262"/>
              <a:gd name="connsiteX52" fmla="*/ 284934 w 1206260"/>
              <a:gd name="connsiteY52" fmla="*/ 1275207 h 1684262"/>
              <a:gd name="connsiteX53" fmla="*/ 395615 w 1206260"/>
              <a:gd name="connsiteY53" fmla="*/ 1319117 h 1684262"/>
              <a:gd name="connsiteX54" fmla="*/ 257026 w 1206260"/>
              <a:gd name="connsiteY54" fmla="*/ 1309592 h 1684262"/>
              <a:gd name="connsiteX55" fmla="*/ 257026 w 1206260"/>
              <a:gd name="connsiteY55" fmla="*/ 1309592 h 1684262"/>
              <a:gd name="connsiteX56" fmla="*/ 248263 w 1206260"/>
              <a:gd name="connsiteY56" fmla="*/ 1308259 h 1684262"/>
              <a:gd name="connsiteX57" fmla="*/ 247691 w 1206260"/>
              <a:gd name="connsiteY57" fmla="*/ 1308735 h 1684262"/>
              <a:gd name="connsiteX58" fmla="*/ 229880 w 1206260"/>
              <a:gd name="connsiteY58" fmla="*/ 1312259 h 1684262"/>
              <a:gd name="connsiteX59" fmla="*/ 146155 w 1206260"/>
              <a:gd name="connsiteY59" fmla="*/ 1230344 h 1684262"/>
              <a:gd name="connsiteX60" fmla="*/ 115389 w 1206260"/>
              <a:gd name="connsiteY60" fmla="*/ 1430369 h 1684262"/>
              <a:gd name="connsiteX61" fmla="*/ 349799 w 1206260"/>
              <a:gd name="connsiteY61" fmla="*/ 1480280 h 1684262"/>
              <a:gd name="connsiteX62" fmla="*/ 299507 w 1206260"/>
              <a:gd name="connsiteY62" fmla="*/ 1464659 h 1684262"/>
              <a:gd name="connsiteX63" fmla="*/ 321034 w 1206260"/>
              <a:gd name="connsiteY63" fmla="*/ 1477042 h 1684262"/>
              <a:gd name="connsiteX64" fmla="*/ 330559 w 1206260"/>
              <a:gd name="connsiteY64" fmla="*/ 1484376 h 1684262"/>
              <a:gd name="connsiteX65" fmla="*/ 388280 w 1206260"/>
              <a:gd name="connsiteY65" fmla="*/ 1545717 h 1684262"/>
              <a:gd name="connsiteX66" fmla="*/ 348847 w 1206260"/>
              <a:gd name="connsiteY66" fmla="*/ 1542479 h 1684262"/>
              <a:gd name="connsiteX67" fmla="*/ 255883 w 1206260"/>
              <a:gd name="connsiteY67" fmla="*/ 1502664 h 1684262"/>
              <a:gd name="connsiteX68" fmla="*/ 255883 w 1206260"/>
              <a:gd name="connsiteY68" fmla="*/ 1502664 h 1684262"/>
              <a:gd name="connsiteX69" fmla="*/ 239976 w 1206260"/>
              <a:gd name="connsiteY69" fmla="*/ 1484281 h 1684262"/>
              <a:gd name="connsiteX70" fmla="*/ 203495 w 1206260"/>
              <a:gd name="connsiteY70" fmla="*/ 1484281 h 1684262"/>
              <a:gd name="connsiteX71" fmla="*/ 187303 w 1206260"/>
              <a:gd name="connsiteY71" fmla="*/ 1499140 h 1684262"/>
              <a:gd name="connsiteX72" fmla="*/ 490674 w 1206260"/>
              <a:gd name="connsiteY72" fmla="*/ 1673352 h 1684262"/>
              <a:gd name="connsiteX73" fmla="*/ 757374 w 1206260"/>
              <a:gd name="connsiteY73" fmla="*/ 1682401 h 1684262"/>
              <a:gd name="connsiteX74" fmla="*/ 988070 w 1206260"/>
              <a:gd name="connsiteY74" fmla="*/ 1594485 h 1684262"/>
              <a:gd name="connsiteX75" fmla="*/ 1152566 w 1206260"/>
              <a:gd name="connsiteY75" fmla="*/ 1394460 h 1684262"/>
              <a:gd name="connsiteX76" fmla="*/ 918822 w 1206260"/>
              <a:gd name="connsiteY76" fmla="*/ 1363507 h 1684262"/>
              <a:gd name="connsiteX77" fmla="*/ 802904 w 1206260"/>
              <a:gd name="connsiteY77" fmla="*/ 1350454 h 1684262"/>
              <a:gd name="connsiteX78" fmla="*/ 841956 w 1206260"/>
              <a:gd name="connsiteY78" fmla="*/ 1326547 h 1684262"/>
              <a:gd name="connsiteX79" fmla="*/ 1018286 w 1206260"/>
              <a:gd name="connsiteY79" fmla="*/ 1315425 h 1684262"/>
              <a:gd name="connsiteX80" fmla="*/ 980354 w 1206260"/>
              <a:gd name="connsiteY80" fmla="*/ 1268921 h 1684262"/>
              <a:gd name="connsiteX81" fmla="*/ 1091488 w 1206260"/>
              <a:gd name="connsiteY81" fmla="*/ 1221043 h 1684262"/>
              <a:gd name="connsiteX82" fmla="*/ 911203 w 1206260"/>
              <a:gd name="connsiteY82" fmla="*/ 1022890 h 1684262"/>
              <a:gd name="connsiteX83" fmla="*/ 1193429 w 1206260"/>
              <a:gd name="connsiteY83" fmla="*/ 899446 h 1684262"/>
              <a:gd name="connsiteX84" fmla="*/ 759089 w 1206260"/>
              <a:gd name="connsiteY84" fmla="*/ 61246 h 1684262"/>
              <a:gd name="connsiteX85" fmla="*/ 720989 w 1206260"/>
              <a:gd name="connsiteY85" fmla="*/ 145828 h 1684262"/>
              <a:gd name="connsiteX86" fmla="*/ 759089 w 1206260"/>
              <a:gd name="connsiteY86" fmla="*/ 61436 h 1684262"/>
              <a:gd name="connsiteX87" fmla="*/ 759089 w 1206260"/>
              <a:gd name="connsiteY87" fmla="*/ 61246 h 1684262"/>
              <a:gd name="connsiteX88" fmla="*/ 363611 w 1206260"/>
              <a:gd name="connsiteY88" fmla="*/ 545783 h 1684262"/>
              <a:gd name="connsiteX89" fmla="*/ 348275 w 1206260"/>
              <a:gd name="connsiteY89" fmla="*/ 553498 h 1684262"/>
              <a:gd name="connsiteX90" fmla="*/ 363611 w 1206260"/>
              <a:gd name="connsiteY90" fmla="*/ 545783 h 1684262"/>
              <a:gd name="connsiteX91" fmla="*/ 232451 w 1206260"/>
              <a:gd name="connsiteY91" fmla="*/ 523113 h 1684262"/>
              <a:gd name="connsiteX92" fmla="*/ 254694 w 1206260"/>
              <a:gd name="connsiteY92" fmla="*/ 664096 h 1684262"/>
              <a:gd name="connsiteX93" fmla="*/ 232451 w 1206260"/>
              <a:gd name="connsiteY93" fmla="*/ 523113 h 1684262"/>
              <a:gd name="connsiteX94" fmla="*/ 340084 w 1206260"/>
              <a:gd name="connsiteY94" fmla="*/ 692277 h 1684262"/>
              <a:gd name="connsiteX95" fmla="*/ 470767 w 1206260"/>
              <a:gd name="connsiteY95" fmla="*/ 684562 h 1684262"/>
              <a:gd name="connsiteX96" fmla="*/ 340084 w 1206260"/>
              <a:gd name="connsiteY96" fmla="*/ 691896 h 1684262"/>
              <a:gd name="connsiteX97" fmla="*/ 340084 w 1206260"/>
              <a:gd name="connsiteY97" fmla="*/ 692277 h 1684262"/>
              <a:gd name="connsiteX98" fmla="*/ 382375 w 1206260"/>
              <a:gd name="connsiteY98" fmla="*/ 615410 h 1684262"/>
              <a:gd name="connsiteX99" fmla="*/ 516868 w 1206260"/>
              <a:gd name="connsiteY99" fmla="*/ 688372 h 1684262"/>
              <a:gd name="connsiteX100" fmla="*/ 382661 w 1206260"/>
              <a:gd name="connsiteY100" fmla="*/ 615029 h 1684262"/>
              <a:gd name="connsiteX101" fmla="*/ 382375 w 1206260"/>
              <a:gd name="connsiteY101" fmla="*/ 615410 h 1684262"/>
              <a:gd name="connsiteX102" fmla="*/ 201400 w 1206260"/>
              <a:gd name="connsiteY102" fmla="*/ 907542 h 1684262"/>
              <a:gd name="connsiteX103" fmla="*/ 163300 w 1206260"/>
              <a:gd name="connsiteY103" fmla="*/ 838295 h 1684262"/>
              <a:gd name="connsiteX104" fmla="*/ 201686 w 1206260"/>
              <a:gd name="connsiteY104" fmla="*/ 907161 h 1684262"/>
              <a:gd name="connsiteX105" fmla="*/ 201400 w 1206260"/>
              <a:gd name="connsiteY105" fmla="*/ 907542 h 1684262"/>
              <a:gd name="connsiteX106" fmla="*/ 97811 w 1206260"/>
              <a:gd name="connsiteY106" fmla="*/ 1285557 h 1684262"/>
              <a:gd name="connsiteX107" fmla="*/ 123279 w 1206260"/>
              <a:gd name="connsiteY107" fmla="*/ 1264178 h 1684262"/>
              <a:gd name="connsiteX108" fmla="*/ 231975 w 1206260"/>
              <a:gd name="connsiteY108" fmla="*/ 1341501 h 1684262"/>
              <a:gd name="connsiteX109" fmla="*/ 97811 w 1206260"/>
              <a:gd name="connsiteY109" fmla="*/ 1285557 h 1684262"/>
              <a:gd name="connsiteX110" fmla="*/ 232928 w 1206260"/>
              <a:gd name="connsiteY110" fmla="*/ 1376077 h 1684262"/>
              <a:gd name="connsiteX111" fmla="*/ 279029 w 1206260"/>
              <a:gd name="connsiteY111" fmla="*/ 1379887 h 1684262"/>
              <a:gd name="connsiteX112" fmla="*/ 232451 w 1206260"/>
              <a:gd name="connsiteY112" fmla="*/ 1376077 h 1684262"/>
              <a:gd name="connsiteX113" fmla="*/ 232928 w 1206260"/>
              <a:gd name="connsiteY113" fmla="*/ 1376077 h 1684262"/>
              <a:gd name="connsiteX114" fmla="*/ 856244 w 1206260"/>
              <a:gd name="connsiteY114" fmla="*/ 715613 h 1684262"/>
              <a:gd name="connsiteX115" fmla="*/ 817635 w 1206260"/>
              <a:gd name="connsiteY115" fmla="*/ 708913 h 1684262"/>
              <a:gd name="connsiteX116" fmla="*/ 721084 w 1206260"/>
              <a:gd name="connsiteY116" fmla="*/ 657225 h 1684262"/>
              <a:gd name="connsiteX117" fmla="*/ 855767 w 1206260"/>
              <a:gd name="connsiteY117" fmla="*/ 715613 h 1684262"/>
              <a:gd name="connsiteX118" fmla="*/ 856244 w 1206260"/>
              <a:gd name="connsiteY118" fmla="*/ 715613 h 1684262"/>
              <a:gd name="connsiteX119" fmla="*/ 663458 w 1206260"/>
              <a:gd name="connsiteY119" fmla="*/ 722662 h 1684262"/>
              <a:gd name="connsiteX120" fmla="*/ 644408 w 1206260"/>
              <a:gd name="connsiteY120" fmla="*/ 807149 h 1684262"/>
              <a:gd name="connsiteX121" fmla="*/ 662981 w 1206260"/>
              <a:gd name="connsiteY121" fmla="*/ 723138 h 1684262"/>
              <a:gd name="connsiteX122" fmla="*/ 663458 w 1206260"/>
              <a:gd name="connsiteY122" fmla="*/ 722662 h 1684262"/>
              <a:gd name="connsiteX123" fmla="*/ 628882 w 1206260"/>
              <a:gd name="connsiteY123" fmla="*/ 753332 h 1684262"/>
              <a:gd name="connsiteX124" fmla="*/ 655742 w 1206260"/>
              <a:gd name="connsiteY124" fmla="*/ 726472 h 1684262"/>
              <a:gd name="connsiteX125" fmla="*/ 628406 w 1206260"/>
              <a:gd name="connsiteY125" fmla="*/ 753332 h 1684262"/>
              <a:gd name="connsiteX126" fmla="*/ 628882 w 1206260"/>
              <a:gd name="connsiteY126" fmla="*/ 753332 h 1684262"/>
              <a:gd name="connsiteX127" fmla="*/ 771090 w 1206260"/>
              <a:gd name="connsiteY127" fmla="*/ 757237 h 1684262"/>
              <a:gd name="connsiteX128" fmla="*/ 690318 w 1206260"/>
              <a:gd name="connsiteY128" fmla="*/ 822579 h 1684262"/>
              <a:gd name="connsiteX129" fmla="*/ 770614 w 1206260"/>
              <a:gd name="connsiteY129" fmla="*/ 757237 h 1684262"/>
              <a:gd name="connsiteX130" fmla="*/ 771090 w 1206260"/>
              <a:gd name="connsiteY130" fmla="*/ 757237 h 1684262"/>
              <a:gd name="connsiteX131" fmla="*/ 759565 w 1206260"/>
              <a:gd name="connsiteY131" fmla="*/ 538162 h 1684262"/>
              <a:gd name="connsiteX132" fmla="*/ 851767 w 1206260"/>
              <a:gd name="connsiteY132" fmla="*/ 480536 h 1684262"/>
              <a:gd name="connsiteX133" fmla="*/ 759089 w 1206260"/>
              <a:gd name="connsiteY133" fmla="*/ 538067 h 1684262"/>
              <a:gd name="connsiteX134" fmla="*/ 759565 w 1206260"/>
              <a:gd name="connsiteY134" fmla="*/ 538162 h 1684262"/>
              <a:gd name="connsiteX135" fmla="*/ 877961 w 1206260"/>
              <a:gd name="connsiteY135" fmla="*/ 342138 h 1684262"/>
              <a:gd name="connsiteX136" fmla="*/ 812619 w 1206260"/>
              <a:gd name="connsiteY136" fmla="*/ 442055 h 1684262"/>
              <a:gd name="connsiteX137" fmla="*/ 877961 w 1206260"/>
              <a:gd name="connsiteY137" fmla="*/ 342138 h 1684262"/>
              <a:gd name="connsiteX138" fmla="*/ 681841 w 1206260"/>
              <a:gd name="connsiteY138" fmla="*/ 323088 h 1684262"/>
              <a:gd name="connsiteX139" fmla="*/ 758803 w 1206260"/>
              <a:gd name="connsiteY139" fmla="*/ 430816 h 1684262"/>
              <a:gd name="connsiteX140" fmla="*/ 643455 w 1206260"/>
              <a:gd name="connsiteY140" fmla="*/ 396145 h 1684262"/>
              <a:gd name="connsiteX141" fmla="*/ 639550 w 1206260"/>
              <a:gd name="connsiteY141" fmla="*/ 438436 h 1684262"/>
              <a:gd name="connsiteX142" fmla="*/ 682127 w 1206260"/>
              <a:gd name="connsiteY142" fmla="*/ 323088 h 1684262"/>
              <a:gd name="connsiteX143" fmla="*/ 681841 w 1206260"/>
              <a:gd name="connsiteY143" fmla="*/ 323088 h 1684262"/>
              <a:gd name="connsiteX144" fmla="*/ 351323 w 1206260"/>
              <a:gd name="connsiteY144" fmla="*/ 219361 h 1684262"/>
              <a:gd name="connsiteX145" fmla="*/ 383994 w 1206260"/>
              <a:gd name="connsiteY145" fmla="*/ 183070 h 1684262"/>
              <a:gd name="connsiteX146" fmla="*/ 403711 w 1206260"/>
              <a:gd name="connsiteY146" fmla="*/ 175069 h 1684262"/>
              <a:gd name="connsiteX147" fmla="*/ 411331 w 1206260"/>
              <a:gd name="connsiteY147" fmla="*/ 176117 h 1684262"/>
              <a:gd name="connsiteX148" fmla="*/ 569351 w 1206260"/>
              <a:gd name="connsiteY148" fmla="*/ 242792 h 1684262"/>
              <a:gd name="connsiteX149" fmla="*/ 569922 w 1206260"/>
              <a:gd name="connsiteY149" fmla="*/ 242792 h 1684262"/>
              <a:gd name="connsiteX150" fmla="*/ 558873 w 1206260"/>
              <a:gd name="connsiteY150" fmla="*/ 299942 h 1684262"/>
              <a:gd name="connsiteX151" fmla="*/ 351609 w 1206260"/>
              <a:gd name="connsiteY151" fmla="*/ 219075 h 1684262"/>
              <a:gd name="connsiteX152" fmla="*/ 351323 w 1206260"/>
              <a:gd name="connsiteY152" fmla="*/ 219361 h 1684262"/>
              <a:gd name="connsiteX153" fmla="*/ 470767 w 1206260"/>
              <a:gd name="connsiteY153" fmla="*/ 361188 h 1684262"/>
              <a:gd name="connsiteX154" fmla="*/ 566874 w 1206260"/>
              <a:gd name="connsiteY154" fmla="*/ 503396 h 1684262"/>
              <a:gd name="connsiteX155" fmla="*/ 470767 w 1206260"/>
              <a:gd name="connsiteY155" fmla="*/ 361188 h 1684262"/>
              <a:gd name="connsiteX156" fmla="*/ 632216 w 1206260"/>
              <a:gd name="connsiteY156" fmla="*/ 453485 h 1684262"/>
              <a:gd name="connsiteX157" fmla="*/ 699367 w 1206260"/>
              <a:gd name="connsiteY157" fmla="*/ 515112 h 1684262"/>
              <a:gd name="connsiteX158" fmla="*/ 759089 w 1206260"/>
              <a:gd name="connsiteY158" fmla="*/ 438055 h 1684262"/>
              <a:gd name="connsiteX159" fmla="*/ 678317 w 1206260"/>
              <a:gd name="connsiteY159" fmla="*/ 611029 h 1684262"/>
              <a:gd name="connsiteX160" fmla="*/ 640217 w 1206260"/>
              <a:gd name="connsiteY160" fmla="*/ 587978 h 1684262"/>
              <a:gd name="connsiteX161" fmla="*/ 632216 w 1206260"/>
              <a:gd name="connsiteY161" fmla="*/ 453581 h 1684262"/>
              <a:gd name="connsiteX162" fmla="*/ 632216 w 1206260"/>
              <a:gd name="connsiteY162" fmla="*/ 453485 h 1684262"/>
              <a:gd name="connsiteX163" fmla="*/ 686032 w 1206260"/>
              <a:gd name="connsiteY163" fmla="*/ 837819 h 1684262"/>
              <a:gd name="connsiteX164" fmla="*/ 628310 w 1206260"/>
              <a:gd name="connsiteY164" fmla="*/ 930116 h 1684262"/>
              <a:gd name="connsiteX165" fmla="*/ 686032 w 1206260"/>
              <a:gd name="connsiteY165" fmla="*/ 837914 h 1684262"/>
              <a:gd name="connsiteX166" fmla="*/ 686032 w 1206260"/>
              <a:gd name="connsiteY166" fmla="*/ 837819 h 1684262"/>
              <a:gd name="connsiteX167" fmla="*/ 743658 w 1206260"/>
              <a:gd name="connsiteY167" fmla="*/ 1291400 h 1684262"/>
              <a:gd name="connsiteX168" fmla="*/ 547634 w 1206260"/>
              <a:gd name="connsiteY168" fmla="*/ 1206818 h 1684262"/>
              <a:gd name="connsiteX169" fmla="*/ 573446 w 1206260"/>
              <a:gd name="connsiteY169" fmla="*/ 1222439 h 1684262"/>
              <a:gd name="connsiteX170" fmla="*/ 603450 w 1206260"/>
              <a:gd name="connsiteY170" fmla="*/ 1227487 h 1684262"/>
              <a:gd name="connsiteX171" fmla="*/ 743658 w 1206260"/>
              <a:gd name="connsiteY171" fmla="*/ 1291495 h 1684262"/>
              <a:gd name="connsiteX172" fmla="*/ 743658 w 1206260"/>
              <a:gd name="connsiteY172" fmla="*/ 1291400 h 1684262"/>
              <a:gd name="connsiteX173" fmla="*/ 578399 w 1206260"/>
              <a:gd name="connsiteY173" fmla="*/ 945452 h 1684262"/>
              <a:gd name="connsiteX174" fmla="*/ 689842 w 1206260"/>
              <a:gd name="connsiteY174" fmla="*/ 1122236 h 1684262"/>
              <a:gd name="connsiteX175" fmla="*/ 578399 w 1206260"/>
              <a:gd name="connsiteY175" fmla="*/ 945547 h 1684262"/>
              <a:gd name="connsiteX176" fmla="*/ 578399 w 1206260"/>
              <a:gd name="connsiteY176" fmla="*/ 945452 h 1684262"/>
              <a:gd name="connsiteX177" fmla="*/ 351609 w 1206260"/>
              <a:gd name="connsiteY177" fmla="*/ 1045464 h 1684262"/>
              <a:gd name="connsiteX178" fmla="*/ 382375 w 1206260"/>
              <a:gd name="connsiteY178" fmla="*/ 887825 h 1684262"/>
              <a:gd name="connsiteX179" fmla="*/ 351609 w 1206260"/>
              <a:gd name="connsiteY179" fmla="*/ 1045559 h 1684262"/>
              <a:gd name="connsiteX180" fmla="*/ 351609 w 1206260"/>
              <a:gd name="connsiteY180" fmla="*/ 1045464 h 1684262"/>
              <a:gd name="connsiteX181" fmla="*/ 420761 w 1206260"/>
              <a:gd name="connsiteY181" fmla="*/ 1018413 h 1684262"/>
              <a:gd name="connsiteX182" fmla="*/ 605260 w 1206260"/>
              <a:gd name="connsiteY182" fmla="*/ 1180338 h 1684262"/>
              <a:gd name="connsiteX183" fmla="*/ 420761 w 1206260"/>
              <a:gd name="connsiteY183" fmla="*/ 1018413 h 1684262"/>
              <a:gd name="connsiteX184" fmla="*/ 366944 w 1206260"/>
              <a:gd name="connsiteY184" fmla="*/ 1414272 h 1684262"/>
              <a:gd name="connsiteX185" fmla="*/ 597640 w 1206260"/>
              <a:gd name="connsiteY185" fmla="*/ 1460468 h 1684262"/>
              <a:gd name="connsiteX186" fmla="*/ 366944 w 1206260"/>
              <a:gd name="connsiteY186" fmla="*/ 1414463 h 1684262"/>
              <a:gd name="connsiteX187" fmla="*/ 366944 w 1206260"/>
              <a:gd name="connsiteY187" fmla="*/ 1414272 h 1684262"/>
              <a:gd name="connsiteX188" fmla="*/ 536108 w 1206260"/>
              <a:gd name="connsiteY188" fmla="*/ 1644968 h 1684262"/>
              <a:gd name="connsiteX189" fmla="*/ 498008 w 1206260"/>
              <a:gd name="connsiteY189" fmla="*/ 1625918 h 1684262"/>
              <a:gd name="connsiteX190" fmla="*/ 471148 w 1206260"/>
              <a:gd name="connsiteY190" fmla="*/ 1618202 h 1684262"/>
              <a:gd name="connsiteX191" fmla="*/ 471148 w 1206260"/>
              <a:gd name="connsiteY191" fmla="*/ 1664399 h 1684262"/>
              <a:gd name="connsiteX192" fmla="*/ 401901 w 1206260"/>
              <a:gd name="connsiteY192" fmla="*/ 1579817 h 1684262"/>
              <a:gd name="connsiteX193" fmla="*/ 536108 w 1206260"/>
              <a:gd name="connsiteY193" fmla="*/ 1645158 h 1684262"/>
              <a:gd name="connsiteX194" fmla="*/ 536108 w 1206260"/>
              <a:gd name="connsiteY194" fmla="*/ 1644968 h 1684262"/>
              <a:gd name="connsiteX195" fmla="*/ 616785 w 1206260"/>
              <a:gd name="connsiteY195" fmla="*/ 1564196 h 1684262"/>
              <a:gd name="connsiteX196" fmla="*/ 555349 w 1206260"/>
              <a:gd name="connsiteY196" fmla="*/ 1541145 h 1684262"/>
              <a:gd name="connsiteX197" fmla="*/ 638597 w 1206260"/>
              <a:gd name="connsiteY197" fmla="*/ 1493520 h 1684262"/>
              <a:gd name="connsiteX198" fmla="*/ 739848 w 1206260"/>
              <a:gd name="connsiteY198" fmla="*/ 1525715 h 1684262"/>
              <a:gd name="connsiteX199" fmla="*/ 616785 w 1206260"/>
              <a:gd name="connsiteY199" fmla="*/ 1564386 h 1684262"/>
              <a:gd name="connsiteX200" fmla="*/ 616785 w 1206260"/>
              <a:gd name="connsiteY200" fmla="*/ 1564196 h 1684262"/>
              <a:gd name="connsiteX201" fmla="*/ 752231 w 1206260"/>
              <a:gd name="connsiteY201" fmla="*/ 1664779 h 1684262"/>
              <a:gd name="connsiteX202" fmla="*/ 739658 w 1206260"/>
              <a:gd name="connsiteY202" fmla="*/ 1664779 h 1684262"/>
              <a:gd name="connsiteX203" fmla="*/ 731180 w 1206260"/>
              <a:gd name="connsiteY203" fmla="*/ 1664779 h 1684262"/>
              <a:gd name="connsiteX204" fmla="*/ 727561 w 1206260"/>
              <a:gd name="connsiteY204" fmla="*/ 1664779 h 1684262"/>
              <a:gd name="connsiteX205" fmla="*/ 713750 w 1206260"/>
              <a:gd name="connsiteY205" fmla="*/ 1666780 h 1684262"/>
              <a:gd name="connsiteX206" fmla="*/ 704225 w 1206260"/>
              <a:gd name="connsiteY206" fmla="*/ 1665256 h 1684262"/>
              <a:gd name="connsiteX207" fmla="*/ 705558 w 1206260"/>
              <a:gd name="connsiteY207" fmla="*/ 1667733 h 1684262"/>
              <a:gd name="connsiteX208" fmla="*/ 790045 w 1206260"/>
              <a:gd name="connsiteY208" fmla="*/ 1610106 h 1684262"/>
              <a:gd name="connsiteX209" fmla="*/ 752231 w 1206260"/>
              <a:gd name="connsiteY209" fmla="*/ 1664970 h 1684262"/>
              <a:gd name="connsiteX210" fmla="*/ 752231 w 1206260"/>
              <a:gd name="connsiteY210" fmla="*/ 1664779 h 1684262"/>
              <a:gd name="connsiteX211" fmla="*/ 857863 w 1206260"/>
              <a:gd name="connsiteY211" fmla="*/ 1591056 h 1684262"/>
              <a:gd name="connsiteX212" fmla="*/ 838813 w 1206260"/>
              <a:gd name="connsiteY212" fmla="*/ 1568958 h 1684262"/>
              <a:gd name="connsiteX213" fmla="*/ 836146 w 1206260"/>
              <a:gd name="connsiteY213" fmla="*/ 1564291 h 1684262"/>
              <a:gd name="connsiteX214" fmla="*/ 955179 w 1206260"/>
              <a:gd name="connsiteY214" fmla="*/ 1500720 h 1684262"/>
              <a:gd name="connsiteX215" fmla="*/ 1066493 w 1206260"/>
              <a:gd name="connsiteY215" fmla="*/ 1492065 h 1684262"/>
              <a:gd name="connsiteX216" fmla="*/ 857863 w 1206260"/>
              <a:gd name="connsiteY216" fmla="*/ 1591247 h 1684262"/>
              <a:gd name="connsiteX217" fmla="*/ 857863 w 1206260"/>
              <a:gd name="connsiteY217" fmla="*/ 1591056 h 1684262"/>
              <a:gd name="connsiteX218" fmla="*/ 1054979 w 1206260"/>
              <a:gd name="connsiteY218" fmla="*/ 1445037 h 1684262"/>
              <a:gd name="connsiteX219" fmla="*/ 916632 w 1206260"/>
              <a:gd name="connsiteY219" fmla="*/ 1468184 h 1684262"/>
              <a:gd name="connsiteX220" fmla="*/ 1028170 w 1206260"/>
              <a:gd name="connsiteY220" fmla="*/ 1445228 h 1684262"/>
              <a:gd name="connsiteX221" fmla="*/ 1054979 w 1206260"/>
              <a:gd name="connsiteY221" fmla="*/ 1445037 h 1684262"/>
              <a:gd name="connsiteX222" fmla="*/ 862816 w 1206260"/>
              <a:gd name="connsiteY222" fmla="*/ 1410462 h 1684262"/>
              <a:gd name="connsiteX223" fmla="*/ 647551 w 1206260"/>
              <a:gd name="connsiteY223" fmla="*/ 1448562 h 1684262"/>
              <a:gd name="connsiteX224" fmla="*/ 862816 w 1206260"/>
              <a:gd name="connsiteY224" fmla="*/ 1410653 h 1684262"/>
              <a:gd name="connsiteX225" fmla="*/ 862816 w 1206260"/>
              <a:gd name="connsiteY225" fmla="*/ 1410462 h 1684262"/>
              <a:gd name="connsiteX226" fmla="*/ 689842 w 1206260"/>
              <a:gd name="connsiteY226" fmla="*/ 1391412 h 1684262"/>
              <a:gd name="connsiteX227" fmla="*/ 924347 w 1206260"/>
              <a:gd name="connsiteY227" fmla="*/ 1306830 h 1684262"/>
              <a:gd name="connsiteX228" fmla="*/ 689842 w 1206260"/>
              <a:gd name="connsiteY228" fmla="*/ 1391412 h 1684262"/>
              <a:gd name="connsiteX229" fmla="*/ 1162663 w 1206260"/>
              <a:gd name="connsiteY229" fmla="*/ 1057085 h 1684262"/>
              <a:gd name="connsiteX230" fmla="*/ 1148756 w 1206260"/>
              <a:gd name="connsiteY230" fmla="*/ 1134428 h 1684262"/>
              <a:gd name="connsiteX231" fmla="*/ 1066841 w 1206260"/>
              <a:gd name="connsiteY231" fmla="*/ 1139762 h 1684262"/>
              <a:gd name="connsiteX232" fmla="*/ 1035790 w 1206260"/>
              <a:gd name="connsiteY232" fmla="*/ 1087755 h 1684262"/>
              <a:gd name="connsiteX233" fmla="*/ 1162663 w 1206260"/>
              <a:gd name="connsiteY233" fmla="*/ 1057085 h 1684262"/>
              <a:gd name="connsiteX234" fmla="*/ 987913 w 1206260"/>
              <a:gd name="connsiteY234" fmla="*/ 1181170 h 1684262"/>
              <a:gd name="connsiteX235" fmla="*/ 958923 w 1206260"/>
              <a:gd name="connsiteY235" fmla="*/ 1264444 h 1684262"/>
              <a:gd name="connsiteX236" fmla="*/ 905107 w 1206260"/>
              <a:gd name="connsiteY236" fmla="*/ 1118330 h 1684262"/>
              <a:gd name="connsiteX237" fmla="*/ 987913 w 1206260"/>
              <a:gd name="connsiteY237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283886 w 1206260"/>
              <a:gd name="connsiteY50" fmla="*/ 1268063 h 1684262"/>
              <a:gd name="connsiteX51" fmla="*/ 284934 w 1206260"/>
              <a:gd name="connsiteY51" fmla="*/ 1275207 h 1684262"/>
              <a:gd name="connsiteX52" fmla="*/ 395615 w 1206260"/>
              <a:gd name="connsiteY52" fmla="*/ 1319117 h 1684262"/>
              <a:gd name="connsiteX53" fmla="*/ 257026 w 1206260"/>
              <a:gd name="connsiteY53" fmla="*/ 1309592 h 1684262"/>
              <a:gd name="connsiteX54" fmla="*/ 257026 w 1206260"/>
              <a:gd name="connsiteY54" fmla="*/ 1309592 h 1684262"/>
              <a:gd name="connsiteX55" fmla="*/ 248263 w 1206260"/>
              <a:gd name="connsiteY55" fmla="*/ 1308259 h 1684262"/>
              <a:gd name="connsiteX56" fmla="*/ 247691 w 1206260"/>
              <a:gd name="connsiteY56" fmla="*/ 1308735 h 1684262"/>
              <a:gd name="connsiteX57" fmla="*/ 229880 w 1206260"/>
              <a:gd name="connsiteY57" fmla="*/ 1312259 h 1684262"/>
              <a:gd name="connsiteX58" fmla="*/ 146155 w 1206260"/>
              <a:gd name="connsiteY58" fmla="*/ 1230344 h 1684262"/>
              <a:gd name="connsiteX59" fmla="*/ 115389 w 1206260"/>
              <a:gd name="connsiteY59" fmla="*/ 1430369 h 1684262"/>
              <a:gd name="connsiteX60" fmla="*/ 349799 w 1206260"/>
              <a:gd name="connsiteY60" fmla="*/ 1480280 h 1684262"/>
              <a:gd name="connsiteX61" fmla="*/ 299507 w 1206260"/>
              <a:gd name="connsiteY61" fmla="*/ 1464659 h 1684262"/>
              <a:gd name="connsiteX62" fmla="*/ 321034 w 1206260"/>
              <a:gd name="connsiteY62" fmla="*/ 1477042 h 1684262"/>
              <a:gd name="connsiteX63" fmla="*/ 330559 w 1206260"/>
              <a:gd name="connsiteY63" fmla="*/ 1484376 h 1684262"/>
              <a:gd name="connsiteX64" fmla="*/ 388280 w 1206260"/>
              <a:gd name="connsiteY64" fmla="*/ 1545717 h 1684262"/>
              <a:gd name="connsiteX65" fmla="*/ 348847 w 1206260"/>
              <a:gd name="connsiteY65" fmla="*/ 1542479 h 1684262"/>
              <a:gd name="connsiteX66" fmla="*/ 255883 w 1206260"/>
              <a:gd name="connsiteY66" fmla="*/ 1502664 h 1684262"/>
              <a:gd name="connsiteX67" fmla="*/ 255883 w 1206260"/>
              <a:gd name="connsiteY67" fmla="*/ 1502664 h 1684262"/>
              <a:gd name="connsiteX68" fmla="*/ 239976 w 1206260"/>
              <a:gd name="connsiteY68" fmla="*/ 1484281 h 1684262"/>
              <a:gd name="connsiteX69" fmla="*/ 203495 w 1206260"/>
              <a:gd name="connsiteY69" fmla="*/ 1484281 h 1684262"/>
              <a:gd name="connsiteX70" fmla="*/ 187303 w 1206260"/>
              <a:gd name="connsiteY70" fmla="*/ 1499140 h 1684262"/>
              <a:gd name="connsiteX71" fmla="*/ 490674 w 1206260"/>
              <a:gd name="connsiteY71" fmla="*/ 1673352 h 1684262"/>
              <a:gd name="connsiteX72" fmla="*/ 757374 w 1206260"/>
              <a:gd name="connsiteY72" fmla="*/ 1682401 h 1684262"/>
              <a:gd name="connsiteX73" fmla="*/ 988070 w 1206260"/>
              <a:gd name="connsiteY73" fmla="*/ 1594485 h 1684262"/>
              <a:gd name="connsiteX74" fmla="*/ 1152566 w 1206260"/>
              <a:gd name="connsiteY74" fmla="*/ 1394460 h 1684262"/>
              <a:gd name="connsiteX75" fmla="*/ 918822 w 1206260"/>
              <a:gd name="connsiteY75" fmla="*/ 1363507 h 1684262"/>
              <a:gd name="connsiteX76" fmla="*/ 802904 w 1206260"/>
              <a:gd name="connsiteY76" fmla="*/ 1350454 h 1684262"/>
              <a:gd name="connsiteX77" fmla="*/ 841956 w 1206260"/>
              <a:gd name="connsiteY77" fmla="*/ 1326547 h 1684262"/>
              <a:gd name="connsiteX78" fmla="*/ 1018286 w 1206260"/>
              <a:gd name="connsiteY78" fmla="*/ 1315425 h 1684262"/>
              <a:gd name="connsiteX79" fmla="*/ 980354 w 1206260"/>
              <a:gd name="connsiteY79" fmla="*/ 1268921 h 1684262"/>
              <a:gd name="connsiteX80" fmla="*/ 1091488 w 1206260"/>
              <a:gd name="connsiteY80" fmla="*/ 1221043 h 1684262"/>
              <a:gd name="connsiteX81" fmla="*/ 911203 w 1206260"/>
              <a:gd name="connsiteY81" fmla="*/ 1022890 h 1684262"/>
              <a:gd name="connsiteX82" fmla="*/ 1193429 w 1206260"/>
              <a:gd name="connsiteY82" fmla="*/ 899446 h 1684262"/>
              <a:gd name="connsiteX83" fmla="*/ 759089 w 1206260"/>
              <a:gd name="connsiteY83" fmla="*/ 61246 h 1684262"/>
              <a:gd name="connsiteX84" fmla="*/ 720989 w 1206260"/>
              <a:gd name="connsiteY84" fmla="*/ 145828 h 1684262"/>
              <a:gd name="connsiteX85" fmla="*/ 759089 w 1206260"/>
              <a:gd name="connsiteY85" fmla="*/ 61436 h 1684262"/>
              <a:gd name="connsiteX86" fmla="*/ 759089 w 1206260"/>
              <a:gd name="connsiteY86" fmla="*/ 61246 h 1684262"/>
              <a:gd name="connsiteX87" fmla="*/ 363611 w 1206260"/>
              <a:gd name="connsiteY87" fmla="*/ 545783 h 1684262"/>
              <a:gd name="connsiteX88" fmla="*/ 348275 w 1206260"/>
              <a:gd name="connsiteY88" fmla="*/ 553498 h 1684262"/>
              <a:gd name="connsiteX89" fmla="*/ 363611 w 1206260"/>
              <a:gd name="connsiteY89" fmla="*/ 545783 h 1684262"/>
              <a:gd name="connsiteX90" fmla="*/ 232451 w 1206260"/>
              <a:gd name="connsiteY90" fmla="*/ 523113 h 1684262"/>
              <a:gd name="connsiteX91" fmla="*/ 254694 w 1206260"/>
              <a:gd name="connsiteY91" fmla="*/ 664096 h 1684262"/>
              <a:gd name="connsiteX92" fmla="*/ 232451 w 1206260"/>
              <a:gd name="connsiteY92" fmla="*/ 523113 h 1684262"/>
              <a:gd name="connsiteX93" fmla="*/ 340084 w 1206260"/>
              <a:gd name="connsiteY93" fmla="*/ 692277 h 1684262"/>
              <a:gd name="connsiteX94" fmla="*/ 470767 w 1206260"/>
              <a:gd name="connsiteY94" fmla="*/ 684562 h 1684262"/>
              <a:gd name="connsiteX95" fmla="*/ 340084 w 1206260"/>
              <a:gd name="connsiteY95" fmla="*/ 691896 h 1684262"/>
              <a:gd name="connsiteX96" fmla="*/ 340084 w 1206260"/>
              <a:gd name="connsiteY96" fmla="*/ 692277 h 1684262"/>
              <a:gd name="connsiteX97" fmla="*/ 382375 w 1206260"/>
              <a:gd name="connsiteY97" fmla="*/ 615410 h 1684262"/>
              <a:gd name="connsiteX98" fmla="*/ 516868 w 1206260"/>
              <a:gd name="connsiteY98" fmla="*/ 688372 h 1684262"/>
              <a:gd name="connsiteX99" fmla="*/ 382661 w 1206260"/>
              <a:gd name="connsiteY99" fmla="*/ 615029 h 1684262"/>
              <a:gd name="connsiteX100" fmla="*/ 382375 w 1206260"/>
              <a:gd name="connsiteY100" fmla="*/ 615410 h 1684262"/>
              <a:gd name="connsiteX101" fmla="*/ 201400 w 1206260"/>
              <a:gd name="connsiteY101" fmla="*/ 907542 h 1684262"/>
              <a:gd name="connsiteX102" fmla="*/ 163300 w 1206260"/>
              <a:gd name="connsiteY102" fmla="*/ 838295 h 1684262"/>
              <a:gd name="connsiteX103" fmla="*/ 201686 w 1206260"/>
              <a:gd name="connsiteY103" fmla="*/ 907161 h 1684262"/>
              <a:gd name="connsiteX104" fmla="*/ 201400 w 1206260"/>
              <a:gd name="connsiteY104" fmla="*/ 907542 h 1684262"/>
              <a:gd name="connsiteX105" fmla="*/ 97811 w 1206260"/>
              <a:gd name="connsiteY105" fmla="*/ 1285557 h 1684262"/>
              <a:gd name="connsiteX106" fmla="*/ 123279 w 1206260"/>
              <a:gd name="connsiteY106" fmla="*/ 1264178 h 1684262"/>
              <a:gd name="connsiteX107" fmla="*/ 231975 w 1206260"/>
              <a:gd name="connsiteY107" fmla="*/ 1341501 h 1684262"/>
              <a:gd name="connsiteX108" fmla="*/ 97811 w 1206260"/>
              <a:gd name="connsiteY108" fmla="*/ 1285557 h 1684262"/>
              <a:gd name="connsiteX109" fmla="*/ 232928 w 1206260"/>
              <a:gd name="connsiteY109" fmla="*/ 1376077 h 1684262"/>
              <a:gd name="connsiteX110" fmla="*/ 279029 w 1206260"/>
              <a:gd name="connsiteY110" fmla="*/ 1379887 h 1684262"/>
              <a:gd name="connsiteX111" fmla="*/ 232451 w 1206260"/>
              <a:gd name="connsiteY111" fmla="*/ 1376077 h 1684262"/>
              <a:gd name="connsiteX112" fmla="*/ 232928 w 1206260"/>
              <a:gd name="connsiteY112" fmla="*/ 1376077 h 1684262"/>
              <a:gd name="connsiteX113" fmla="*/ 856244 w 1206260"/>
              <a:gd name="connsiteY113" fmla="*/ 715613 h 1684262"/>
              <a:gd name="connsiteX114" fmla="*/ 817635 w 1206260"/>
              <a:gd name="connsiteY114" fmla="*/ 708913 h 1684262"/>
              <a:gd name="connsiteX115" fmla="*/ 721084 w 1206260"/>
              <a:gd name="connsiteY115" fmla="*/ 657225 h 1684262"/>
              <a:gd name="connsiteX116" fmla="*/ 855767 w 1206260"/>
              <a:gd name="connsiteY116" fmla="*/ 715613 h 1684262"/>
              <a:gd name="connsiteX117" fmla="*/ 856244 w 1206260"/>
              <a:gd name="connsiteY117" fmla="*/ 715613 h 1684262"/>
              <a:gd name="connsiteX118" fmla="*/ 663458 w 1206260"/>
              <a:gd name="connsiteY118" fmla="*/ 722662 h 1684262"/>
              <a:gd name="connsiteX119" fmla="*/ 644408 w 1206260"/>
              <a:gd name="connsiteY119" fmla="*/ 807149 h 1684262"/>
              <a:gd name="connsiteX120" fmla="*/ 662981 w 1206260"/>
              <a:gd name="connsiteY120" fmla="*/ 723138 h 1684262"/>
              <a:gd name="connsiteX121" fmla="*/ 663458 w 1206260"/>
              <a:gd name="connsiteY121" fmla="*/ 722662 h 1684262"/>
              <a:gd name="connsiteX122" fmla="*/ 628882 w 1206260"/>
              <a:gd name="connsiteY122" fmla="*/ 753332 h 1684262"/>
              <a:gd name="connsiteX123" fmla="*/ 655742 w 1206260"/>
              <a:gd name="connsiteY123" fmla="*/ 726472 h 1684262"/>
              <a:gd name="connsiteX124" fmla="*/ 628406 w 1206260"/>
              <a:gd name="connsiteY124" fmla="*/ 753332 h 1684262"/>
              <a:gd name="connsiteX125" fmla="*/ 628882 w 1206260"/>
              <a:gd name="connsiteY125" fmla="*/ 753332 h 1684262"/>
              <a:gd name="connsiteX126" fmla="*/ 771090 w 1206260"/>
              <a:gd name="connsiteY126" fmla="*/ 757237 h 1684262"/>
              <a:gd name="connsiteX127" fmla="*/ 690318 w 1206260"/>
              <a:gd name="connsiteY127" fmla="*/ 822579 h 1684262"/>
              <a:gd name="connsiteX128" fmla="*/ 770614 w 1206260"/>
              <a:gd name="connsiteY128" fmla="*/ 757237 h 1684262"/>
              <a:gd name="connsiteX129" fmla="*/ 771090 w 1206260"/>
              <a:gd name="connsiteY129" fmla="*/ 757237 h 1684262"/>
              <a:gd name="connsiteX130" fmla="*/ 759565 w 1206260"/>
              <a:gd name="connsiteY130" fmla="*/ 538162 h 1684262"/>
              <a:gd name="connsiteX131" fmla="*/ 851767 w 1206260"/>
              <a:gd name="connsiteY131" fmla="*/ 480536 h 1684262"/>
              <a:gd name="connsiteX132" fmla="*/ 759089 w 1206260"/>
              <a:gd name="connsiteY132" fmla="*/ 538067 h 1684262"/>
              <a:gd name="connsiteX133" fmla="*/ 759565 w 1206260"/>
              <a:gd name="connsiteY133" fmla="*/ 538162 h 1684262"/>
              <a:gd name="connsiteX134" fmla="*/ 877961 w 1206260"/>
              <a:gd name="connsiteY134" fmla="*/ 342138 h 1684262"/>
              <a:gd name="connsiteX135" fmla="*/ 812619 w 1206260"/>
              <a:gd name="connsiteY135" fmla="*/ 442055 h 1684262"/>
              <a:gd name="connsiteX136" fmla="*/ 877961 w 1206260"/>
              <a:gd name="connsiteY136" fmla="*/ 342138 h 1684262"/>
              <a:gd name="connsiteX137" fmla="*/ 681841 w 1206260"/>
              <a:gd name="connsiteY137" fmla="*/ 323088 h 1684262"/>
              <a:gd name="connsiteX138" fmla="*/ 758803 w 1206260"/>
              <a:gd name="connsiteY138" fmla="*/ 430816 h 1684262"/>
              <a:gd name="connsiteX139" fmla="*/ 643455 w 1206260"/>
              <a:gd name="connsiteY139" fmla="*/ 396145 h 1684262"/>
              <a:gd name="connsiteX140" fmla="*/ 639550 w 1206260"/>
              <a:gd name="connsiteY140" fmla="*/ 438436 h 1684262"/>
              <a:gd name="connsiteX141" fmla="*/ 682127 w 1206260"/>
              <a:gd name="connsiteY141" fmla="*/ 323088 h 1684262"/>
              <a:gd name="connsiteX142" fmla="*/ 681841 w 1206260"/>
              <a:gd name="connsiteY142" fmla="*/ 323088 h 1684262"/>
              <a:gd name="connsiteX143" fmla="*/ 351323 w 1206260"/>
              <a:gd name="connsiteY143" fmla="*/ 219361 h 1684262"/>
              <a:gd name="connsiteX144" fmla="*/ 383994 w 1206260"/>
              <a:gd name="connsiteY144" fmla="*/ 183070 h 1684262"/>
              <a:gd name="connsiteX145" fmla="*/ 403711 w 1206260"/>
              <a:gd name="connsiteY145" fmla="*/ 175069 h 1684262"/>
              <a:gd name="connsiteX146" fmla="*/ 411331 w 1206260"/>
              <a:gd name="connsiteY146" fmla="*/ 176117 h 1684262"/>
              <a:gd name="connsiteX147" fmla="*/ 569351 w 1206260"/>
              <a:gd name="connsiteY147" fmla="*/ 242792 h 1684262"/>
              <a:gd name="connsiteX148" fmla="*/ 569922 w 1206260"/>
              <a:gd name="connsiteY148" fmla="*/ 242792 h 1684262"/>
              <a:gd name="connsiteX149" fmla="*/ 558873 w 1206260"/>
              <a:gd name="connsiteY149" fmla="*/ 299942 h 1684262"/>
              <a:gd name="connsiteX150" fmla="*/ 351609 w 1206260"/>
              <a:gd name="connsiteY150" fmla="*/ 219075 h 1684262"/>
              <a:gd name="connsiteX151" fmla="*/ 351323 w 1206260"/>
              <a:gd name="connsiteY151" fmla="*/ 219361 h 1684262"/>
              <a:gd name="connsiteX152" fmla="*/ 470767 w 1206260"/>
              <a:gd name="connsiteY152" fmla="*/ 361188 h 1684262"/>
              <a:gd name="connsiteX153" fmla="*/ 566874 w 1206260"/>
              <a:gd name="connsiteY153" fmla="*/ 503396 h 1684262"/>
              <a:gd name="connsiteX154" fmla="*/ 470767 w 1206260"/>
              <a:gd name="connsiteY154" fmla="*/ 361188 h 1684262"/>
              <a:gd name="connsiteX155" fmla="*/ 632216 w 1206260"/>
              <a:gd name="connsiteY155" fmla="*/ 453485 h 1684262"/>
              <a:gd name="connsiteX156" fmla="*/ 699367 w 1206260"/>
              <a:gd name="connsiteY156" fmla="*/ 515112 h 1684262"/>
              <a:gd name="connsiteX157" fmla="*/ 759089 w 1206260"/>
              <a:gd name="connsiteY157" fmla="*/ 438055 h 1684262"/>
              <a:gd name="connsiteX158" fmla="*/ 678317 w 1206260"/>
              <a:gd name="connsiteY158" fmla="*/ 611029 h 1684262"/>
              <a:gd name="connsiteX159" fmla="*/ 640217 w 1206260"/>
              <a:gd name="connsiteY159" fmla="*/ 587978 h 1684262"/>
              <a:gd name="connsiteX160" fmla="*/ 632216 w 1206260"/>
              <a:gd name="connsiteY160" fmla="*/ 453581 h 1684262"/>
              <a:gd name="connsiteX161" fmla="*/ 632216 w 1206260"/>
              <a:gd name="connsiteY161" fmla="*/ 453485 h 1684262"/>
              <a:gd name="connsiteX162" fmla="*/ 686032 w 1206260"/>
              <a:gd name="connsiteY162" fmla="*/ 837819 h 1684262"/>
              <a:gd name="connsiteX163" fmla="*/ 628310 w 1206260"/>
              <a:gd name="connsiteY163" fmla="*/ 930116 h 1684262"/>
              <a:gd name="connsiteX164" fmla="*/ 686032 w 1206260"/>
              <a:gd name="connsiteY164" fmla="*/ 837914 h 1684262"/>
              <a:gd name="connsiteX165" fmla="*/ 686032 w 1206260"/>
              <a:gd name="connsiteY165" fmla="*/ 837819 h 1684262"/>
              <a:gd name="connsiteX166" fmla="*/ 743658 w 1206260"/>
              <a:gd name="connsiteY166" fmla="*/ 1291400 h 1684262"/>
              <a:gd name="connsiteX167" fmla="*/ 547634 w 1206260"/>
              <a:gd name="connsiteY167" fmla="*/ 1206818 h 1684262"/>
              <a:gd name="connsiteX168" fmla="*/ 573446 w 1206260"/>
              <a:gd name="connsiteY168" fmla="*/ 1222439 h 1684262"/>
              <a:gd name="connsiteX169" fmla="*/ 603450 w 1206260"/>
              <a:gd name="connsiteY169" fmla="*/ 1227487 h 1684262"/>
              <a:gd name="connsiteX170" fmla="*/ 743658 w 1206260"/>
              <a:gd name="connsiteY170" fmla="*/ 1291495 h 1684262"/>
              <a:gd name="connsiteX171" fmla="*/ 743658 w 1206260"/>
              <a:gd name="connsiteY171" fmla="*/ 1291400 h 1684262"/>
              <a:gd name="connsiteX172" fmla="*/ 578399 w 1206260"/>
              <a:gd name="connsiteY172" fmla="*/ 945452 h 1684262"/>
              <a:gd name="connsiteX173" fmla="*/ 689842 w 1206260"/>
              <a:gd name="connsiteY173" fmla="*/ 1122236 h 1684262"/>
              <a:gd name="connsiteX174" fmla="*/ 578399 w 1206260"/>
              <a:gd name="connsiteY174" fmla="*/ 945547 h 1684262"/>
              <a:gd name="connsiteX175" fmla="*/ 578399 w 1206260"/>
              <a:gd name="connsiteY175" fmla="*/ 945452 h 1684262"/>
              <a:gd name="connsiteX176" fmla="*/ 351609 w 1206260"/>
              <a:gd name="connsiteY176" fmla="*/ 1045464 h 1684262"/>
              <a:gd name="connsiteX177" fmla="*/ 382375 w 1206260"/>
              <a:gd name="connsiteY177" fmla="*/ 887825 h 1684262"/>
              <a:gd name="connsiteX178" fmla="*/ 351609 w 1206260"/>
              <a:gd name="connsiteY178" fmla="*/ 1045559 h 1684262"/>
              <a:gd name="connsiteX179" fmla="*/ 351609 w 1206260"/>
              <a:gd name="connsiteY179" fmla="*/ 1045464 h 1684262"/>
              <a:gd name="connsiteX180" fmla="*/ 420761 w 1206260"/>
              <a:gd name="connsiteY180" fmla="*/ 1018413 h 1684262"/>
              <a:gd name="connsiteX181" fmla="*/ 605260 w 1206260"/>
              <a:gd name="connsiteY181" fmla="*/ 1180338 h 1684262"/>
              <a:gd name="connsiteX182" fmla="*/ 420761 w 1206260"/>
              <a:gd name="connsiteY182" fmla="*/ 1018413 h 1684262"/>
              <a:gd name="connsiteX183" fmla="*/ 366944 w 1206260"/>
              <a:gd name="connsiteY183" fmla="*/ 1414272 h 1684262"/>
              <a:gd name="connsiteX184" fmla="*/ 597640 w 1206260"/>
              <a:gd name="connsiteY184" fmla="*/ 1460468 h 1684262"/>
              <a:gd name="connsiteX185" fmla="*/ 366944 w 1206260"/>
              <a:gd name="connsiteY185" fmla="*/ 1414463 h 1684262"/>
              <a:gd name="connsiteX186" fmla="*/ 366944 w 1206260"/>
              <a:gd name="connsiteY186" fmla="*/ 1414272 h 1684262"/>
              <a:gd name="connsiteX187" fmla="*/ 536108 w 1206260"/>
              <a:gd name="connsiteY187" fmla="*/ 1644968 h 1684262"/>
              <a:gd name="connsiteX188" fmla="*/ 498008 w 1206260"/>
              <a:gd name="connsiteY188" fmla="*/ 1625918 h 1684262"/>
              <a:gd name="connsiteX189" fmla="*/ 471148 w 1206260"/>
              <a:gd name="connsiteY189" fmla="*/ 1618202 h 1684262"/>
              <a:gd name="connsiteX190" fmla="*/ 471148 w 1206260"/>
              <a:gd name="connsiteY190" fmla="*/ 1664399 h 1684262"/>
              <a:gd name="connsiteX191" fmla="*/ 401901 w 1206260"/>
              <a:gd name="connsiteY191" fmla="*/ 1579817 h 1684262"/>
              <a:gd name="connsiteX192" fmla="*/ 536108 w 1206260"/>
              <a:gd name="connsiteY192" fmla="*/ 1645158 h 1684262"/>
              <a:gd name="connsiteX193" fmla="*/ 536108 w 1206260"/>
              <a:gd name="connsiteY193" fmla="*/ 1644968 h 1684262"/>
              <a:gd name="connsiteX194" fmla="*/ 616785 w 1206260"/>
              <a:gd name="connsiteY194" fmla="*/ 1564196 h 1684262"/>
              <a:gd name="connsiteX195" fmla="*/ 555349 w 1206260"/>
              <a:gd name="connsiteY195" fmla="*/ 1541145 h 1684262"/>
              <a:gd name="connsiteX196" fmla="*/ 638597 w 1206260"/>
              <a:gd name="connsiteY196" fmla="*/ 1493520 h 1684262"/>
              <a:gd name="connsiteX197" fmla="*/ 739848 w 1206260"/>
              <a:gd name="connsiteY197" fmla="*/ 1525715 h 1684262"/>
              <a:gd name="connsiteX198" fmla="*/ 616785 w 1206260"/>
              <a:gd name="connsiteY198" fmla="*/ 1564386 h 1684262"/>
              <a:gd name="connsiteX199" fmla="*/ 616785 w 1206260"/>
              <a:gd name="connsiteY199" fmla="*/ 1564196 h 1684262"/>
              <a:gd name="connsiteX200" fmla="*/ 752231 w 1206260"/>
              <a:gd name="connsiteY200" fmla="*/ 1664779 h 1684262"/>
              <a:gd name="connsiteX201" fmla="*/ 739658 w 1206260"/>
              <a:gd name="connsiteY201" fmla="*/ 1664779 h 1684262"/>
              <a:gd name="connsiteX202" fmla="*/ 731180 w 1206260"/>
              <a:gd name="connsiteY202" fmla="*/ 1664779 h 1684262"/>
              <a:gd name="connsiteX203" fmla="*/ 727561 w 1206260"/>
              <a:gd name="connsiteY203" fmla="*/ 1664779 h 1684262"/>
              <a:gd name="connsiteX204" fmla="*/ 713750 w 1206260"/>
              <a:gd name="connsiteY204" fmla="*/ 1666780 h 1684262"/>
              <a:gd name="connsiteX205" fmla="*/ 704225 w 1206260"/>
              <a:gd name="connsiteY205" fmla="*/ 1665256 h 1684262"/>
              <a:gd name="connsiteX206" fmla="*/ 705558 w 1206260"/>
              <a:gd name="connsiteY206" fmla="*/ 1667733 h 1684262"/>
              <a:gd name="connsiteX207" fmla="*/ 790045 w 1206260"/>
              <a:gd name="connsiteY207" fmla="*/ 1610106 h 1684262"/>
              <a:gd name="connsiteX208" fmla="*/ 752231 w 1206260"/>
              <a:gd name="connsiteY208" fmla="*/ 1664970 h 1684262"/>
              <a:gd name="connsiteX209" fmla="*/ 752231 w 1206260"/>
              <a:gd name="connsiteY209" fmla="*/ 1664779 h 1684262"/>
              <a:gd name="connsiteX210" fmla="*/ 857863 w 1206260"/>
              <a:gd name="connsiteY210" fmla="*/ 1591056 h 1684262"/>
              <a:gd name="connsiteX211" fmla="*/ 838813 w 1206260"/>
              <a:gd name="connsiteY211" fmla="*/ 1568958 h 1684262"/>
              <a:gd name="connsiteX212" fmla="*/ 836146 w 1206260"/>
              <a:gd name="connsiteY212" fmla="*/ 1564291 h 1684262"/>
              <a:gd name="connsiteX213" fmla="*/ 955179 w 1206260"/>
              <a:gd name="connsiteY213" fmla="*/ 1500720 h 1684262"/>
              <a:gd name="connsiteX214" fmla="*/ 1066493 w 1206260"/>
              <a:gd name="connsiteY214" fmla="*/ 1492065 h 1684262"/>
              <a:gd name="connsiteX215" fmla="*/ 857863 w 1206260"/>
              <a:gd name="connsiteY215" fmla="*/ 1591247 h 1684262"/>
              <a:gd name="connsiteX216" fmla="*/ 857863 w 1206260"/>
              <a:gd name="connsiteY216" fmla="*/ 1591056 h 1684262"/>
              <a:gd name="connsiteX217" fmla="*/ 1054979 w 1206260"/>
              <a:gd name="connsiteY217" fmla="*/ 1445037 h 1684262"/>
              <a:gd name="connsiteX218" fmla="*/ 916632 w 1206260"/>
              <a:gd name="connsiteY218" fmla="*/ 1468184 h 1684262"/>
              <a:gd name="connsiteX219" fmla="*/ 1028170 w 1206260"/>
              <a:gd name="connsiteY219" fmla="*/ 1445228 h 1684262"/>
              <a:gd name="connsiteX220" fmla="*/ 1054979 w 1206260"/>
              <a:gd name="connsiteY220" fmla="*/ 1445037 h 1684262"/>
              <a:gd name="connsiteX221" fmla="*/ 862816 w 1206260"/>
              <a:gd name="connsiteY221" fmla="*/ 1410462 h 1684262"/>
              <a:gd name="connsiteX222" fmla="*/ 647551 w 1206260"/>
              <a:gd name="connsiteY222" fmla="*/ 1448562 h 1684262"/>
              <a:gd name="connsiteX223" fmla="*/ 862816 w 1206260"/>
              <a:gd name="connsiteY223" fmla="*/ 1410653 h 1684262"/>
              <a:gd name="connsiteX224" fmla="*/ 862816 w 1206260"/>
              <a:gd name="connsiteY224" fmla="*/ 1410462 h 1684262"/>
              <a:gd name="connsiteX225" fmla="*/ 689842 w 1206260"/>
              <a:gd name="connsiteY225" fmla="*/ 1391412 h 1684262"/>
              <a:gd name="connsiteX226" fmla="*/ 924347 w 1206260"/>
              <a:gd name="connsiteY226" fmla="*/ 1306830 h 1684262"/>
              <a:gd name="connsiteX227" fmla="*/ 689842 w 1206260"/>
              <a:gd name="connsiteY227" fmla="*/ 1391412 h 1684262"/>
              <a:gd name="connsiteX228" fmla="*/ 1162663 w 1206260"/>
              <a:gd name="connsiteY228" fmla="*/ 1057085 h 1684262"/>
              <a:gd name="connsiteX229" fmla="*/ 1148756 w 1206260"/>
              <a:gd name="connsiteY229" fmla="*/ 1134428 h 1684262"/>
              <a:gd name="connsiteX230" fmla="*/ 1066841 w 1206260"/>
              <a:gd name="connsiteY230" fmla="*/ 1139762 h 1684262"/>
              <a:gd name="connsiteX231" fmla="*/ 1035790 w 1206260"/>
              <a:gd name="connsiteY231" fmla="*/ 1087755 h 1684262"/>
              <a:gd name="connsiteX232" fmla="*/ 1162663 w 1206260"/>
              <a:gd name="connsiteY232" fmla="*/ 1057085 h 1684262"/>
              <a:gd name="connsiteX233" fmla="*/ 987913 w 1206260"/>
              <a:gd name="connsiteY233" fmla="*/ 1181170 h 1684262"/>
              <a:gd name="connsiteX234" fmla="*/ 958923 w 1206260"/>
              <a:gd name="connsiteY234" fmla="*/ 1264444 h 1684262"/>
              <a:gd name="connsiteX235" fmla="*/ 905107 w 1206260"/>
              <a:gd name="connsiteY235" fmla="*/ 1118330 h 1684262"/>
              <a:gd name="connsiteX236" fmla="*/ 987913 w 1206260"/>
              <a:gd name="connsiteY236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283886 w 1206260"/>
              <a:gd name="connsiteY49" fmla="*/ 1268063 h 1684262"/>
              <a:gd name="connsiteX50" fmla="*/ 284934 w 1206260"/>
              <a:gd name="connsiteY50" fmla="*/ 1275207 h 1684262"/>
              <a:gd name="connsiteX51" fmla="*/ 395615 w 1206260"/>
              <a:gd name="connsiteY51" fmla="*/ 1319117 h 1684262"/>
              <a:gd name="connsiteX52" fmla="*/ 257026 w 1206260"/>
              <a:gd name="connsiteY52" fmla="*/ 1309592 h 1684262"/>
              <a:gd name="connsiteX53" fmla="*/ 257026 w 1206260"/>
              <a:gd name="connsiteY53" fmla="*/ 1309592 h 1684262"/>
              <a:gd name="connsiteX54" fmla="*/ 248263 w 1206260"/>
              <a:gd name="connsiteY54" fmla="*/ 1308259 h 1684262"/>
              <a:gd name="connsiteX55" fmla="*/ 247691 w 1206260"/>
              <a:gd name="connsiteY55" fmla="*/ 1308735 h 1684262"/>
              <a:gd name="connsiteX56" fmla="*/ 229880 w 1206260"/>
              <a:gd name="connsiteY56" fmla="*/ 1312259 h 1684262"/>
              <a:gd name="connsiteX57" fmla="*/ 146155 w 1206260"/>
              <a:gd name="connsiteY57" fmla="*/ 1230344 h 1684262"/>
              <a:gd name="connsiteX58" fmla="*/ 115389 w 1206260"/>
              <a:gd name="connsiteY58" fmla="*/ 1430369 h 1684262"/>
              <a:gd name="connsiteX59" fmla="*/ 349799 w 1206260"/>
              <a:gd name="connsiteY59" fmla="*/ 1480280 h 1684262"/>
              <a:gd name="connsiteX60" fmla="*/ 299507 w 1206260"/>
              <a:gd name="connsiteY60" fmla="*/ 1464659 h 1684262"/>
              <a:gd name="connsiteX61" fmla="*/ 321034 w 1206260"/>
              <a:gd name="connsiteY61" fmla="*/ 1477042 h 1684262"/>
              <a:gd name="connsiteX62" fmla="*/ 330559 w 1206260"/>
              <a:gd name="connsiteY62" fmla="*/ 1484376 h 1684262"/>
              <a:gd name="connsiteX63" fmla="*/ 388280 w 1206260"/>
              <a:gd name="connsiteY63" fmla="*/ 1545717 h 1684262"/>
              <a:gd name="connsiteX64" fmla="*/ 348847 w 1206260"/>
              <a:gd name="connsiteY64" fmla="*/ 1542479 h 1684262"/>
              <a:gd name="connsiteX65" fmla="*/ 255883 w 1206260"/>
              <a:gd name="connsiteY65" fmla="*/ 1502664 h 1684262"/>
              <a:gd name="connsiteX66" fmla="*/ 255883 w 1206260"/>
              <a:gd name="connsiteY66" fmla="*/ 1502664 h 1684262"/>
              <a:gd name="connsiteX67" fmla="*/ 239976 w 1206260"/>
              <a:gd name="connsiteY67" fmla="*/ 1484281 h 1684262"/>
              <a:gd name="connsiteX68" fmla="*/ 203495 w 1206260"/>
              <a:gd name="connsiteY68" fmla="*/ 1484281 h 1684262"/>
              <a:gd name="connsiteX69" fmla="*/ 187303 w 1206260"/>
              <a:gd name="connsiteY69" fmla="*/ 1499140 h 1684262"/>
              <a:gd name="connsiteX70" fmla="*/ 490674 w 1206260"/>
              <a:gd name="connsiteY70" fmla="*/ 1673352 h 1684262"/>
              <a:gd name="connsiteX71" fmla="*/ 757374 w 1206260"/>
              <a:gd name="connsiteY71" fmla="*/ 1682401 h 1684262"/>
              <a:gd name="connsiteX72" fmla="*/ 988070 w 1206260"/>
              <a:gd name="connsiteY72" fmla="*/ 1594485 h 1684262"/>
              <a:gd name="connsiteX73" fmla="*/ 1152566 w 1206260"/>
              <a:gd name="connsiteY73" fmla="*/ 1394460 h 1684262"/>
              <a:gd name="connsiteX74" fmla="*/ 918822 w 1206260"/>
              <a:gd name="connsiteY74" fmla="*/ 1363507 h 1684262"/>
              <a:gd name="connsiteX75" fmla="*/ 802904 w 1206260"/>
              <a:gd name="connsiteY75" fmla="*/ 1350454 h 1684262"/>
              <a:gd name="connsiteX76" fmla="*/ 841956 w 1206260"/>
              <a:gd name="connsiteY76" fmla="*/ 1326547 h 1684262"/>
              <a:gd name="connsiteX77" fmla="*/ 1018286 w 1206260"/>
              <a:gd name="connsiteY77" fmla="*/ 1315425 h 1684262"/>
              <a:gd name="connsiteX78" fmla="*/ 980354 w 1206260"/>
              <a:gd name="connsiteY78" fmla="*/ 1268921 h 1684262"/>
              <a:gd name="connsiteX79" fmla="*/ 1091488 w 1206260"/>
              <a:gd name="connsiteY79" fmla="*/ 1221043 h 1684262"/>
              <a:gd name="connsiteX80" fmla="*/ 911203 w 1206260"/>
              <a:gd name="connsiteY80" fmla="*/ 1022890 h 1684262"/>
              <a:gd name="connsiteX81" fmla="*/ 1193429 w 1206260"/>
              <a:gd name="connsiteY81" fmla="*/ 899446 h 1684262"/>
              <a:gd name="connsiteX82" fmla="*/ 759089 w 1206260"/>
              <a:gd name="connsiteY82" fmla="*/ 61246 h 1684262"/>
              <a:gd name="connsiteX83" fmla="*/ 720989 w 1206260"/>
              <a:gd name="connsiteY83" fmla="*/ 145828 h 1684262"/>
              <a:gd name="connsiteX84" fmla="*/ 759089 w 1206260"/>
              <a:gd name="connsiteY84" fmla="*/ 61436 h 1684262"/>
              <a:gd name="connsiteX85" fmla="*/ 759089 w 1206260"/>
              <a:gd name="connsiteY85" fmla="*/ 61246 h 1684262"/>
              <a:gd name="connsiteX86" fmla="*/ 363611 w 1206260"/>
              <a:gd name="connsiteY86" fmla="*/ 545783 h 1684262"/>
              <a:gd name="connsiteX87" fmla="*/ 348275 w 1206260"/>
              <a:gd name="connsiteY87" fmla="*/ 553498 h 1684262"/>
              <a:gd name="connsiteX88" fmla="*/ 363611 w 1206260"/>
              <a:gd name="connsiteY88" fmla="*/ 545783 h 1684262"/>
              <a:gd name="connsiteX89" fmla="*/ 232451 w 1206260"/>
              <a:gd name="connsiteY89" fmla="*/ 523113 h 1684262"/>
              <a:gd name="connsiteX90" fmla="*/ 254694 w 1206260"/>
              <a:gd name="connsiteY90" fmla="*/ 664096 h 1684262"/>
              <a:gd name="connsiteX91" fmla="*/ 232451 w 1206260"/>
              <a:gd name="connsiteY91" fmla="*/ 523113 h 1684262"/>
              <a:gd name="connsiteX92" fmla="*/ 340084 w 1206260"/>
              <a:gd name="connsiteY92" fmla="*/ 692277 h 1684262"/>
              <a:gd name="connsiteX93" fmla="*/ 470767 w 1206260"/>
              <a:gd name="connsiteY93" fmla="*/ 684562 h 1684262"/>
              <a:gd name="connsiteX94" fmla="*/ 340084 w 1206260"/>
              <a:gd name="connsiteY94" fmla="*/ 691896 h 1684262"/>
              <a:gd name="connsiteX95" fmla="*/ 340084 w 1206260"/>
              <a:gd name="connsiteY95" fmla="*/ 692277 h 1684262"/>
              <a:gd name="connsiteX96" fmla="*/ 382375 w 1206260"/>
              <a:gd name="connsiteY96" fmla="*/ 615410 h 1684262"/>
              <a:gd name="connsiteX97" fmla="*/ 516868 w 1206260"/>
              <a:gd name="connsiteY97" fmla="*/ 688372 h 1684262"/>
              <a:gd name="connsiteX98" fmla="*/ 382661 w 1206260"/>
              <a:gd name="connsiteY98" fmla="*/ 615029 h 1684262"/>
              <a:gd name="connsiteX99" fmla="*/ 382375 w 1206260"/>
              <a:gd name="connsiteY99" fmla="*/ 615410 h 1684262"/>
              <a:gd name="connsiteX100" fmla="*/ 201400 w 1206260"/>
              <a:gd name="connsiteY100" fmla="*/ 907542 h 1684262"/>
              <a:gd name="connsiteX101" fmla="*/ 163300 w 1206260"/>
              <a:gd name="connsiteY101" fmla="*/ 838295 h 1684262"/>
              <a:gd name="connsiteX102" fmla="*/ 201686 w 1206260"/>
              <a:gd name="connsiteY102" fmla="*/ 907161 h 1684262"/>
              <a:gd name="connsiteX103" fmla="*/ 201400 w 1206260"/>
              <a:gd name="connsiteY103" fmla="*/ 907542 h 1684262"/>
              <a:gd name="connsiteX104" fmla="*/ 97811 w 1206260"/>
              <a:gd name="connsiteY104" fmla="*/ 1285557 h 1684262"/>
              <a:gd name="connsiteX105" fmla="*/ 123279 w 1206260"/>
              <a:gd name="connsiteY105" fmla="*/ 1264178 h 1684262"/>
              <a:gd name="connsiteX106" fmla="*/ 231975 w 1206260"/>
              <a:gd name="connsiteY106" fmla="*/ 1341501 h 1684262"/>
              <a:gd name="connsiteX107" fmla="*/ 97811 w 1206260"/>
              <a:gd name="connsiteY107" fmla="*/ 1285557 h 1684262"/>
              <a:gd name="connsiteX108" fmla="*/ 232928 w 1206260"/>
              <a:gd name="connsiteY108" fmla="*/ 1376077 h 1684262"/>
              <a:gd name="connsiteX109" fmla="*/ 279029 w 1206260"/>
              <a:gd name="connsiteY109" fmla="*/ 1379887 h 1684262"/>
              <a:gd name="connsiteX110" fmla="*/ 232451 w 1206260"/>
              <a:gd name="connsiteY110" fmla="*/ 1376077 h 1684262"/>
              <a:gd name="connsiteX111" fmla="*/ 232928 w 1206260"/>
              <a:gd name="connsiteY111" fmla="*/ 1376077 h 1684262"/>
              <a:gd name="connsiteX112" fmla="*/ 856244 w 1206260"/>
              <a:gd name="connsiteY112" fmla="*/ 715613 h 1684262"/>
              <a:gd name="connsiteX113" fmla="*/ 817635 w 1206260"/>
              <a:gd name="connsiteY113" fmla="*/ 708913 h 1684262"/>
              <a:gd name="connsiteX114" fmla="*/ 721084 w 1206260"/>
              <a:gd name="connsiteY114" fmla="*/ 657225 h 1684262"/>
              <a:gd name="connsiteX115" fmla="*/ 855767 w 1206260"/>
              <a:gd name="connsiteY115" fmla="*/ 715613 h 1684262"/>
              <a:gd name="connsiteX116" fmla="*/ 856244 w 1206260"/>
              <a:gd name="connsiteY116" fmla="*/ 715613 h 1684262"/>
              <a:gd name="connsiteX117" fmla="*/ 663458 w 1206260"/>
              <a:gd name="connsiteY117" fmla="*/ 722662 h 1684262"/>
              <a:gd name="connsiteX118" fmla="*/ 644408 w 1206260"/>
              <a:gd name="connsiteY118" fmla="*/ 807149 h 1684262"/>
              <a:gd name="connsiteX119" fmla="*/ 662981 w 1206260"/>
              <a:gd name="connsiteY119" fmla="*/ 723138 h 1684262"/>
              <a:gd name="connsiteX120" fmla="*/ 663458 w 1206260"/>
              <a:gd name="connsiteY120" fmla="*/ 722662 h 1684262"/>
              <a:gd name="connsiteX121" fmla="*/ 628882 w 1206260"/>
              <a:gd name="connsiteY121" fmla="*/ 753332 h 1684262"/>
              <a:gd name="connsiteX122" fmla="*/ 655742 w 1206260"/>
              <a:gd name="connsiteY122" fmla="*/ 726472 h 1684262"/>
              <a:gd name="connsiteX123" fmla="*/ 628406 w 1206260"/>
              <a:gd name="connsiteY123" fmla="*/ 753332 h 1684262"/>
              <a:gd name="connsiteX124" fmla="*/ 628882 w 1206260"/>
              <a:gd name="connsiteY124" fmla="*/ 753332 h 1684262"/>
              <a:gd name="connsiteX125" fmla="*/ 771090 w 1206260"/>
              <a:gd name="connsiteY125" fmla="*/ 757237 h 1684262"/>
              <a:gd name="connsiteX126" fmla="*/ 690318 w 1206260"/>
              <a:gd name="connsiteY126" fmla="*/ 822579 h 1684262"/>
              <a:gd name="connsiteX127" fmla="*/ 770614 w 1206260"/>
              <a:gd name="connsiteY127" fmla="*/ 757237 h 1684262"/>
              <a:gd name="connsiteX128" fmla="*/ 771090 w 1206260"/>
              <a:gd name="connsiteY128" fmla="*/ 757237 h 1684262"/>
              <a:gd name="connsiteX129" fmla="*/ 759565 w 1206260"/>
              <a:gd name="connsiteY129" fmla="*/ 538162 h 1684262"/>
              <a:gd name="connsiteX130" fmla="*/ 851767 w 1206260"/>
              <a:gd name="connsiteY130" fmla="*/ 480536 h 1684262"/>
              <a:gd name="connsiteX131" fmla="*/ 759089 w 1206260"/>
              <a:gd name="connsiteY131" fmla="*/ 538067 h 1684262"/>
              <a:gd name="connsiteX132" fmla="*/ 759565 w 1206260"/>
              <a:gd name="connsiteY132" fmla="*/ 538162 h 1684262"/>
              <a:gd name="connsiteX133" fmla="*/ 877961 w 1206260"/>
              <a:gd name="connsiteY133" fmla="*/ 342138 h 1684262"/>
              <a:gd name="connsiteX134" fmla="*/ 812619 w 1206260"/>
              <a:gd name="connsiteY134" fmla="*/ 442055 h 1684262"/>
              <a:gd name="connsiteX135" fmla="*/ 877961 w 1206260"/>
              <a:gd name="connsiteY135" fmla="*/ 342138 h 1684262"/>
              <a:gd name="connsiteX136" fmla="*/ 681841 w 1206260"/>
              <a:gd name="connsiteY136" fmla="*/ 323088 h 1684262"/>
              <a:gd name="connsiteX137" fmla="*/ 758803 w 1206260"/>
              <a:gd name="connsiteY137" fmla="*/ 430816 h 1684262"/>
              <a:gd name="connsiteX138" fmla="*/ 643455 w 1206260"/>
              <a:gd name="connsiteY138" fmla="*/ 396145 h 1684262"/>
              <a:gd name="connsiteX139" fmla="*/ 639550 w 1206260"/>
              <a:gd name="connsiteY139" fmla="*/ 438436 h 1684262"/>
              <a:gd name="connsiteX140" fmla="*/ 682127 w 1206260"/>
              <a:gd name="connsiteY140" fmla="*/ 323088 h 1684262"/>
              <a:gd name="connsiteX141" fmla="*/ 681841 w 1206260"/>
              <a:gd name="connsiteY141" fmla="*/ 323088 h 1684262"/>
              <a:gd name="connsiteX142" fmla="*/ 351323 w 1206260"/>
              <a:gd name="connsiteY142" fmla="*/ 219361 h 1684262"/>
              <a:gd name="connsiteX143" fmla="*/ 383994 w 1206260"/>
              <a:gd name="connsiteY143" fmla="*/ 183070 h 1684262"/>
              <a:gd name="connsiteX144" fmla="*/ 403711 w 1206260"/>
              <a:gd name="connsiteY144" fmla="*/ 175069 h 1684262"/>
              <a:gd name="connsiteX145" fmla="*/ 411331 w 1206260"/>
              <a:gd name="connsiteY145" fmla="*/ 176117 h 1684262"/>
              <a:gd name="connsiteX146" fmla="*/ 569351 w 1206260"/>
              <a:gd name="connsiteY146" fmla="*/ 242792 h 1684262"/>
              <a:gd name="connsiteX147" fmla="*/ 569922 w 1206260"/>
              <a:gd name="connsiteY147" fmla="*/ 242792 h 1684262"/>
              <a:gd name="connsiteX148" fmla="*/ 558873 w 1206260"/>
              <a:gd name="connsiteY148" fmla="*/ 299942 h 1684262"/>
              <a:gd name="connsiteX149" fmla="*/ 351609 w 1206260"/>
              <a:gd name="connsiteY149" fmla="*/ 219075 h 1684262"/>
              <a:gd name="connsiteX150" fmla="*/ 351323 w 1206260"/>
              <a:gd name="connsiteY150" fmla="*/ 219361 h 1684262"/>
              <a:gd name="connsiteX151" fmla="*/ 470767 w 1206260"/>
              <a:gd name="connsiteY151" fmla="*/ 361188 h 1684262"/>
              <a:gd name="connsiteX152" fmla="*/ 566874 w 1206260"/>
              <a:gd name="connsiteY152" fmla="*/ 503396 h 1684262"/>
              <a:gd name="connsiteX153" fmla="*/ 470767 w 1206260"/>
              <a:gd name="connsiteY153" fmla="*/ 361188 h 1684262"/>
              <a:gd name="connsiteX154" fmla="*/ 632216 w 1206260"/>
              <a:gd name="connsiteY154" fmla="*/ 453485 h 1684262"/>
              <a:gd name="connsiteX155" fmla="*/ 699367 w 1206260"/>
              <a:gd name="connsiteY155" fmla="*/ 515112 h 1684262"/>
              <a:gd name="connsiteX156" fmla="*/ 759089 w 1206260"/>
              <a:gd name="connsiteY156" fmla="*/ 438055 h 1684262"/>
              <a:gd name="connsiteX157" fmla="*/ 678317 w 1206260"/>
              <a:gd name="connsiteY157" fmla="*/ 611029 h 1684262"/>
              <a:gd name="connsiteX158" fmla="*/ 640217 w 1206260"/>
              <a:gd name="connsiteY158" fmla="*/ 587978 h 1684262"/>
              <a:gd name="connsiteX159" fmla="*/ 632216 w 1206260"/>
              <a:gd name="connsiteY159" fmla="*/ 453581 h 1684262"/>
              <a:gd name="connsiteX160" fmla="*/ 632216 w 1206260"/>
              <a:gd name="connsiteY160" fmla="*/ 453485 h 1684262"/>
              <a:gd name="connsiteX161" fmla="*/ 686032 w 1206260"/>
              <a:gd name="connsiteY161" fmla="*/ 837819 h 1684262"/>
              <a:gd name="connsiteX162" fmla="*/ 628310 w 1206260"/>
              <a:gd name="connsiteY162" fmla="*/ 930116 h 1684262"/>
              <a:gd name="connsiteX163" fmla="*/ 686032 w 1206260"/>
              <a:gd name="connsiteY163" fmla="*/ 837914 h 1684262"/>
              <a:gd name="connsiteX164" fmla="*/ 686032 w 1206260"/>
              <a:gd name="connsiteY164" fmla="*/ 837819 h 1684262"/>
              <a:gd name="connsiteX165" fmla="*/ 743658 w 1206260"/>
              <a:gd name="connsiteY165" fmla="*/ 1291400 h 1684262"/>
              <a:gd name="connsiteX166" fmla="*/ 547634 w 1206260"/>
              <a:gd name="connsiteY166" fmla="*/ 1206818 h 1684262"/>
              <a:gd name="connsiteX167" fmla="*/ 573446 w 1206260"/>
              <a:gd name="connsiteY167" fmla="*/ 1222439 h 1684262"/>
              <a:gd name="connsiteX168" fmla="*/ 603450 w 1206260"/>
              <a:gd name="connsiteY168" fmla="*/ 1227487 h 1684262"/>
              <a:gd name="connsiteX169" fmla="*/ 743658 w 1206260"/>
              <a:gd name="connsiteY169" fmla="*/ 1291495 h 1684262"/>
              <a:gd name="connsiteX170" fmla="*/ 743658 w 1206260"/>
              <a:gd name="connsiteY170" fmla="*/ 1291400 h 1684262"/>
              <a:gd name="connsiteX171" fmla="*/ 578399 w 1206260"/>
              <a:gd name="connsiteY171" fmla="*/ 945452 h 1684262"/>
              <a:gd name="connsiteX172" fmla="*/ 689842 w 1206260"/>
              <a:gd name="connsiteY172" fmla="*/ 1122236 h 1684262"/>
              <a:gd name="connsiteX173" fmla="*/ 578399 w 1206260"/>
              <a:gd name="connsiteY173" fmla="*/ 945547 h 1684262"/>
              <a:gd name="connsiteX174" fmla="*/ 578399 w 1206260"/>
              <a:gd name="connsiteY174" fmla="*/ 945452 h 1684262"/>
              <a:gd name="connsiteX175" fmla="*/ 351609 w 1206260"/>
              <a:gd name="connsiteY175" fmla="*/ 1045464 h 1684262"/>
              <a:gd name="connsiteX176" fmla="*/ 382375 w 1206260"/>
              <a:gd name="connsiteY176" fmla="*/ 887825 h 1684262"/>
              <a:gd name="connsiteX177" fmla="*/ 351609 w 1206260"/>
              <a:gd name="connsiteY177" fmla="*/ 1045559 h 1684262"/>
              <a:gd name="connsiteX178" fmla="*/ 351609 w 1206260"/>
              <a:gd name="connsiteY178" fmla="*/ 1045464 h 1684262"/>
              <a:gd name="connsiteX179" fmla="*/ 420761 w 1206260"/>
              <a:gd name="connsiteY179" fmla="*/ 1018413 h 1684262"/>
              <a:gd name="connsiteX180" fmla="*/ 605260 w 1206260"/>
              <a:gd name="connsiteY180" fmla="*/ 1180338 h 1684262"/>
              <a:gd name="connsiteX181" fmla="*/ 420761 w 1206260"/>
              <a:gd name="connsiteY181" fmla="*/ 1018413 h 1684262"/>
              <a:gd name="connsiteX182" fmla="*/ 366944 w 1206260"/>
              <a:gd name="connsiteY182" fmla="*/ 1414272 h 1684262"/>
              <a:gd name="connsiteX183" fmla="*/ 597640 w 1206260"/>
              <a:gd name="connsiteY183" fmla="*/ 1460468 h 1684262"/>
              <a:gd name="connsiteX184" fmla="*/ 366944 w 1206260"/>
              <a:gd name="connsiteY184" fmla="*/ 1414463 h 1684262"/>
              <a:gd name="connsiteX185" fmla="*/ 366944 w 1206260"/>
              <a:gd name="connsiteY185" fmla="*/ 1414272 h 1684262"/>
              <a:gd name="connsiteX186" fmla="*/ 536108 w 1206260"/>
              <a:gd name="connsiteY186" fmla="*/ 1644968 h 1684262"/>
              <a:gd name="connsiteX187" fmla="*/ 498008 w 1206260"/>
              <a:gd name="connsiteY187" fmla="*/ 1625918 h 1684262"/>
              <a:gd name="connsiteX188" fmla="*/ 471148 w 1206260"/>
              <a:gd name="connsiteY188" fmla="*/ 1618202 h 1684262"/>
              <a:gd name="connsiteX189" fmla="*/ 471148 w 1206260"/>
              <a:gd name="connsiteY189" fmla="*/ 1664399 h 1684262"/>
              <a:gd name="connsiteX190" fmla="*/ 401901 w 1206260"/>
              <a:gd name="connsiteY190" fmla="*/ 1579817 h 1684262"/>
              <a:gd name="connsiteX191" fmla="*/ 536108 w 1206260"/>
              <a:gd name="connsiteY191" fmla="*/ 1645158 h 1684262"/>
              <a:gd name="connsiteX192" fmla="*/ 536108 w 1206260"/>
              <a:gd name="connsiteY192" fmla="*/ 1644968 h 1684262"/>
              <a:gd name="connsiteX193" fmla="*/ 616785 w 1206260"/>
              <a:gd name="connsiteY193" fmla="*/ 1564196 h 1684262"/>
              <a:gd name="connsiteX194" fmla="*/ 555349 w 1206260"/>
              <a:gd name="connsiteY194" fmla="*/ 1541145 h 1684262"/>
              <a:gd name="connsiteX195" fmla="*/ 638597 w 1206260"/>
              <a:gd name="connsiteY195" fmla="*/ 1493520 h 1684262"/>
              <a:gd name="connsiteX196" fmla="*/ 739848 w 1206260"/>
              <a:gd name="connsiteY196" fmla="*/ 1525715 h 1684262"/>
              <a:gd name="connsiteX197" fmla="*/ 616785 w 1206260"/>
              <a:gd name="connsiteY197" fmla="*/ 1564386 h 1684262"/>
              <a:gd name="connsiteX198" fmla="*/ 616785 w 1206260"/>
              <a:gd name="connsiteY198" fmla="*/ 1564196 h 1684262"/>
              <a:gd name="connsiteX199" fmla="*/ 752231 w 1206260"/>
              <a:gd name="connsiteY199" fmla="*/ 1664779 h 1684262"/>
              <a:gd name="connsiteX200" fmla="*/ 739658 w 1206260"/>
              <a:gd name="connsiteY200" fmla="*/ 1664779 h 1684262"/>
              <a:gd name="connsiteX201" fmla="*/ 731180 w 1206260"/>
              <a:gd name="connsiteY201" fmla="*/ 1664779 h 1684262"/>
              <a:gd name="connsiteX202" fmla="*/ 727561 w 1206260"/>
              <a:gd name="connsiteY202" fmla="*/ 1664779 h 1684262"/>
              <a:gd name="connsiteX203" fmla="*/ 713750 w 1206260"/>
              <a:gd name="connsiteY203" fmla="*/ 1666780 h 1684262"/>
              <a:gd name="connsiteX204" fmla="*/ 704225 w 1206260"/>
              <a:gd name="connsiteY204" fmla="*/ 1665256 h 1684262"/>
              <a:gd name="connsiteX205" fmla="*/ 705558 w 1206260"/>
              <a:gd name="connsiteY205" fmla="*/ 1667733 h 1684262"/>
              <a:gd name="connsiteX206" fmla="*/ 790045 w 1206260"/>
              <a:gd name="connsiteY206" fmla="*/ 1610106 h 1684262"/>
              <a:gd name="connsiteX207" fmla="*/ 752231 w 1206260"/>
              <a:gd name="connsiteY207" fmla="*/ 1664970 h 1684262"/>
              <a:gd name="connsiteX208" fmla="*/ 752231 w 1206260"/>
              <a:gd name="connsiteY208" fmla="*/ 1664779 h 1684262"/>
              <a:gd name="connsiteX209" fmla="*/ 857863 w 1206260"/>
              <a:gd name="connsiteY209" fmla="*/ 1591056 h 1684262"/>
              <a:gd name="connsiteX210" fmla="*/ 838813 w 1206260"/>
              <a:gd name="connsiteY210" fmla="*/ 1568958 h 1684262"/>
              <a:gd name="connsiteX211" fmla="*/ 836146 w 1206260"/>
              <a:gd name="connsiteY211" fmla="*/ 1564291 h 1684262"/>
              <a:gd name="connsiteX212" fmla="*/ 955179 w 1206260"/>
              <a:gd name="connsiteY212" fmla="*/ 1500720 h 1684262"/>
              <a:gd name="connsiteX213" fmla="*/ 1066493 w 1206260"/>
              <a:gd name="connsiteY213" fmla="*/ 1492065 h 1684262"/>
              <a:gd name="connsiteX214" fmla="*/ 857863 w 1206260"/>
              <a:gd name="connsiteY214" fmla="*/ 1591247 h 1684262"/>
              <a:gd name="connsiteX215" fmla="*/ 857863 w 1206260"/>
              <a:gd name="connsiteY215" fmla="*/ 1591056 h 1684262"/>
              <a:gd name="connsiteX216" fmla="*/ 1054979 w 1206260"/>
              <a:gd name="connsiteY216" fmla="*/ 1445037 h 1684262"/>
              <a:gd name="connsiteX217" fmla="*/ 916632 w 1206260"/>
              <a:gd name="connsiteY217" fmla="*/ 1468184 h 1684262"/>
              <a:gd name="connsiteX218" fmla="*/ 1028170 w 1206260"/>
              <a:gd name="connsiteY218" fmla="*/ 1445228 h 1684262"/>
              <a:gd name="connsiteX219" fmla="*/ 1054979 w 1206260"/>
              <a:gd name="connsiteY219" fmla="*/ 1445037 h 1684262"/>
              <a:gd name="connsiteX220" fmla="*/ 862816 w 1206260"/>
              <a:gd name="connsiteY220" fmla="*/ 1410462 h 1684262"/>
              <a:gd name="connsiteX221" fmla="*/ 647551 w 1206260"/>
              <a:gd name="connsiteY221" fmla="*/ 1448562 h 1684262"/>
              <a:gd name="connsiteX222" fmla="*/ 862816 w 1206260"/>
              <a:gd name="connsiteY222" fmla="*/ 1410653 h 1684262"/>
              <a:gd name="connsiteX223" fmla="*/ 862816 w 1206260"/>
              <a:gd name="connsiteY223" fmla="*/ 1410462 h 1684262"/>
              <a:gd name="connsiteX224" fmla="*/ 689842 w 1206260"/>
              <a:gd name="connsiteY224" fmla="*/ 1391412 h 1684262"/>
              <a:gd name="connsiteX225" fmla="*/ 924347 w 1206260"/>
              <a:gd name="connsiteY225" fmla="*/ 1306830 h 1684262"/>
              <a:gd name="connsiteX226" fmla="*/ 689842 w 1206260"/>
              <a:gd name="connsiteY226" fmla="*/ 1391412 h 1684262"/>
              <a:gd name="connsiteX227" fmla="*/ 1162663 w 1206260"/>
              <a:gd name="connsiteY227" fmla="*/ 1057085 h 1684262"/>
              <a:gd name="connsiteX228" fmla="*/ 1148756 w 1206260"/>
              <a:gd name="connsiteY228" fmla="*/ 1134428 h 1684262"/>
              <a:gd name="connsiteX229" fmla="*/ 1066841 w 1206260"/>
              <a:gd name="connsiteY229" fmla="*/ 1139762 h 1684262"/>
              <a:gd name="connsiteX230" fmla="*/ 1035790 w 1206260"/>
              <a:gd name="connsiteY230" fmla="*/ 1087755 h 1684262"/>
              <a:gd name="connsiteX231" fmla="*/ 1162663 w 1206260"/>
              <a:gd name="connsiteY231" fmla="*/ 1057085 h 1684262"/>
              <a:gd name="connsiteX232" fmla="*/ 987913 w 1206260"/>
              <a:gd name="connsiteY232" fmla="*/ 1181170 h 1684262"/>
              <a:gd name="connsiteX233" fmla="*/ 958923 w 1206260"/>
              <a:gd name="connsiteY233" fmla="*/ 1264444 h 1684262"/>
              <a:gd name="connsiteX234" fmla="*/ 905107 w 1206260"/>
              <a:gd name="connsiteY234" fmla="*/ 1118330 h 1684262"/>
              <a:gd name="connsiteX235" fmla="*/ 987913 w 1206260"/>
              <a:gd name="connsiteY235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283886 w 1206260"/>
              <a:gd name="connsiteY48" fmla="*/ 1268063 h 1684262"/>
              <a:gd name="connsiteX49" fmla="*/ 284934 w 1206260"/>
              <a:gd name="connsiteY49" fmla="*/ 1275207 h 1684262"/>
              <a:gd name="connsiteX50" fmla="*/ 395615 w 1206260"/>
              <a:gd name="connsiteY50" fmla="*/ 1319117 h 1684262"/>
              <a:gd name="connsiteX51" fmla="*/ 257026 w 1206260"/>
              <a:gd name="connsiteY51" fmla="*/ 1309592 h 1684262"/>
              <a:gd name="connsiteX52" fmla="*/ 257026 w 1206260"/>
              <a:gd name="connsiteY52" fmla="*/ 1309592 h 1684262"/>
              <a:gd name="connsiteX53" fmla="*/ 248263 w 1206260"/>
              <a:gd name="connsiteY53" fmla="*/ 1308259 h 1684262"/>
              <a:gd name="connsiteX54" fmla="*/ 247691 w 1206260"/>
              <a:gd name="connsiteY54" fmla="*/ 1308735 h 1684262"/>
              <a:gd name="connsiteX55" fmla="*/ 229880 w 1206260"/>
              <a:gd name="connsiteY55" fmla="*/ 1312259 h 1684262"/>
              <a:gd name="connsiteX56" fmla="*/ 146155 w 1206260"/>
              <a:gd name="connsiteY56" fmla="*/ 1230344 h 1684262"/>
              <a:gd name="connsiteX57" fmla="*/ 115389 w 1206260"/>
              <a:gd name="connsiteY57" fmla="*/ 1430369 h 1684262"/>
              <a:gd name="connsiteX58" fmla="*/ 349799 w 1206260"/>
              <a:gd name="connsiteY58" fmla="*/ 1480280 h 1684262"/>
              <a:gd name="connsiteX59" fmla="*/ 299507 w 1206260"/>
              <a:gd name="connsiteY59" fmla="*/ 1464659 h 1684262"/>
              <a:gd name="connsiteX60" fmla="*/ 321034 w 1206260"/>
              <a:gd name="connsiteY60" fmla="*/ 1477042 h 1684262"/>
              <a:gd name="connsiteX61" fmla="*/ 330559 w 1206260"/>
              <a:gd name="connsiteY61" fmla="*/ 1484376 h 1684262"/>
              <a:gd name="connsiteX62" fmla="*/ 388280 w 1206260"/>
              <a:gd name="connsiteY62" fmla="*/ 1545717 h 1684262"/>
              <a:gd name="connsiteX63" fmla="*/ 348847 w 1206260"/>
              <a:gd name="connsiteY63" fmla="*/ 1542479 h 1684262"/>
              <a:gd name="connsiteX64" fmla="*/ 255883 w 1206260"/>
              <a:gd name="connsiteY64" fmla="*/ 1502664 h 1684262"/>
              <a:gd name="connsiteX65" fmla="*/ 255883 w 1206260"/>
              <a:gd name="connsiteY65" fmla="*/ 1502664 h 1684262"/>
              <a:gd name="connsiteX66" fmla="*/ 239976 w 1206260"/>
              <a:gd name="connsiteY66" fmla="*/ 1484281 h 1684262"/>
              <a:gd name="connsiteX67" fmla="*/ 203495 w 1206260"/>
              <a:gd name="connsiteY67" fmla="*/ 1484281 h 1684262"/>
              <a:gd name="connsiteX68" fmla="*/ 187303 w 1206260"/>
              <a:gd name="connsiteY68" fmla="*/ 1499140 h 1684262"/>
              <a:gd name="connsiteX69" fmla="*/ 490674 w 1206260"/>
              <a:gd name="connsiteY69" fmla="*/ 1673352 h 1684262"/>
              <a:gd name="connsiteX70" fmla="*/ 757374 w 1206260"/>
              <a:gd name="connsiteY70" fmla="*/ 1682401 h 1684262"/>
              <a:gd name="connsiteX71" fmla="*/ 988070 w 1206260"/>
              <a:gd name="connsiteY71" fmla="*/ 1594485 h 1684262"/>
              <a:gd name="connsiteX72" fmla="*/ 1152566 w 1206260"/>
              <a:gd name="connsiteY72" fmla="*/ 1394460 h 1684262"/>
              <a:gd name="connsiteX73" fmla="*/ 918822 w 1206260"/>
              <a:gd name="connsiteY73" fmla="*/ 1363507 h 1684262"/>
              <a:gd name="connsiteX74" fmla="*/ 802904 w 1206260"/>
              <a:gd name="connsiteY74" fmla="*/ 1350454 h 1684262"/>
              <a:gd name="connsiteX75" fmla="*/ 841956 w 1206260"/>
              <a:gd name="connsiteY75" fmla="*/ 1326547 h 1684262"/>
              <a:gd name="connsiteX76" fmla="*/ 1018286 w 1206260"/>
              <a:gd name="connsiteY76" fmla="*/ 1315425 h 1684262"/>
              <a:gd name="connsiteX77" fmla="*/ 980354 w 1206260"/>
              <a:gd name="connsiteY77" fmla="*/ 1268921 h 1684262"/>
              <a:gd name="connsiteX78" fmla="*/ 1091488 w 1206260"/>
              <a:gd name="connsiteY78" fmla="*/ 1221043 h 1684262"/>
              <a:gd name="connsiteX79" fmla="*/ 911203 w 1206260"/>
              <a:gd name="connsiteY79" fmla="*/ 1022890 h 1684262"/>
              <a:gd name="connsiteX80" fmla="*/ 1193429 w 1206260"/>
              <a:gd name="connsiteY80" fmla="*/ 899446 h 1684262"/>
              <a:gd name="connsiteX81" fmla="*/ 759089 w 1206260"/>
              <a:gd name="connsiteY81" fmla="*/ 61246 h 1684262"/>
              <a:gd name="connsiteX82" fmla="*/ 720989 w 1206260"/>
              <a:gd name="connsiteY82" fmla="*/ 145828 h 1684262"/>
              <a:gd name="connsiteX83" fmla="*/ 759089 w 1206260"/>
              <a:gd name="connsiteY83" fmla="*/ 61436 h 1684262"/>
              <a:gd name="connsiteX84" fmla="*/ 759089 w 1206260"/>
              <a:gd name="connsiteY84" fmla="*/ 61246 h 1684262"/>
              <a:gd name="connsiteX85" fmla="*/ 363611 w 1206260"/>
              <a:gd name="connsiteY85" fmla="*/ 545783 h 1684262"/>
              <a:gd name="connsiteX86" fmla="*/ 348275 w 1206260"/>
              <a:gd name="connsiteY86" fmla="*/ 553498 h 1684262"/>
              <a:gd name="connsiteX87" fmla="*/ 363611 w 1206260"/>
              <a:gd name="connsiteY87" fmla="*/ 545783 h 1684262"/>
              <a:gd name="connsiteX88" fmla="*/ 232451 w 1206260"/>
              <a:gd name="connsiteY88" fmla="*/ 523113 h 1684262"/>
              <a:gd name="connsiteX89" fmla="*/ 254694 w 1206260"/>
              <a:gd name="connsiteY89" fmla="*/ 664096 h 1684262"/>
              <a:gd name="connsiteX90" fmla="*/ 232451 w 1206260"/>
              <a:gd name="connsiteY90" fmla="*/ 523113 h 1684262"/>
              <a:gd name="connsiteX91" fmla="*/ 340084 w 1206260"/>
              <a:gd name="connsiteY91" fmla="*/ 692277 h 1684262"/>
              <a:gd name="connsiteX92" fmla="*/ 470767 w 1206260"/>
              <a:gd name="connsiteY92" fmla="*/ 684562 h 1684262"/>
              <a:gd name="connsiteX93" fmla="*/ 340084 w 1206260"/>
              <a:gd name="connsiteY93" fmla="*/ 691896 h 1684262"/>
              <a:gd name="connsiteX94" fmla="*/ 340084 w 1206260"/>
              <a:gd name="connsiteY94" fmla="*/ 692277 h 1684262"/>
              <a:gd name="connsiteX95" fmla="*/ 382375 w 1206260"/>
              <a:gd name="connsiteY95" fmla="*/ 615410 h 1684262"/>
              <a:gd name="connsiteX96" fmla="*/ 516868 w 1206260"/>
              <a:gd name="connsiteY96" fmla="*/ 688372 h 1684262"/>
              <a:gd name="connsiteX97" fmla="*/ 382661 w 1206260"/>
              <a:gd name="connsiteY97" fmla="*/ 615029 h 1684262"/>
              <a:gd name="connsiteX98" fmla="*/ 382375 w 1206260"/>
              <a:gd name="connsiteY98" fmla="*/ 615410 h 1684262"/>
              <a:gd name="connsiteX99" fmla="*/ 201400 w 1206260"/>
              <a:gd name="connsiteY99" fmla="*/ 907542 h 1684262"/>
              <a:gd name="connsiteX100" fmla="*/ 163300 w 1206260"/>
              <a:gd name="connsiteY100" fmla="*/ 838295 h 1684262"/>
              <a:gd name="connsiteX101" fmla="*/ 201686 w 1206260"/>
              <a:gd name="connsiteY101" fmla="*/ 907161 h 1684262"/>
              <a:gd name="connsiteX102" fmla="*/ 201400 w 1206260"/>
              <a:gd name="connsiteY102" fmla="*/ 907542 h 1684262"/>
              <a:gd name="connsiteX103" fmla="*/ 97811 w 1206260"/>
              <a:gd name="connsiteY103" fmla="*/ 1285557 h 1684262"/>
              <a:gd name="connsiteX104" fmla="*/ 123279 w 1206260"/>
              <a:gd name="connsiteY104" fmla="*/ 1264178 h 1684262"/>
              <a:gd name="connsiteX105" fmla="*/ 231975 w 1206260"/>
              <a:gd name="connsiteY105" fmla="*/ 1341501 h 1684262"/>
              <a:gd name="connsiteX106" fmla="*/ 97811 w 1206260"/>
              <a:gd name="connsiteY106" fmla="*/ 1285557 h 1684262"/>
              <a:gd name="connsiteX107" fmla="*/ 232928 w 1206260"/>
              <a:gd name="connsiteY107" fmla="*/ 1376077 h 1684262"/>
              <a:gd name="connsiteX108" fmla="*/ 279029 w 1206260"/>
              <a:gd name="connsiteY108" fmla="*/ 1379887 h 1684262"/>
              <a:gd name="connsiteX109" fmla="*/ 232451 w 1206260"/>
              <a:gd name="connsiteY109" fmla="*/ 1376077 h 1684262"/>
              <a:gd name="connsiteX110" fmla="*/ 232928 w 1206260"/>
              <a:gd name="connsiteY110" fmla="*/ 1376077 h 1684262"/>
              <a:gd name="connsiteX111" fmla="*/ 856244 w 1206260"/>
              <a:gd name="connsiteY111" fmla="*/ 715613 h 1684262"/>
              <a:gd name="connsiteX112" fmla="*/ 817635 w 1206260"/>
              <a:gd name="connsiteY112" fmla="*/ 708913 h 1684262"/>
              <a:gd name="connsiteX113" fmla="*/ 721084 w 1206260"/>
              <a:gd name="connsiteY113" fmla="*/ 657225 h 1684262"/>
              <a:gd name="connsiteX114" fmla="*/ 855767 w 1206260"/>
              <a:gd name="connsiteY114" fmla="*/ 715613 h 1684262"/>
              <a:gd name="connsiteX115" fmla="*/ 856244 w 1206260"/>
              <a:gd name="connsiteY115" fmla="*/ 715613 h 1684262"/>
              <a:gd name="connsiteX116" fmla="*/ 663458 w 1206260"/>
              <a:gd name="connsiteY116" fmla="*/ 722662 h 1684262"/>
              <a:gd name="connsiteX117" fmla="*/ 644408 w 1206260"/>
              <a:gd name="connsiteY117" fmla="*/ 807149 h 1684262"/>
              <a:gd name="connsiteX118" fmla="*/ 662981 w 1206260"/>
              <a:gd name="connsiteY118" fmla="*/ 723138 h 1684262"/>
              <a:gd name="connsiteX119" fmla="*/ 663458 w 1206260"/>
              <a:gd name="connsiteY119" fmla="*/ 722662 h 1684262"/>
              <a:gd name="connsiteX120" fmla="*/ 628882 w 1206260"/>
              <a:gd name="connsiteY120" fmla="*/ 753332 h 1684262"/>
              <a:gd name="connsiteX121" fmla="*/ 655742 w 1206260"/>
              <a:gd name="connsiteY121" fmla="*/ 726472 h 1684262"/>
              <a:gd name="connsiteX122" fmla="*/ 628406 w 1206260"/>
              <a:gd name="connsiteY122" fmla="*/ 753332 h 1684262"/>
              <a:gd name="connsiteX123" fmla="*/ 628882 w 1206260"/>
              <a:gd name="connsiteY123" fmla="*/ 753332 h 1684262"/>
              <a:gd name="connsiteX124" fmla="*/ 771090 w 1206260"/>
              <a:gd name="connsiteY124" fmla="*/ 757237 h 1684262"/>
              <a:gd name="connsiteX125" fmla="*/ 690318 w 1206260"/>
              <a:gd name="connsiteY125" fmla="*/ 822579 h 1684262"/>
              <a:gd name="connsiteX126" fmla="*/ 770614 w 1206260"/>
              <a:gd name="connsiteY126" fmla="*/ 757237 h 1684262"/>
              <a:gd name="connsiteX127" fmla="*/ 771090 w 1206260"/>
              <a:gd name="connsiteY127" fmla="*/ 757237 h 1684262"/>
              <a:gd name="connsiteX128" fmla="*/ 759565 w 1206260"/>
              <a:gd name="connsiteY128" fmla="*/ 538162 h 1684262"/>
              <a:gd name="connsiteX129" fmla="*/ 851767 w 1206260"/>
              <a:gd name="connsiteY129" fmla="*/ 480536 h 1684262"/>
              <a:gd name="connsiteX130" fmla="*/ 759089 w 1206260"/>
              <a:gd name="connsiteY130" fmla="*/ 538067 h 1684262"/>
              <a:gd name="connsiteX131" fmla="*/ 759565 w 1206260"/>
              <a:gd name="connsiteY131" fmla="*/ 538162 h 1684262"/>
              <a:gd name="connsiteX132" fmla="*/ 877961 w 1206260"/>
              <a:gd name="connsiteY132" fmla="*/ 342138 h 1684262"/>
              <a:gd name="connsiteX133" fmla="*/ 812619 w 1206260"/>
              <a:gd name="connsiteY133" fmla="*/ 442055 h 1684262"/>
              <a:gd name="connsiteX134" fmla="*/ 877961 w 1206260"/>
              <a:gd name="connsiteY134" fmla="*/ 342138 h 1684262"/>
              <a:gd name="connsiteX135" fmla="*/ 681841 w 1206260"/>
              <a:gd name="connsiteY135" fmla="*/ 323088 h 1684262"/>
              <a:gd name="connsiteX136" fmla="*/ 758803 w 1206260"/>
              <a:gd name="connsiteY136" fmla="*/ 430816 h 1684262"/>
              <a:gd name="connsiteX137" fmla="*/ 643455 w 1206260"/>
              <a:gd name="connsiteY137" fmla="*/ 396145 h 1684262"/>
              <a:gd name="connsiteX138" fmla="*/ 639550 w 1206260"/>
              <a:gd name="connsiteY138" fmla="*/ 438436 h 1684262"/>
              <a:gd name="connsiteX139" fmla="*/ 682127 w 1206260"/>
              <a:gd name="connsiteY139" fmla="*/ 323088 h 1684262"/>
              <a:gd name="connsiteX140" fmla="*/ 681841 w 1206260"/>
              <a:gd name="connsiteY140" fmla="*/ 323088 h 1684262"/>
              <a:gd name="connsiteX141" fmla="*/ 351323 w 1206260"/>
              <a:gd name="connsiteY141" fmla="*/ 219361 h 1684262"/>
              <a:gd name="connsiteX142" fmla="*/ 383994 w 1206260"/>
              <a:gd name="connsiteY142" fmla="*/ 183070 h 1684262"/>
              <a:gd name="connsiteX143" fmla="*/ 403711 w 1206260"/>
              <a:gd name="connsiteY143" fmla="*/ 175069 h 1684262"/>
              <a:gd name="connsiteX144" fmla="*/ 411331 w 1206260"/>
              <a:gd name="connsiteY144" fmla="*/ 176117 h 1684262"/>
              <a:gd name="connsiteX145" fmla="*/ 569351 w 1206260"/>
              <a:gd name="connsiteY145" fmla="*/ 242792 h 1684262"/>
              <a:gd name="connsiteX146" fmla="*/ 569922 w 1206260"/>
              <a:gd name="connsiteY146" fmla="*/ 242792 h 1684262"/>
              <a:gd name="connsiteX147" fmla="*/ 558873 w 1206260"/>
              <a:gd name="connsiteY147" fmla="*/ 299942 h 1684262"/>
              <a:gd name="connsiteX148" fmla="*/ 351609 w 1206260"/>
              <a:gd name="connsiteY148" fmla="*/ 219075 h 1684262"/>
              <a:gd name="connsiteX149" fmla="*/ 351323 w 1206260"/>
              <a:gd name="connsiteY149" fmla="*/ 219361 h 1684262"/>
              <a:gd name="connsiteX150" fmla="*/ 470767 w 1206260"/>
              <a:gd name="connsiteY150" fmla="*/ 361188 h 1684262"/>
              <a:gd name="connsiteX151" fmla="*/ 566874 w 1206260"/>
              <a:gd name="connsiteY151" fmla="*/ 503396 h 1684262"/>
              <a:gd name="connsiteX152" fmla="*/ 470767 w 1206260"/>
              <a:gd name="connsiteY152" fmla="*/ 361188 h 1684262"/>
              <a:gd name="connsiteX153" fmla="*/ 632216 w 1206260"/>
              <a:gd name="connsiteY153" fmla="*/ 453485 h 1684262"/>
              <a:gd name="connsiteX154" fmla="*/ 699367 w 1206260"/>
              <a:gd name="connsiteY154" fmla="*/ 515112 h 1684262"/>
              <a:gd name="connsiteX155" fmla="*/ 759089 w 1206260"/>
              <a:gd name="connsiteY155" fmla="*/ 438055 h 1684262"/>
              <a:gd name="connsiteX156" fmla="*/ 678317 w 1206260"/>
              <a:gd name="connsiteY156" fmla="*/ 611029 h 1684262"/>
              <a:gd name="connsiteX157" fmla="*/ 640217 w 1206260"/>
              <a:gd name="connsiteY157" fmla="*/ 587978 h 1684262"/>
              <a:gd name="connsiteX158" fmla="*/ 632216 w 1206260"/>
              <a:gd name="connsiteY158" fmla="*/ 453581 h 1684262"/>
              <a:gd name="connsiteX159" fmla="*/ 632216 w 1206260"/>
              <a:gd name="connsiteY159" fmla="*/ 453485 h 1684262"/>
              <a:gd name="connsiteX160" fmla="*/ 686032 w 1206260"/>
              <a:gd name="connsiteY160" fmla="*/ 837819 h 1684262"/>
              <a:gd name="connsiteX161" fmla="*/ 628310 w 1206260"/>
              <a:gd name="connsiteY161" fmla="*/ 930116 h 1684262"/>
              <a:gd name="connsiteX162" fmla="*/ 686032 w 1206260"/>
              <a:gd name="connsiteY162" fmla="*/ 837914 h 1684262"/>
              <a:gd name="connsiteX163" fmla="*/ 686032 w 1206260"/>
              <a:gd name="connsiteY163" fmla="*/ 837819 h 1684262"/>
              <a:gd name="connsiteX164" fmla="*/ 743658 w 1206260"/>
              <a:gd name="connsiteY164" fmla="*/ 1291400 h 1684262"/>
              <a:gd name="connsiteX165" fmla="*/ 547634 w 1206260"/>
              <a:gd name="connsiteY165" fmla="*/ 1206818 h 1684262"/>
              <a:gd name="connsiteX166" fmla="*/ 573446 w 1206260"/>
              <a:gd name="connsiteY166" fmla="*/ 1222439 h 1684262"/>
              <a:gd name="connsiteX167" fmla="*/ 603450 w 1206260"/>
              <a:gd name="connsiteY167" fmla="*/ 1227487 h 1684262"/>
              <a:gd name="connsiteX168" fmla="*/ 743658 w 1206260"/>
              <a:gd name="connsiteY168" fmla="*/ 1291495 h 1684262"/>
              <a:gd name="connsiteX169" fmla="*/ 743658 w 1206260"/>
              <a:gd name="connsiteY169" fmla="*/ 1291400 h 1684262"/>
              <a:gd name="connsiteX170" fmla="*/ 578399 w 1206260"/>
              <a:gd name="connsiteY170" fmla="*/ 945452 h 1684262"/>
              <a:gd name="connsiteX171" fmla="*/ 689842 w 1206260"/>
              <a:gd name="connsiteY171" fmla="*/ 1122236 h 1684262"/>
              <a:gd name="connsiteX172" fmla="*/ 578399 w 1206260"/>
              <a:gd name="connsiteY172" fmla="*/ 945547 h 1684262"/>
              <a:gd name="connsiteX173" fmla="*/ 578399 w 1206260"/>
              <a:gd name="connsiteY173" fmla="*/ 945452 h 1684262"/>
              <a:gd name="connsiteX174" fmla="*/ 351609 w 1206260"/>
              <a:gd name="connsiteY174" fmla="*/ 1045464 h 1684262"/>
              <a:gd name="connsiteX175" fmla="*/ 382375 w 1206260"/>
              <a:gd name="connsiteY175" fmla="*/ 887825 h 1684262"/>
              <a:gd name="connsiteX176" fmla="*/ 351609 w 1206260"/>
              <a:gd name="connsiteY176" fmla="*/ 1045559 h 1684262"/>
              <a:gd name="connsiteX177" fmla="*/ 351609 w 1206260"/>
              <a:gd name="connsiteY177" fmla="*/ 1045464 h 1684262"/>
              <a:gd name="connsiteX178" fmla="*/ 420761 w 1206260"/>
              <a:gd name="connsiteY178" fmla="*/ 1018413 h 1684262"/>
              <a:gd name="connsiteX179" fmla="*/ 605260 w 1206260"/>
              <a:gd name="connsiteY179" fmla="*/ 1180338 h 1684262"/>
              <a:gd name="connsiteX180" fmla="*/ 420761 w 1206260"/>
              <a:gd name="connsiteY180" fmla="*/ 1018413 h 1684262"/>
              <a:gd name="connsiteX181" fmla="*/ 366944 w 1206260"/>
              <a:gd name="connsiteY181" fmla="*/ 1414272 h 1684262"/>
              <a:gd name="connsiteX182" fmla="*/ 597640 w 1206260"/>
              <a:gd name="connsiteY182" fmla="*/ 1460468 h 1684262"/>
              <a:gd name="connsiteX183" fmla="*/ 366944 w 1206260"/>
              <a:gd name="connsiteY183" fmla="*/ 1414463 h 1684262"/>
              <a:gd name="connsiteX184" fmla="*/ 366944 w 1206260"/>
              <a:gd name="connsiteY184" fmla="*/ 1414272 h 1684262"/>
              <a:gd name="connsiteX185" fmla="*/ 536108 w 1206260"/>
              <a:gd name="connsiteY185" fmla="*/ 1644968 h 1684262"/>
              <a:gd name="connsiteX186" fmla="*/ 498008 w 1206260"/>
              <a:gd name="connsiteY186" fmla="*/ 1625918 h 1684262"/>
              <a:gd name="connsiteX187" fmla="*/ 471148 w 1206260"/>
              <a:gd name="connsiteY187" fmla="*/ 1618202 h 1684262"/>
              <a:gd name="connsiteX188" fmla="*/ 471148 w 1206260"/>
              <a:gd name="connsiteY188" fmla="*/ 1664399 h 1684262"/>
              <a:gd name="connsiteX189" fmla="*/ 401901 w 1206260"/>
              <a:gd name="connsiteY189" fmla="*/ 1579817 h 1684262"/>
              <a:gd name="connsiteX190" fmla="*/ 536108 w 1206260"/>
              <a:gd name="connsiteY190" fmla="*/ 1645158 h 1684262"/>
              <a:gd name="connsiteX191" fmla="*/ 536108 w 1206260"/>
              <a:gd name="connsiteY191" fmla="*/ 1644968 h 1684262"/>
              <a:gd name="connsiteX192" fmla="*/ 616785 w 1206260"/>
              <a:gd name="connsiteY192" fmla="*/ 1564196 h 1684262"/>
              <a:gd name="connsiteX193" fmla="*/ 555349 w 1206260"/>
              <a:gd name="connsiteY193" fmla="*/ 1541145 h 1684262"/>
              <a:gd name="connsiteX194" fmla="*/ 638597 w 1206260"/>
              <a:gd name="connsiteY194" fmla="*/ 1493520 h 1684262"/>
              <a:gd name="connsiteX195" fmla="*/ 739848 w 1206260"/>
              <a:gd name="connsiteY195" fmla="*/ 1525715 h 1684262"/>
              <a:gd name="connsiteX196" fmla="*/ 616785 w 1206260"/>
              <a:gd name="connsiteY196" fmla="*/ 1564386 h 1684262"/>
              <a:gd name="connsiteX197" fmla="*/ 616785 w 1206260"/>
              <a:gd name="connsiteY197" fmla="*/ 1564196 h 1684262"/>
              <a:gd name="connsiteX198" fmla="*/ 752231 w 1206260"/>
              <a:gd name="connsiteY198" fmla="*/ 1664779 h 1684262"/>
              <a:gd name="connsiteX199" fmla="*/ 739658 w 1206260"/>
              <a:gd name="connsiteY199" fmla="*/ 1664779 h 1684262"/>
              <a:gd name="connsiteX200" fmla="*/ 731180 w 1206260"/>
              <a:gd name="connsiteY200" fmla="*/ 1664779 h 1684262"/>
              <a:gd name="connsiteX201" fmla="*/ 727561 w 1206260"/>
              <a:gd name="connsiteY201" fmla="*/ 1664779 h 1684262"/>
              <a:gd name="connsiteX202" fmla="*/ 713750 w 1206260"/>
              <a:gd name="connsiteY202" fmla="*/ 1666780 h 1684262"/>
              <a:gd name="connsiteX203" fmla="*/ 704225 w 1206260"/>
              <a:gd name="connsiteY203" fmla="*/ 1665256 h 1684262"/>
              <a:gd name="connsiteX204" fmla="*/ 705558 w 1206260"/>
              <a:gd name="connsiteY204" fmla="*/ 1667733 h 1684262"/>
              <a:gd name="connsiteX205" fmla="*/ 790045 w 1206260"/>
              <a:gd name="connsiteY205" fmla="*/ 1610106 h 1684262"/>
              <a:gd name="connsiteX206" fmla="*/ 752231 w 1206260"/>
              <a:gd name="connsiteY206" fmla="*/ 1664970 h 1684262"/>
              <a:gd name="connsiteX207" fmla="*/ 752231 w 1206260"/>
              <a:gd name="connsiteY207" fmla="*/ 1664779 h 1684262"/>
              <a:gd name="connsiteX208" fmla="*/ 857863 w 1206260"/>
              <a:gd name="connsiteY208" fmla="*/ 1591056 h 1684262"/>
              <a:gd name="connsiteX209" fmla="*/ 838813 w 1206260"/>
              <a:gd name="connsiteY209" fmla="*/ 1568958 h 1684262"/>
              <a:gd name="connsiteX210" fmla="*/ 836146 w 1206260"/>
              <a:gd name="connsiteY210" fmla="*/ 1564291 h 1684262"/>
              <a:gd name="connsiteX211" fmla="*/ 955179 w 1206260"/>
              <a:gd name="connsiteY211" fmla="*/ 1500720 h 1684262"/>
              <a:gd name="connsiteX212" fmla="*/ 1066493 w 1206260"/>
              <a:gd name="connsiteY212" fmla="*/ 1492065 h 1684262"/>
              <a:gd name="connsiteX213" fmla="*/ 857863 w 1206260"/>
              <a:gd name="connsiteY213" fmla="*/ 1591247 h 1684262"/>
              <a:gd name="connsiteX214" fmla="*/ 857863 w 1206260"/>
              <a:gd name="connsiteY214" fmla="*/ 1591056 h 1684262"/>
              <a:gd name="connsiteX215" fmla="*/ 1054979 w 1206260"/>
              <a:gd name="connsiteY215" fmla="*/ 1445037 h 1684262"/>
              <a:gd name="connsiteX216" fmla="*/ 916632 w 1206260"/>
              <a:gd name="connsiteY216" fmla="*/ 1468184 h 1684262"/>
              <a:gd name="connsiteX217" fmla="*/ 1028170 w 1206260"/>
              <a:gd name="connsiteY217" fmla="*/ 1445228 h 1684262"/>
              <a:gd name="connsiteX218" fmla="*/ 1054979 w 1206260"/>
              <a:gd name="connsiteY218" fmla="*/ 1445037 h 1684262"/>
              <a:gd name="connsiteX219" fmla="*/ 862816 w 1206260"/>
              <a:gd name="connsiteY219" fmla="*/ 1410462 h 1684262"/>
              <a:gd name="connsiteX220" fmla="*/ 647551 w 1206260"/>
              <a:gd name="connsiteY220" fmla="*/ 1448562 h 1684262"/>
              <a:gd name="connsiteX221" fmla="*/ 862816 w 1206260"/>
              <a:gd name="connsiteY221" fmla="*/ 1410653 h 1684262"/>
              <a:gd name="connsiteX222" fmla="*/ 862816 w 1206260"/>
              <a:gd name="connsiteY222" fmla="*/ 1410462 h 1684262"/>
              <a:gd name="connsiteX223" fmla="*/ 689842 w 1206260"/>
              <a:gd name="connsiteY223" fmla="*/ 1391412 h 1684262"/>
              <a:gd name="connsiteX224" fmla="*/ 924347 w 1206260"/>
              <a:gd name="connsiteY224" fmla="*/ 1306830 h 1684262"/>
              <a:gd name="connsiteX225" fmla="*/ 689842 w 1206260"/>
              <a:gd name="connsiteY225" fmla="*/ 1391412 h 1684262"/>
              <a:gd name="connsiteX226" fmla="*/ 1162663 w 1206260"/>
              <a:gd name="connsiteY226" fmla="*/ 1057085 h 1684262"/>
              <a:gd name="connsiteX227" fmla="*/ 1148756 w 1206260"/>
              <a:gd name="connsiteY227" fmla="*/ 1134428 h 1684262"/>
              <a:gd name="connsiteX228" fmla="*/ 1066841 w 1206260"/>
              <a:gd name="connsiteY228" fmla="*/ 1139762 h 1684262"/>
              <a:gd name="connsiteX229" fmla="*/ 1035790 w 1206260"/>
              <a:gd name="connsiteY229" fmla="*/ 1087755 h 1684262"/>
              <a:gd name="connsiteX230" fmla="*/ 1162663 w 1206260"/>
              <a:gd name="connsiteY230" fmla="*/ 1057085 h 1684262"/>
              <a:gd name="connsiteX231" fmla="*/ 987913 w 1206260"/>
              <a:gd name="connsiteY231" fmla="*/ 1181170 h 1684262"/>
              <a:gd name="connsiteX232" fmla="*/ 958923 w 1206260"/>
              <a:gd name="connsiteY232" fmla="*/ 1264444 h 1684262"/>
              <a:gd name="connsiteX233" fmla="*/ 905107 w 1206260"/>
              <a:gd name="connsiteY233" fmla="*/ 1118330 h 1684262"/>
              <a:gd name="connsiteX234" fmla="*/ 987913 w 1206260"/>
              <a:gd name="connsiteY234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283886 w 1206260"/>
              <a:gd name="connsiteY47" fmla="*/ 1268063 h 1684262"/>
              <a:gd name="connsiteX48" fmla="*/ 284934 w 1206260"/>
              <a:gd name="connsiteY48" fmla="*/ 1275207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83886 w 1206260"/>
              <a:gd name="connsiteY47" fmla="*/ 1268063 h 1684262"/>
              <a:gd name="connsiteX48" fmla="*/ 284934 w 1206260"/>
              <a:gd name="connsiteY48" fmla="*/ 1275207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83886 w 1206260"/>
              <a:gd name="connsiteY47" fmla="*/ 1268063 h 1684262"/>
              <a:gd name="connsiteX48" fmla="*/ 270312 w 1206260"/>
              <a:gd name="connsiteY48" fmla="*/ 1289830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64390 w 1206260"/>
              <a:gd name="connsiteY47" fmla="*/ 1236381 h 1684262"/>
              <a:gd name="connsiteX48" fmla="*/ 270312 w 1206260"/>
              <a:gd name="connsiteY48" fmla="*/ 1289830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64390 w 1206260"/>
              <a:gd name="connsiteY47" fmla="*/ 1236381 h 1684262"/>
              <a:gd name="connsiteX48" fmla="*/ 267875 w 1206260"/>
              <a:gd name="connsiteY48" fmla="*/ 1282519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82519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91145 w 1206260"/>
              <a:gd name="connsiteY51" fmla="*/ 129253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48263 w 1206260"/>
              <a:gd name="connsiteY51" fmla="*/ 1308259 h 1684262"/>
              <a:gd name="connsiteX52" fmla="*/ 247691 w 1206260"/>
              <a:gd name="connsiteY52" fmla="*/ 1308735 h 1684262"/>
              <a:gd name="connsiteX53" fmla="*/ 229880 w 1206260"/>
              <a:gd name="connsiteY53" fmla="*/ 1312259 h 1684262"/>
              <a:gd name="connsiteX54" fmla="*/ 146155 w 1206260"/>
              <a:gd name="connsiteY54" fmla="*/ 1230344 h 1684262"/>
              <a:gd name="connsiteX55" fmla="*/ 115389 w 1206260"/>
              <a:gd name="connsiteY55" fmla="*/ 1430369 h 1684262"/>
              <a:gd name="connsiteX56" fmla="*/ 349799 w 1206260"/>
              <a:gd name="connsiteY56" fmla="*/ 1480280 h 1684262"/>
              <a:gd name="connsiteX57" fmla="*/ 299507 w 1206260"/>
              <a:gd name="connsiteY57" fmla="*/ 1464659 h 1684262"/>
              <a:gd name="connsiteX58" fmla="*/ 321034 w 1206260"/>
              <a:gd name="connsiteY58" fmla="*/ 1477042 h 1684262"/>
              <a:gd name="connsiteX59" fmla="*/ 330559 w 1206260"/>
              <a:gd name="connsiteY59" fmla="*/ 1484376 h 1684262"/>
              <a:gd name="connsiteX60" fmla="*/ 388280 w 1206260"/>
              <a:gd name="connsiteY60" fmla="*/ 1545717 h 1684262"/>
              <a:gd name="connsiteX61" fmla="*/ 348847 w 1206260"/>
              <a:gd name="connsiteY61" fmla="*/ 1542479 h 1684262"/>
              <a:gd name="connsiteX62" fmla="*/ 255883 w 1206260"/>
              <a:gd name="connsiteY62" fmla="*/ 1502664 h 1684262"/>
              <a:gd name="connsiteX63" fmla="*/ 255883 w 1206260"/>
              <a:gd name="connsiteY63" fmla="*/ 1502664 h 1684262"/>
              <a:gd name="connsiteX64" fmla="*/ 239976 w 1206260"/>
              <a:gd name="connsiteY64" fmla="*/ 1484281 h 1684262"/>
              <a:gd name="connsiteX65" fmla="*/ 203495 w 1206260"/>
              <a:gd name="connsiteY65" fmla="*/ 1484281 h 1684262"/>
              <a:gd name="connsiteX66" fmla="*/ 187303 w 1206260"/>
              <a:gd name="connsiteY66" fmla="*/ 1499140 h 1684262"/>
              <a:gd name="connsiteX67" fmla="*/ 490674 w 1206260"/>
              <a:gd name="connsiteY67" fmla="*/ 1673352 h 1684262"/>
              <a:gd name="connsiteX68" fmla="*/ 757374 w 1206260"/>
              <a:gd name="connsiteY68" fmla="*/ 1682401 h 1684262"/>
              <a:gd name="connsiteX69" fmla="*/ 988070 w 1206260"/>
              <a:gd name="connsiteY69" fmla="*/ 1594485 h 1684262"/>
              <a:gd name="connsiteX70" fmla="*/ 1152566 w 1206260"/>
              <a:gd name="connsiteY70" fmla="*/ 1394460 h 1684262"/>
              <a:gd name="connsiteX71" fmla="*/ 918822 w 1206260"/>
              <a:gd name="connsiteY71" fmla="*/ 1363507 h 1684262"/>
              <a:gd name="connsiteX72" fmla="*/ 802904 w 1206260"/>
              <a:gd name="connsiteY72" fmla="*/ 1350454 h 1684262"/>
              <a:gd name="connsiteX73" fmla="*/ 841956 w 1206260"/>
              <a:gd name="connsiteY73" fmla="*/ 1326547 h 1684262"/>
              <a:gd name="connsiteX74" fmla="*/ 1018286 w 1206260"/>
              <a:gd name="connsiteY74" fmla="*/ 1315425 h 1684262"/>
              <a:gd name="connsiteX75" fmla="*/ 980354 w 1206260"/>
              <a:gd name="connsiteY75" fmla="*/ 1268921 h 1684262"/>
              <a:gd name="connsiteX76" fmla="*/ 1091488 w 1206260"/>
              <a:gd name="connsiteY76" fmla="*/ 1221043 h 1684262"/>
              <a:gd name="connsiteX77" fmla="*/ 911203 w 1206260"/>
              <a:gd name="connsiteY77" fmla="*/ 1022890 h 1684262"/>
              <a:gd name="connsiteX78" fmla="*/ 1193429 w 1206260"/>
              <a:gd name="connsiteY78" fmla="*/ 899446 h 1684262"/>
              <a:gd name="connsiteX79" fmla="*/ 759089 w 1206260"/>
              <a:gd name="connsiteY79" fmla="*/ 61246 h 1684262"/>
              <a:gd name="connsiteX80" fmla="*/ 720989 w 1206260"/>
              <a:gd name="connsiteY80" fmla="*/ 145828 h 1684262"/>
              <a:gd name="connsiteX81" fmla="*/ 759089 w 1206260"/>
              <a:gd name="connsiteY81" fmla="*/ 61436 h 1684262"/>
              <a:gd name="connsiteX82" fmla="*/ 759089 w 1206260"/>
              <a:gd name="connsiteY82" fmla="*/ 61246 h 1684262"/>
              <a:gd name="connsiteX83" fmla="*/ 363611 w 1206260"/>
              <a:gd name="connsiteY83" fmla="*/ 545783 h 1684262"/>
              <a:gd name="connsiteX84" fmla="*/ 348275 w 1206260"/>
              <a:gd name="connsiteY84" fmla="*/ 553498 h 1684262"/>
              <a:gd name="connsiteX85" fmla="*/ 363611 w 1206260"/>
              <a:gd name="connsiteY85" fmla="*/ 545783 h 1684262"/>
              <a:gd name="connsiteX86" fmla="*/ 232451 w 1206260"/>
              <a:gd name="connsiteY86" fmla="*/ 523113 h 1684262"/>
              <a:gd name="connsiteX87" fmla="*/ 254694 w 1206260"/>
              <a:gd name="connsiteY87" fmla="*/ 664096 h 1684262"/>
              <a:gd name="connsiteX88" fmla="*/ 232451 w 1206260"/>
              <a:gd name="connsiteY88" fmla="*/ 523113 h 1684262"/>
              <a:gd name="connsiteX89" fmla="*/ 340084 w 1206260"/>
              <a:gd name="connsiteY89" fmla="*/ 692277 h 1684262"/>
              <a:gd name="connsiteX90" fmla="*/ 470767 w 1206260"/>
              <a:gd name="connsiteY90" fmla="*/ 684562 h 1684262"/>
              <a:gd name="connsiteX91" fmla="*/ 340084 w 1206260"/>
              <a:gd name="connsiteY91" fmla="*/ 691896 h 1684262"/>
              <a:gd name="connsiteX92" fmla="*/ 340084 w 1206260"/>
              <a:gd name="connsiteY92" fmla="*/ 692277 h 1684262"/>
              <a:gd name="connsiteX93" fmla="*/ 382375 w 1206260"/>
              <a:gd name="connsiteY93" fmla="*/ 615410 h 1684262"/>
              <a:gd name="connsiteX94" fmla="*/ 516868 w 1206260"/>
              <a:gd name="connsiteY94" fmla="*/ 688372 h 1684262"/>
              <a:gd name="connsiteX95" fmla="*/ 382661 w 1206260"/>
              <a:gd name="connsiteY95" fmla="*/ 615029 h 1684262"/>
              <a:gd name="connsiteX96" fmla="*/ 382375 w 1206260"/>
              <a:gd name="connsiteY96" fmla="*/ 615410 h 1684262"/>
              <a:gd name="connsiteX97" fmla="*/ 201400 w 1206260"/>
              <a:gd name="connsiteY97" fmla="*/ 907542 h 1684262"/>
              <a:gd name="connsiteX98" fmla="*/ 163300 w 1206260"/>
              <a:gd name="connsiteY98" fmla="*/ 838295 h 1684262"/>
              <a:gd name="connsiteX99" fmla="*/ 201686 w 1206260"/>
              <a:gd name="connsiteY99" fmla="*/ 907161 h 1684262"/>
              <a:gd name="connsiteX100" fmla="*/ 201400 w 1206260"/>
              <a:gd name="connsiteY100" fmla="*/ 907542 h 1684262"/>
              <a:gd name="connsiteX101" fmla="*/ 97811 w 1206260"/>
              <a:gd name="connsiteY101" fmla="*/ 1285557 h 1684262"/>
              <a:gd name="connsiteX102" fmla="*/ 123279 w 1206260"/>
              <a:gd name="connsiteY102" fmla="*/ 1264178 h 1684262"/>
              <a:gd name="connsiteX103" fmla="*/ 231975 w 1206260"/>
              <a:gd name="connsiteY103" fmla="*/ 1341501 h 1684262"/>
              <a:gd name="connsiteX104" fmla="*/ 97811 w 1206260"/>
              <a:gd name="connsiteY104" fmla="*/ 1285557 h 1684262"/>
              <a:gd name="connsiteX105" fmla="*/ 232928 w 1206260"/>
              <a:gd name="connsiteY105" fmla="*/ 1376077 h 1684262"/>
              <a:gd name="connsiteX106" fmla="*/ 279029 w 1206260"/>
              <a:gd name="connsiteY106" fmla="*/ 1379887 h 1684262"/>
              <a:gd name="connsiteX107" fmla="*/ 232451 w 1206260"/>
              <a:gd name="connsiteY107" fmla="*/ 1376077 h 1684262"/>
              <a:gd name="connsiteX108" fmla="*/ 232928 w 1206260"/>
              <a:gd name="connsiteY108" fmla="*/ 1376077 h 1684262"/>
              <a:gd name="connsiteX109" fmla="*/ 856244 w 1206260"/>
              <a:gd name="connsiteY109" fmla="*/ 715613 h 1684262"/>
              <a:gd name="connsiteX110" fmla="*/ 817635 w 1206260"/>
              <a:gd name="connsiteY110" fmla="*/ 708913 h 1684262"/>
              <a:gd name="connsiteX111" fmla="*/ 721084 w 1206260"/>
              <a:gd name="connsiteY111" fmla="*/ 657225 h 1684262"/>
              <a:gd name="connsiteX112" fmla="*/ 855767 w 1206260"/>
              <a:gd name="connsiteY112" fmla="*/ 715613 h 1684262"/>
              <a:gd name="connsiteX113" fmla="*/ 856244 w 1206260"/>
              <a:gd name="connsiteY113" fmla="*/ 715613 h 1684262"/>
              <a:gd name="connsiteX114" fmla="*/ 663458 w 1206260"/>
              <a:gd name="connsiteY114" fmla="*/ 722662 h 1684262"/>
              <a:gd name="connsiteX115" fmla="*/ 644408 w 1206260"/>
              <a:gd name="connsiteY115" fmla="*/ 807149 h 1684262"/>
              <a:gd name="connsiteX116" fmla="*/ 662981 w 1206260"/>
              <a:gd name="connsiteY116" fmla="*/ 723138 h 1684262"/>
              <a:gd name="connsiteX117" fmla="*/ 663458 w 1206260"/>
              <a:gd name="connsiteY117" fmla="*/ 722662 h 1684262"/>
              <a:gd name="connsiteX118" fmla="*/ 628882 w 1206260"/>
              <a:gd name="connsiteY118" fmla="*/ 753332 h 1684262"/>
              <a:gd name="connsiteX119" fmla="*/ 655742 w 1206260"/>
              <a:gd name="connsiteY119" fmla="*/ 726472 h 1684262"/>
              <a:gd name="connsiteX120" fmla="*/ 628406 w 1206260"/>
              <a:gd name="connsiteY120" fmla="*/ 753332 h 1684262"/>
              <a:gd name="connsiteX121" fmla="*/ 628882 w 1206260"/>
              <a:gd name="connsiteY121" fmla="*/ 753332 h 1684262"/>
              <a:gd name="connsiteX122" fmla="*/ 771090 w 1206260"/>
              <a:gd name="connsiteY122" fmla="*/ 757237 h 1684262"/>
              <a:gd name="connsiteX123" fmla="*/ 690318 w 1206260"/>
              <a:gd name="connsiteY123" fmla="*/ 822579 h 1684262"/>
              <a:gd name="connsiteX124" fmla="*/ 770614 w 1206260"/>
              <a:gd name="connsiteY124" fmla="*/ 757237 h 1684262"/>
              <a:gd name="connsiteX125" fmla="*/ 771090 w 1206260"/>
              <a:gd name="connsiteY125" fmla="*/ 757237 h 1684262"/>
              <a:gd name="connsiteX126" fmla="*/ 759565 w 1206260"/>
              <a:gd name="connsiteY126" fmla="*/ 538162 h 1684262"/>
              <a:gd name="connsiteX127" fmla="*/ 851767 w 1206260"/>
              <a:gd name="connsiteY127" fmla="*/ 480536 h 1684262"/>
              <a:gd name="connsiteX128" fmla="*/ 759089 w 1206260"/>
              <a:gd name="connsiteY128" fmla="*/ 538067 h 1684262"/>
              <a:gd name="connsiteX129" fmla="*/ 759565 w 1206260"/>
              <a:gd name="connsiteY129" fmla="*/ 538162 h 1684262"/>
              <a:gd name="connsiteX130" fmla="*/ 877961 w 1206260"/>
              <a:gd name="connsiteY130" fmla="*/ 342138 h 1684262"/>
              <a:gd name="connsiteX131" fmla="*/ 812619 w 1206260"/>
              <a:gd name="connsiteY131" fmla="*/ 442055 h 1684262"/>
              <a:gd name="connsiteX132" fmla="*/ 877961 w 1206260"/>
              <a:gd name="connsiteY132" fmla="*/ 342138 h 1684262"/>
              <a:gd name="connsiteX133" fmla="*/ 681841 w 1206260"/>
              <a:gd name="connsiteY133" fmla="*/ 323088 h 1684262"/>
              <a:gd name="connsiteX134" fmla="*/ 758803 w 1206260"/>
              <a:gd name="connsiteY134" fmla="*/ 430816 h 1684262"/>
              <a:gd name="connsiteX135" fmla="*/ 643455 w 1206260"/>
              <a:gd name="connsiteY135" fmla="*/ 396145 h 1684262"/>
              <a:gd name="connsiteX136" fmla="*/ 639550 w 1206260"/>
              <a:gd name="connsiteY136" fmla="*/ 438436 h 1684262"/>
              <a:gd name="connsiteX137" fmla="*/ 682127 w 1206260"/>
              <a:gd name="connsiteY137" fmla="*/ 323088 h 1684262"/>
              <a:gd name="connsiteX138" fmla="*/ 681841 w 1206260"/>
              <a:gd name="connsiteY138" fmla="*/ 323088 h 1684262"/>
              <a:gd name="connsiteX139" fmla="*/ 351323 w 1206260"/>
              <a:gd name="connsiteY139" fmla="*/ 219361 h 1684262"/>
              <a:gd name="connsiteX140" fmla="*/ 383994 w 1206260"/>
              <a:gd name="connsiteY140" fmla="*/ 183070 h 1684262"/>
              <a:gd name="connsiteX141" fmla="*/ 403711 w 1206260"/>
              <a:gd name="connsiteY141" fmla="*/ 175069 h 1684262"/>
              <a:gd name="connsiteX142" fmla="*/ 411331 w 1206260"/>
              <a:gd name="connsiteY142" fmla="*/ 176117 h 1684262"/>
              <a:gd name="connsiteX143" fmla="*/ 569351 w 1206260"/>
              <a:gd name="connsiteY143" fmla="*/ 242792 h 1684262"/>
              <a:gd name="connsiteX144" fmla="*/ 569922 w 1206260"/>
              <a:gd name="connsiteY144" fmla="*/ 242792 h 1684262"/>
              <a:gd name="connsiteX145" fmla="*/ 558873 w 1206260"/>
              <a:gd name="connsiteY145" fmla="*/ 299942 h 1684262"/>
              <a:gd name="connsiteX146" fmla="*/ 351609 w 1206260"/>
              <a:gd name="connsiteY146" fmla="*/ 219075 h 1684262"/>
              <a:gd name="connsiteX147" fmla="*/ 351323 w 1206260"/>
              <a:gd name="connsiteY147" fmla="*/ 219361 h 1684262"/>
              <a:gd name="connsiteX148" fmla="*/ 470767 w 1206260"/>
              <a:gd name="connsiteY148" fmla="*/ 361188 h 1684262"/>
              <a:gd name="connsiteX149" fmla="*/ 566874 w 1206260"/>
              <a:gd name="connsiteY149" fmla="*/ 503396 h 1684262"/>
              <a:gd name="connsiteX150" fmla="*/ 470767 w 1206260"/>
              <a:gd name="connsiteY150" fmla="*/ 361188 h 1684262"/>
              <a:gd name="connsiteX151" fmla="*/ 632216 w 1206260"/>
              <a:gd name="connsiteY151" fmla="*/ 453485 h 1684262"/>
              <a:gd name="connsiteX152" fmla="*/ 699367 w 1206260"/>
              <a:gd name="connsiteY152" fmla="*/ 515112 h 1684262"/>
              <a:gd name="connsiteX153" fmla="*/ 759089 w 1206260"/>
              <a:gd name="connsiteY153" fmla="*/ 438055 h 1684262"/>
              <a:gd name="connsiteX154" fmla="*/ 678317 w 1206260"/>
              <a:gd name="connsiteY154" fmla="*/ 611029 h 1684262"/>
              <a:gd name="connsiteX155" fmla="*/ 640217 w 1206260"/>
              <a:gd name="connsiteY155" fmla="*/ 587978 h 1684262"/>
              <a:gd name="connsiteX156" fmla="*/ 632216 w 1206260"/>
              <a:gd name="connsiteY156" fmla="*/ 453581 h 1684262"/>
              <a:gd name="connsiteX157" fmla="*/ 632216 w 1206260"/>
              <a:gd name="connsiteY157" fmla="*/ 453485 h 1684262"/>
              <a:gd name="connsiteX158" fmla="*/ 686032 w 1206260"/>
              <a:gd name="connsiteY158" fmla="*/ 837819 h 1684262"/>
              <a:gd name="connsiteX159" fmla="*/ 628310 w 1206260"/>
              <a:gd name="connsiteY159" fmla="*/ 930116 h 1684262"/>
              <a:gd name="connsiteX160" fmla="*/ 686032 w 1206260"/>
              <a:gd name="connsiteY160" fmla="*/ 837914 h 1684262"/>
              <a:gd name="connsiteX161" fmla="*/ 686032 w 1206260"/>
              <a:gd name="connsiteY161" fmla="*/ 837819 h 1684262"/>
              <a:gd name="connsiteX162" fmla="*/ 743658 w 1206260"/>
              <a:gd name="connsiteY162" fmla="*/ 1291400 h 1684262"/>
              <a:gd name="connsiteX163" fmla="*/ 547634 w 1206260"/>
              <a:gd name="connsiteY163" fmla="*/ 1206818 h 1684262"/>
              <a:gd name="connsiteX164" fmla="*/ 573446 w 1206260"/>
              <a:gd name="connsiteY164" fmla="*/ 1222439 h 1684262"/>
              <a:gd name="connsiteX165" fmla="*/ 603450 w 1206260"/>
              <a:gd name="connsiteY165" fmla="*/ 1227487 h 1684262"/>
              <a:gd name="connsiteX166" fmla="*/ 743658 w 1206260"/>
              <a:gd name="connsiteY166" fmla="*/ 1291495 h 1684262"/>
              <a:gd name="connsiteX167" fmla="*/ 743658 w 1206260"/>
              <a:gd name="connsiteY167" fmla="*/ 1291400 h 1684262"/>
              <a:gd name="connsiteX168" fmla="*/ 578399 w 1206260"/>
              <a:gd name="connsiteY168" fmla="*/ 945452 h 1684262"/>
              <a:gd name="connsiteX169" fmla="*/ 689842 w 1206260"/>
              <a:gd name="connsiteY169" fmla="*/ 1122236 h 1684262"/>
              <a:gd name="connsiteX170" fmla="*/ 578399 w 1206260"/>
              <a:gd name="connsiteY170" fmla="*/ 945547 h 1684262"/>
              <a:gd name="connsiteX171" fmla="*/ 578399 w 1206260"/>
              <a:gd name="connsiteY171" fmla="*/ 945452 h 1684262"/>
              <a:gd name="connsiteX172" fmla="*/ 351609 w 1206260"/>
              <a:gd name="connsiteY172" fmla="*/ 1045464 h 1684262"/>
              <a:gd name="connsiteX173" fmla="*/ 382375 w 1206260"/>
              <a:gd name="connsiteY173" fmla="*/ 887825 h 1684262"/>
              <a:gd name="connsiteX174" fmla="*/ 351609 w 1206260"/>
              <a:gd name="connsiteY174" fmla="*/ 1045559 h 1684262"/>
              <a:gd name="connsiteX175" fmla="*/ 351609 w 1206260"/>
              <a:gd name="connsiteY175" fmla="*/ 1045464 h 1684262"/>
              <a:gd name="connsiteX176" fmla="*/ 420761 w 1206260"/>
              <a:gd name="connsiteY176" fmla="*/ 1018413 h 1684262"/>
              <a:gd name="connsiteX177" fmla="*/ 605260 w 1206260"/>
              <a:gd name="connsiteY177" fmla="*/ 1180338 h 1684262"/>
              <a:gd name="connsiteX178" fmla="*/ 420761 w 1206260"/>
              <a:gd name="connsiteY178" fmla="*/ 1018413 h 1684262"/>
              <a:gd name="connsiteX179" fmla="*/ 366944 w 1206260"/>
              <a:gd name="connsiteY179" fmla="*/ 1414272 h 1684262"/>
              <a:gd name="connsiteX180" fmla="*/ 597640 w 1206260"/>
              <a:gd name="connsiteY180" fmla="*/ 1460468 h 1684262"/>
              <a:gd name="connsiteX181" fmla="*/ 366944 w 1206260"/>
              <a:gd name="connsiteY181" fmla="*/ 1414463 h 1684262"/>
              <a:gd name="connsiteX182" fmla="*/ 366944 w 1206260"/>
              <a:gd name="connsiteY182" fmla="*/ 1414272 h 1684262"/>
              <a:gd name="connsiteX183" fmla="*/ 536108 w 1206260"/>
              <a:gd name="connsiteY183" fmla="*/ 1644968 h 1684262"/>
              <a:gd name="connsiteX184" fmla="*/ 498008 w 1206260"/>
              <a:gd name="connsiteY184" fmla="*/ 1625918 h 1684262"/>
              <a:gd name="connsiteX185" fmla="*/ 471148 w 1206260"/>
              <a:gd name="connsiteY185" fmla="*/ 1618202 h 1684262"/>
              <a:gd name="connsiteX186" fmla="*/ 471148 w 1206260"/>
              <a:gd name="connsiteY186" fmla="*/ 1664399 h 1684262"/>
              <a:gd name="connsiteX187" fmla="*/ 401901 w 1206260"/>
              <a:gd name="connsiteY187" fmla="*/ 1579817 h 1684262"/>
              <a:gd name="connsiteX188" fmla="*/ 536108 w 1206260"/>
              <a:gd name="connsiteY188" fmla="*/ 1645158 h 1684262"/>
              <a:gd name="connsiteX189" fmla="*/ 536108 w 1206260"/>
              <a:gd name="connsiteY189" fmla="*/ 1644968 h 1684262"/>
              <a:gd name="connsiteX190" fmla="*/ 616785 w 1206260"/>
              <a:gd name="connsiteY190" fmla="*/ 1564196 h 1684262"/>
              <a:gd name="connsiteX191" fmla="*/ 555349 w 1206260"/>
              <a:gd name="connsiteY191" fmla="*/ 1541145 h 1684262"/>
              <a:gd name="connsiteX192" fmla="*/ 638597 w 1206260"/>
              <a:gd name="connsiteY192" fmla="*/ 1493520 h 1684262"/>
              <a:gd name="connsiteX193" fmla="*/ 739848 w 1206260"/>
              <a:gd name="connsiteY193" fmla="*/ 1525715 h 1684262"/>
              <a:gd name="connsiteX194" fmla="*/ 616785 w 1206260"/>
              <a:gd name="connsiteY194" fmla="*/ 1564386 h 1684262"/>
              <a:gd name="connsiteX195" fmla="*/ 616785 w 1206260"/>
              <a:gd name="connsiteY195" fmla="*/ 1564196 h 1684262"/>
              <a:gd name="connsiteX196" fmla="*/ 752231 w 1206260"/>
              <a:gd name="connsiteY196" fmla="*/ 1664779 h 1684262"/>
              <a:gd name="connsiteX197" fmla="*/ 739658 w 1206260"/>
              <a:gd name="connsiteY197" fmla="*/ 1664779 h 1684262"/>
              <a:gd name="connsiteX198" fmla="*/ 731180 w 1206260"/>
              <a:gd name="connsiteY198" fmla="*/ 1664779 h 1684262"/>
              <a:gd name="connsiteX199" fmla="*/ 727561 w 1206260"/>
              <a:gd name="connsiteY199" fmla="*/ 1664779 h 1684262"/>
              <a:gd name="connsiteX200" fmla="*/ 713750 w 1206260"/>
              <a:gd name="connsiteY200" fmla="*/ 1666780 h 1684262"/>
              <a:gd name="connsiteX201" fmla="*/ 704225 w 1206260"/>
              <a:gd name="connsiteY201" fmla="*/ 1665256 h 1684262"/>
              <a:gd name="connsiteX202" fmla="*/ 705558 w 1206260"/>
              <a:gd name="connsiteY202" fmla="*/ 1667733 h 1684262"/>
              <a:gd name="connsiteX203" fmla="*/ 790045 w 1206260"/>
              <a:gd name="connsiteY203" fmla="*/ 1610106 h 1684262"/>
              <a:gd name="connsiteX204" fmla="*/ 752231 w 1206260"/>
              <a:gd name="connsiteY204" fmla="*/ 1664970 h 1684262"/>
              <a:gd name="connsiteX205" fmla="*/ 752231 w 1206260"/>
              <a:gd name="connsiteY205" fmla="*/ 1664779 h 1684262"/>
              <a:gd name="connsiteX206" fmla="*/ 857863 w 1206260"/>
              <a:gd name="connsiteY206" fmla="*/ 1591056 h 1684262"/>
              <a:gd name="connsiteX207" fmla="*/ 838813 w 1206260"/>
              <a:gd name="connsiteY207" fmla="*/ 1568958 h 1684262"/>
              <a:gd name="connsiteX208" fmla="*/ 836146 w 1206260"/>
              <a:gd name="connsiteY208" fmla="*/ 1564291 h 1684262"/>
              <a:gd name="connsiteX209" fmla="*/ 955179 w 1206260"/>
              <a:gd name="connsiteY209" fmla="*/ 1500720 h 1684262"/>
              <a:gd name="connsiteX210" fmla="*/ 1066493 w 1206260"/>
              <a:gd name="connsiteY210" fmla="*/ 1492065 h 1684262"/>
              <a:gd name="connsiteX211" fmla="*/ 857863 w 1206260"/>
              <a:gd name="connsiteY211" fmla="*/ 1591247 h 1684262"/>
              <a:gd name="connsiteX212" fmla="*/ 857863 w 1206260"/>
              <a:gd name="connsiteY212" fmla="*/ 1591056 h 1684262"/>
              <a:gd name="connsiteX213" fmla="*/ 1054979 w 1206260"/>
              <a:gd name="connsiteY213" fmla="*/ 1445037 h 1684262"/>
              <a:gd name="connsiteX214" fmla="*/ 916632 w 1206260"/>
              <a:gd name="connsiteY214" fmla="*/ 1468184 h 1684262"/>
              <a:gd name="connsiteX215" fmla="*/ 1028170 w 1206260"/>
              <a:gd name="connsiteY215" fmla="*/ 1445228 h 1684262"/>
              <a:gd name="connsiteX216" fmla="*/ 1054979 w 1206260"/>
              <a:gd name="connsiteY216" fmla="*/ 1445037 h 1684262"/>
              <a:gd name="connsiteX217" fmla="*/ 862816 w 1206260"/>
              <a:gd name="connsiteY217" fmla="*/ 1410462 h 1684262"/>
              <a:gd name="connsiteX218" fmla="*/ 647551 w 1206260"/>
              <a:gd name="connsiteY218" fmla="*/ 1448562 h 1684262"/>
              <a:gd name="connsiteX219" fmla="*/ 862816 w 1206260"/>
              <a:gd name="connsiteY219" fmla="*/ 1410653 h 1684262"/>
              <a:gd name="connsiteX220" fmla="*/ 862816 w 1206260"/>
              <a:gd name="connsiteY220" fmla="*/ 1410462 h 1684262"/>
              <a:gd name="connsiteX221" fmla="*/ 689842 w 1206260"/>
              <a:gd name="connsiteY221" fmla="*/ 1391412 h 1684262"/>
              <a:gd name="connsiteX222" fmla="*/ 924347 w 1206260"/>
              <a:gd name="connsiteY222" fmla="*/ 1306830 h 1684262"/>
              <a:gd name="connsiteX223" fmla="*/ 689842 w 1206260"/>
              <a:gd name="connsiteY223" fmla="*/ 1391412 h 1684262"/>
              <a:gd name="connsiteX224" fmla="*/ 1162663 w 1206260"/>
              <a:gd name="connsiteY224" fmla="*/ 1057085 h 1684262"/>
              <a:gd name="connsiteX225" fmla="*/ 1148756 w 1206260"/>
              <a:gd name="connsiteY225" fmla="*/ 1134428 h 1684262"/>
              <a:gd name="connsiteX226" fmla="*/ 1066841 w 1206260"/>
              <a:gd name="connsiteY226" fmla="*/ 1139762 h 1684262"/>
              <a:gd name="connsiteX227" fmla="*/ 1035790 w 1206260"/>
              <a:gd name="connsiteY227" fmla="*/ 1087755 h 1684262"/>
              <a:gd name="connsiteX228" fmla="*/ 1162663 w 1206260"/>
              <a:gd name="connsiteY228" fmla="*/ 1057085 h 1684262"/>
              <a:gd name="connsiteX229" fmla="*/ 987913 w 1206260"/>
              <a:gd name="connsiteY229" fmla="*/ 1181170 h 1684262"/>
              <a:gd name="connsiteX230" fmla="*/ 958923 w 1206260"/>
              <a:gd name="connsiteY230" fmla="*/ 1264444 h 1684262"/>
              <a:gd name="connsiteX231" fmla="*/ 905107 w 1206260"/>
              <a:gd name="connsiteY231" fmla="*/ 1118330 h 1684262"/>
              <a:gd name="connsiteX232" fmla="*/ 987913 w 1206260"/>
              <a:gd name="connsiteY232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8263 w 1206260"/>
              <a:gd name="connsiteY51" fmla="*/ 1308259 h 1684262"/>
              <a:gd name="connsiteX52" fmla="*/ 247691 w 1206260"/>
              <a:gd name="connsiteY52" fmla="*/ 1308735 h 1684262"/>
              <a:gd name="connsiteX53" fmla="*/ 229880 w 1206260"/>
              <a:gd name="connsiteY53" fmla="*/ 1312259 h 1684262"/>
              <a:gd name="connsiteX54" fmla="*/ 146155 w 1206260"/>
              <a:gd name="connsiteY54" fmla="*/ 1230344 h 1684262"/>
              <a:gd name="connsiteX55" fmla="*/ 115389 w 1206260"/>
              <a:gd name="connsiteY55" fmla="*/ 1430369 h 1684262"/>
              <a:gd name="connsiteX56" fmla="*/ 349799 w 1206260"/>
              <a:gd name="connsiteY56" fmla="*/ 1480280 h 1684262"/>
              <a:gd name="connsiteX57" fmla="*/ 299507 w 1206260"/>
              <a:gd name="connsiteY57" fmla="*/ 1464659 h 1684262"/>
              <a:gd name="connsiteX58" fmla="*/ 321034 w 1206260"/>
              <a:gd name="connsiteY58" fmla="*/ 1477042 h 1684262"/>
              <a:gd name="connsiteX59" fmla="*/ 330559 w 1206260"/>
              <a:gd name="connsiteY59" fmla="*/ 1484376 h 1684262"/>
              <a:gd name="connsiteX60" fmla="*/ 388280 w 1206260"/>
              <a:gd name="connsiteY60" fmla="*/ 1545717 h 1684262"/>
              <a:gd name="connsiteX61" fmla="*/ 348847 w 1206260"/>
              <a:gd name="connsiteY61" fmla="*/ 1542479 h 1684262"/>
              <a:gd name="connsiteX62" fmla="*/ 255883 w 1206260"/>
              <a:gd name="connsiteY62" fmla="*/ 1502664 h 1684262"/>
              <a:gd name="connsiteX63" fmla="*/ 255883 w 1206260"/>
              <a:gd name="connsiteY63" fmla="*/ 1502664 h 1684262"/>
              <a:gd name="connsiteX64" fmla="*/ 239976 w 1206260"/>
              <a:gd name="connsiteY64" fmla="*/ 1484281 h 1684262"/>
              <a:gd name="connsiteX65" fmla="*/ 203495 w 1206260"/>
              <a:gd name="connsiteY65" fmla="*/ 1484281 h 1684262"/>
              <a:gd name="connsiteX66" fmla="*/ 187303 w 1206260"/>
              <a:gd name="connsiteY66" fmla="*/ 1499140 h 1684262"/>
              <a:gd name="connsiteX67" fmla="*/ 490674 w 1206260"/>
              <a:gd name="connsiteY67" fmla="*/ 1673352 h 1684262"/>
              <a:gd name="connsiteX68" fmla="*/ 757374 w 1206260"/>
              <a:gd name="connsiteY68" fmla="*/ 1682401 h 1684262"/>
              <a:gd name="connsiteX69" fmla="*/ 988070 w 1206260"/>
              <a:gd name="connsiteY69" fmla="*/ 1594485 h 1684262"/>
              <a:gd name="connsiteX70" fmla="*/ 1152566 w 1206260"/>
              <a:gd name="connsiteY70" fmla="*/ 1394460 h 1684262"/>
              <a:gd name="connsiteX71" fmla="*/ 918822 w 1206260"/>
              <a:gd name="connsiteY71" fmla="*/ 1363507 h 1684262"/>
              <a:gd name="connsiteX72" fmla="*/ 802904 w 1206260"/>
              <a:gd name="connsiteY72" fmla="*/ 1350454 h 1684262"/>
              <a:gd name="connsiteX73" fmla="*/ 841956 w 1206260"/>
              <a:gd name="connsiteY73" fmla="*/ 1326547 h 1684262"/>
              <a:gd name="connsiteX74" fmla="*/ 1018286 w 1206260"/>
              <a:gd name="connsiteY74" fmla="*/ 1315425 h 1684262"/>
              <a:gd name="connsiteX75" fmla="*/ 980354 w 1206260"/>
              <a:gd name="connsiteY75" fmla="*/ 1268921 h 1684262"/>
              <a:gd name="connsiteX76" fmla="*/ 1091488 w 1206260"/>
              <a:gd name="connsiteY76" fmla="*/ 1221043 h 1684262"/>
              <a:gd name="connsiteX77" fmla="*/ 911203 w 1206260"/>
              <a:gd name="connsiteY77" fmla="*/ 1022890 h 1684262"/>
              <a:gd name="connsiteX78" fmla="*/ 1193429 w 1206260"/>
              <a:gd name="connsiteY78" fmla="*/ 899446 h 1684262"/>
              <a:gd name="connsiteX79" fmla="*/ 759089 w 1206260"/>
              <a:gd name="connsiteY79" fmla="*/ 61246 h 1684262"/>
              <a:gd name="connsiteX80" fmla="*/ 720989 w 1206260"/>
              <a:gd name="connsiteY80" fmla="*/ 145828 h 1684262"/>
              <a:gd name="connsiteX81" fmla="*/ 759089 w 1206260"/>
              <a:gd name="connsiteY81" fmla="*/ 61436 h 1684262"/>
              <a:gd name="connsiteX82" fmla="*/ 759089 w 1206260"/>
              <a:gd name="connsiteY82" fmla="*/ 61246 h 1684262"/>
              <a:gd name="connsiteX83" fmla="*/ 363611 w 1206260"/>
              <a:gd name="connsiteY83" fmla="*/ 545783 h 1684262"/>
              <a:gd name="connsiteX84" fmla="*/ 348275 w 1206260"/>
              <a:gd name="connsiteY84" fmla="*/ 553498 h 1684262"/>
              <a:gd name="connsiteX85" fmla="*/ 363611 w 1206260"/>
              <a:gd name="connsiteY85" fmla="*/ 545783 h 1684262"/>
              <a:gd name="connsiteX86" fmla="*/ 232451 w 1206260"/>
              <a:gd name="connsiteY86" fmla="*/ 523113 h 1684262"/>
              <a:gd name="connsiteX87" fmla="*/ 254694 w 1206260"/>
              <a:gd name="connsiteY87" fmla="*/ 664096 h 1684262"/>
              <a:gd name="connsiteX88" fmla="*/ 232451 w 1206260"/>
              <a:gd name="connsiteY88" fmla="*/ 523113 h 1684262"/>
              <a:gd name="connsiteX89" fmla="*/ 340084 w 1206260"/>
              <a:gd name="connsiteY89" fmla="*/ 692277 h 1684262"/>
              <a:gd name="connsiteX90" fmla="*/ 470767 w 1206260"/>
              <a:gd name="connsiteY90" fmla="*/ 684562 h 1684262"/>
              <a:gd name="connsiteX91" fmla="*/ 340084 w 1206260"/>
              <a:gd name="connsiteY91" fmla="*/ 691896 h 1684262"/>
              <a:gd name="connsiteX92" fmla="*/ 340084 w 1206260"/>
              <a:gd name="connsiteY92" fmla="*/ 692277 h 1684262"/>
              <a:gd name="connsiteX93" fmla="*/ 382375 w 1206260"/>
              <a:gd name="connsiteY93" fmla="*/ 615410 h 1684262"/>
              <a:gd name="connsiteX94" fmla="*/ 516868 w 1206260"/>
              <a:gd name="connsiteY94" fmla="*/ 688372 h 1684262"/>
              <a:gd name="connsiteX95" fmla="*/ 382661 w 1206260"/>
              <a:gd name="connsiteY95" fmla="*/ 615029 h 1684262"/>
              <a:gd name="connsiteX96" fmla="*/ 382375 w 1206260"/>
              <a:gd name="connsiteY96" fmla="*/ 615410 h 1684262"/>
              <a:gd name="connsiteX97" fmla="*/ 201400 w 1206260"/>
              <a:gd name="connsiteY97" fmla="*/ 907542 h 1684262"/>
              <a:gd name="connsiteX98" fmla="*/ 163300 w 1206260"/>
              <a:gd name="connsiteY98" fmla="*/ 838295 h 1684262"/>
              <a:gd name="connsiteX99" fmla="*/ 201686 w 1206260"/>
              <a:gd name="connsiteY99" fmla="*/ 907161 h 1684262"/>
              <a:gd name="connsiteX100" fmla="*/ 201400 w 1206260"/>
              <a:gd name="connsiteY100" fmla="*/ 907542 h 1684262"/>
              <a:gd name="connsiteX101" fmla="*/ 97811 w 1206260"/>
              <a:gd name="connsiteY101" fmla="*/ 1285557 h 1684262"/>
              <a:gd name="connsiteX102" fmla="*/ 123279 w 1206260"/>
              <a:gd name="connsiteY102" fmla="*/ 1264178 h 1684262"/>
              <a:gd name="connsiteX103" fmla="*/ 231975 w 1206260"/>
              <a:gd name="connsiteY103" fmla="*/ 1341501 h 1684262"/>
              <a:gd name="connsiteX104" fmla="*/ 97811 w 1206260"/>
              <a:gd name="connsiteY104" fmla="*/ 1285557 h 1684262"/>
              <a:gd name="connsiteX105" fmla="*/ 232928 w 1206260"/>
              <a:gd name="connsiteY105" fmla="*/ 1376077 h 1684262"/>
              <a:gd name="connsiteX106" fmla="*/ 279029 w 1206260"/>
              <a:gd name="connsiteY106" fmla="*/ 1379887 h 1684262"/>
              <a:gd name="connsiteX107" fmla="*/ 232451 w 1206260"/>
              <a:gd name="connsiteY107" fmla="*/ 1376077 h 1684262"/>
              <a:gd name="connsiteX108" fmla="*/ 232928 w 1206260"/>
              <a:gd name="connsiteY108" fmla="*/ 1376077 h 1684262"/>
              <a:gd name="connsiteX109" fmla="*/ 856244 w 1206260"/>
              <a:gd name="connsiteY109" fmla="*/ 715613 h 1684262"/>
              <a:gd name="connsiteX110" fmla="*/ 817635 w 1206260"/>
              <a:gd name="connsiteY110" fmla="*/ 708913 h 1684262"/>
              <a:gd name="connsiteX111" fmla="*/ 721084 w 1206260"/>
              <a:gd name="connsiteY111" fmla="*/ 657225 h 1684262"/>
              <a:gd name="connsiteX112" fmla="*/ 855767 w 1206260"/>
              <a:gd name="connsiteY112" fmla="*/ 715613 h 1684262"/>
              <a:gd name="connsiteX113" fmla="*/ 856244 w 1206260"/>
              <a:gd name="connsiteY113" fmla="*/ 715613 h 1684262"/>
              <a:gd name="connsiteX114" fmla="*/ 663458 w 1206260"/>
              <a:gd name="connsiteY114" fmla="*/ 722662 h 1684262"/>
              <a:gd name="connsiteX115" fmla="*/ 644408 w 1206260"/>
              <a:gd name="connsiteY115" fmla="*/ 807149 h 1684262"/>
              <a:gd name="connsiteX116" fmla="*/ 662981 w 1206260"/>
              <a:gd name="connsiteY116" fmla="*/ 723138 h 1684262"/>
              <a:gd name="connsiteX117" fmla="*/ 663458 w 1206260"/>
              <a:gd name="connsiteY117" fmla="*/ 722662 h 1684262"/>
              <a:gd name="connsiteX118" fmla="*/ 628882 w 1206260"/>
              <a:gd name="connsiteY118" fmla="*/ 753332 h 1684262"/>
              <a:gd name="connsiteX119" fmla="*/ 655742 w 1206260"/>
              <a:gd name="connsiteY119" fmla="*/ 726472 h 1684262"/>
              <a:gd name="connsiteX120" fmla="*/ 628406 w 1206260"/>
              <a:gd name="connsiteY120" fmla="*/ 753332 h 1684262"/>
              <a:gd name="connsiteX121" fmla="*/ 628882 w 1206260"/>
              <a:gd name="connsiteY121" fmla="*/ 753332 h 1684262"/>
              <a:gd name="connsiteX122" fmla="*/ 771090 w 1206260"/>
              <a:gd name="connsiteY122" fmla="*/ 757237 h 1684262"/>
              <a:gd name="connsiteX123" fmla="*/ 690318 w 1206260"/>
              <a:gd name="connsiteY123" fmla="*/ 822579 h 1684262"/>
              <a:gd name="connsiteX124" fmla="*/ 770614 w 1206260"/>
              <a:gd name="connsiteY124" fmla="*/ 757237 h 1684262"/>
              <a:gd name="connsiteX125" fmla="*/ 771090 w 1206260"/>
              <a:gd name="connsiteY125" fmla="*/ 757237 h 1684262"/>
              <a:gd name="connsiteX126" fmla="*/ 759565 w 1206260"/>
              <a:gd name="connsiteY126" fmla="*/ 538162 h 1684262"/>
              <a:gd name="connsiteX127" fmla="*/ 851767 w 1206260"/>
              <a:gd name="connsiteY127" fmla="*/ 480536 h 1684262"/>
              <a:gd name="connsiteX128" fmla="*/ 759089 w 1206260"/>
              <a:gd name="connsiteY128" fmla="*/ 538067 h 1684262"/>
              <a:gd name="connsiteX129" fmla="*/ 759565 w 1206260"/>
              <a:gd name="connsiteY129" fmla="*/ 538162 h 1684262"/>
              <a:gd name="connsiteX130" fmla="*/ 877961 w 1206260"/>
              <a:gd name="connsiteY130" fmla="*/ 342138 h 1684262"/>
              <a:gd name="connsiteX131" fmla="*/ 812619 w 1206260"/>
              <a:gd name="connsiteY131" fmla="*/ 442055 h 1684262"/>
              <a:gd name="connsiteX132" fmla="*/ 877961 w 1206260"/>
              <a:gd name="connsiteY132" fmla="*/ 342138 h 1684262"/>
              <a:gd name="connsiteX133" fmla="*/ 681841 w 1206260"/>
              <a:gd name="connsiteY133" fmla="*/ 323088 h 1684262"/>
              <a:gd name="connsiteX134" fmla="*/ 758803 w 1206260"/>
              <a:gd name="connsiteY134" fmla="*/ 430816 h 1684262"/>
              <a:gd name="connsiteX135" fmla="*/ 643455 w 1206260"/>
              <a:gd name="connsiteY135" fmla="*/ 396145 h 1684262"/>
              <a:gd name="connsiteX136" fmla="*/ 639550 w 1206260"/>
              <a:gd name="connsiteY136" fmla="*/ 438436 h 1684262"/>
              <a:gd name="connsiteX137" fmla="*/ 682127 w 1206260"/>
              <a:gd name="connsiteY137" fmla="*/ 323088 h 1684262"/>
              <a:gd name="connsiteX138" fmla="*/ 681841 w 1206260"/>
              <a:gd name="connsiteY138" fmla="*/ 323088 h 1684262"/>
              <a:gd name="connsiteX139" fmla="*/ 351323 w 1206260"/>
              <a:gd name="connsiteY139" fmla="*/ 219361 h 1684262"/>
              <a:gd name="connsiteX140" fmla="*/ 383994 w 1206260"/>
              <a:gd name="connsiteY140" fmla="*/ 183070 h 1684262"/>
              <a:gd name="connsiteX141" fmla="*/ 403711 w 1206260"/>
              <a:gd name="connsiteY141" fmla="*/ 175069 h 1684262"/>
              <a:gd name="connsiteX142" fmla="*/ 411331 w 1206260"/>
              <a:gd name="connsiteY142" fmla="*/ 176117 h 1684262"/>
              <a:gd name="connsiteX143" fmla="*/ 569351 w 1206260"/>
              <a:gd name="connsiteY143" fmla="*/ 242792 h 1684262"/>
              <a:gd name="connsiteX144" fmla="*/ 569922 w 1206260"/>
              <a:gd name="connsiteY144" fmla="*/ 242792 h 1684262"/>
              <a:gd name="connsiteX145" fmla="*/ 558873 w 1206260"/>
              <a:gd name="connsiteY145" fmla="*/ 299942 h 1684262"/>
              <a:gd name="connsiteX146" fmla="*/ 351609 w 1206260"/>
              <a:gd name="connsiteY146" fmla="*/ 219075 h 1684262"/>
              <a:gd name="connsiteX147" fmla="*/ 351323 w 1206260"/>
              <a:gd name="connsiteY147" fmla="*/ 219361 h 1684262"/>
              <a:gd name="connsiteX148" fmla="*/ 470767 w 1206260"/>
              <a:gd name="connsiteY148" fmla="*/ 361188 h 1684262"/>
              <a:gd name="connsiteX149" fmla="*/ 566874 w 1206260"/>
              <a:gd name="connsiteY149" fmla="*/ 503396 h 1684262"/>
              <a:gd name="connsiteX150" fmla="*/ 470767 w 1206260"/>
              <a:gd name="connsiteY150" fmla="*/ 361188 h 1684262"/>
              <a:gd name="connsiteX151" fmla="*/ 632216 w 1206260"/>
              <a:gd name="connsiteY151" fmla="*/ 453485 h 1684262"/>
              <a:gd name="connsiteX152" fmla="*/ 699367 w 1206260"/>
              <a:gd name="connsiteY152" fmla="*/ 515112 h 1684262"/>
              <a:gd name="connsiteX153" fmla="*/ 759089 w 1206260"/>
              <a:gd name="connsiteY153" fmla="*/ 438055 h 1684262"/>
              <a:gd name="connsiteX154" fmla="*/ 678317 w 1206260"/>
              <a:gd name="connsiteY154" fmla="*/ 611029 h 1684262"/>
              <a:gd name="connsiteX155" fmla="*/ 640217 w 1206260"/>
              <a:gd name="connsiteY155" fmla="*/ 587978 h 1684262"/>
              <a:gd name="connsiteX156" fmla="*/ 632216 w 1206260"/>
              <a:gd name="connsiteY156" fmla="*/ 453581 h 1684262"/>
              <a:gd name="connsiteX157" fmla="*/ 632216 w 1206260"/>
              <a:gd name="connsiteY157" fmla="*/ 453485 h 1684262"/>
              <a:gd name="connsiteX158" fmla="*/ 686032 w 1206260"/>
              <a:gd name="connsiteY158" fmla="*/ 837819 h 1684262"/>
              <a:gd name="connsiteX159" fmla="*/ 628310 w 1206260"/>
              <a:gd name="connsiteY159" fmla="*/ 930116 h 1684262"/>
              <a:gd name="connsiteX160" fmla="*/ 686032 w 1206260"/>
              <a:gd name="connsiteY160" fmla="*/ 837914 h 1684262"/>
              <a:gd name="connsiteX161" fmla="*/ 686032 w 1206260"/>
              <a:gd name="connsiteY161" fmla="*/ 837819 h 1684262"/>
              <a:gd name="connsiteX162" fmla="*/ 743658 w 1206260"/>
              <a:gd name="connsiteY162" fmla="*/ 1291400 h 1684262"/>
              <a:gd name="connsiteX163" fmla="*/ 547634 w 1206260"/>
              <a:gd name="connsiteY163" fmla="*/ 1206818 h 1684262"/>
              <a:gd name="connsiteX164" fmla="*/ 573446 w 1206260"/>
              <a:gd name="connsiteY164" fmla="*/ 1222439 h 1684262"/>
              <a:gd name="connsiteX165" fmla="*/ 603450 w 1206260"/>
              <a:gd name="connsiteY165" fmla="*/ 1227487 h 1684262"/>
              <a:gd name="connsiteX166" fmla="*/ 743658 w 1206260"/>
              <a:gd name="connsiteY166" fmla="*/ 1291495 h 1684262"/>
              <a:gd name="connsiteX167" fmla="*/ 743658 w 1206260"/>
              <a:gd name="connsiteY167" fmla="*/ 1291400 h 1684262"/>
              <a:gd name="connsiteX168" fmla="*/ 578399 w 1206260"/>
              <a:gd name="connsiteY168" fmla="*/ 945452 h 1684262"/>
              <a:gd name="connsiteX169" fmla="*/ 689842 w 1206260"/>
              <a:gd name="connsiteY169" fmla="*/ 1122236 h 1684262"/>
              <a:gd name="connsiteX170" fmla="*/ 578399 w 1206260"/>
              <a:gd name="connsiteY170" fmla="*/ 945547 h 1684262"/>
              <a:gd name="connsiteX171" fmla="*/ 578399 w 1206260"/>
              <a:gd name="connsiteY171" fmla="*/ 945452 h 1684262"/>
              <a:gd name="connsiteX172" fmla="*/ 351609 w 1206260"/>
              <a:gd name="connsiteY172" fmla="*/ 1045464 h 1684262"/>
              <a:gd name="connsiteX173" fmla="*/ 382375 w 1206260"/>
              <a:gd name="connsiteY173" fmla="*/ 887825 h 1684262"/>
              <a:gd name="connsiteX174" fmla="*/ 351609 w 1206260"/>
              <a:gd name="connsiteY174" fmla="*/ 1045559 h 1684262"/>
              <a:gd name="connsiteX175" fmla="*/ 351609 w 1206260"/>
              <a:gd name="connsiteY175" fmla="*/ 1045464 h 1684262"/>
              <a:gd name="connsiteX176" fmla="*/ 420761 w 1206260"/>
              <a:gd name="connsiteY176" fmla="*/ 1018413 h 1684262"/>
              <a:gd name="connsiteX177" fmla="*/ 605260 w 1206260"/>
              <a:gd name="connsiteY177" fmla="*/ 1180338 h 1684262"/>
              <a:gd name="connsiteX178" fmla="*/ 420761 w 1206260"/>
              <a:gd name="connsiteY178" fmla="*/ 1018413 h 1684262"/>
              <a:gd name="connsiteX179" fmla="*/ 366944 w 1206260"/>
              <a:gd name="connsiteY179" fmla="*/ 1414272 h 1684262"/>
              <a:gd name="connsiteX180" fmla="*/ 597640 w 1206260"/>
              <a:gd name="connsiteY180" fmla="*/ 1460468 h 1684262"/>
              <a:gd name="connsiteX181" fmla="*/ 366944 w 1206260"/>
              <a:gd name="connsiteY181" fmla="*/ 1414463 h 1684262"/>
              <a:gd name="connsiteX182" fmla="*/ 366944 w 1206260"/>
              <a:gd name="connsiteY182" fmla="*/ 1414272 h 1684262"/>
              <a:gd name="connsiteX183" fmla="*/ 536108 w 1206260"/>
              <a:gd name="connsiteY183" fmla="*/ 1644968 h 1684262"/>
              <a:gd name="connsiteX184" fmla="*/ 498008 w 1206260"/>
              <a:gd name="connsiteY184" fmla="*/ 1625918 h 1684262"/>
              <a:gd name="connsiteX185" fmla="*/ 471148 w 1206260"/>
              <a:gd name="connsiteY185" fmla="*/ 1618202 h 1684262"/>
              <a:gd name="connsiteX186" fmla="*/ 471148 w 1206260"/>
              <a:gd name="connsiteY186" fmla="*/ 1664399 h 1684262"/>
              <a:gd name="connsiteX187" fmla="*/ 401901 w 1206260"/>
              <a:gd name="connsiteY187" fmla="*/ 1579817 h 1684262"/>
              <a:gd name="connsiteX188" fmla="*/ 536108 w 1206260"/>
              <a:gd name="connsiteY188" fmla="*/ 1645158 h 1684262"/>
              <a:gd name="connsiteX189" fmla="*/ 536108 w 1206260"/>
              <a:gd name="connsiteY189" fmla="*/ 1644968 h 1684262"/>
              <a:gd name="connsiteX190" fmla="*/ 616785 w 1206260"/>
              <a:gd name="connsiteY190" fmla="*/ 1564196 h 1684262"/>
              <a:gd name="connsiteX191" fmla="*/ 555349 w 1206260"/>
              <a:gd name="connsiteY191" fmla="*/ 1541145 h 1684262"/>
              <a:gd name="connsiteX192" fmla="*/ 638597 w 1206260"/>
              <a:gd name="connsiteY192" fmla="*/ 1493520 h 1684262"/>
              <a:gd name="connsiteX193" fmla="*/ 739848 w 1206260"/>
              <a:gd name="connsiteY193" fmla="*/ 1525715 h 1684262"/>
              <a:gd name="connsiteX194" fmla="*/ 616785 w 1206260"/>
              <a:gd name="connsiteY194" fmla="*/ 1564386 h 1684262"/>
              <a:gd name="connsiteX195" fmla="*/ 616785 w 1206260"/>
              <a:gd name="connsiteY195" fmla="*/ 1564196 h 1684262"/>
              <a:gd name="connsiteX196" fmla="*/ 752231 w 1206260"/>
              <a:gd name="connsiteY196" fmla="*/ 1664779 h 1684262"/>
              <a:gd name="connsiteX197" fmla="*/ 739658 w 1206260"/>
              <a:gd name="connsiteY197" fmla="*/ 1664779 h 1684262"/>
              <a:gd name="connsiteX198" fmla="*/ 731180 w 1206260"/>
              <a:gd name="connsiteY198" fmla="*/ 1664779 h 1684262"/>
              <a:gd name="connsiteX199" fmla="*/ 727561 w 1206260"/>
              <a:gd name="connsiteY199" fmla="*/ 1664779 h 1684262"/>
              <a:gd name="connsiteX200" fmla="*/ 713750 w 1206260"/>
              <a:gd name="connsiteY200" fmla="*/ 1666780 h 1684262"/>
              <a:gd name="connsiteX201" fmla="*/ 704225 w 1206260"/>
              <a:gd name="connsiteY201" fmla="*/ 1665256 h 1684262"/>
              <a:gd name="connsiteX202" fmla="*/ 705558 w 1206260"/>
              <a:gd name="connsiteY202" fmla="*/ 1667733 h 1684262"/>
              <a:gd name="connsiteX203" fmla="*/ 790045 w 1206260"/>
              <a:gd name="connsiteY203" fmla="*/ 1610106 h 1684262"/>
              <a:gd name="connsiteX204" fmla="*/ 752231 w 1206260"/>
              <a:gd name="connsiteY204" fmla="*/ 1664970 h 1684262"/>
              <a:gd name="connsiteX205" fmla="*/ 752231 w 1206260"/>
              <a:gd name="connsiteY205" fmla="*/ 1664779 h 1684262"/>
              <a:gd name="connsiteX206" fmla="*/ 857863 w 1206260"/>
              <a:gd name="connsiteY206" fmla="*/ 1591056 h 1684262"/>
              <a:gd name="connsiteX207" fmla="*/ 838813 w 1206260"/>
              <a:gd name="connsiteY207" fmla="*/ 1568958 h 1684262"/>
              <a:gd name="connsiteX208" fmla="*/ 836146 w 1206260"/>
              <a:gd name="connsiteY208" fmla="*/ 1564291 h 1684262"/>
              <a:gd name="connsiteX209" fmla="*/ 955179 w 1206260"/>
              <a:gd name="connsiteY209" fmla="*/ 1500720 h 1684262"/>
              <a:gd name="connsiteX210" fmla="*/ 1066493 w 1206260"/>
              <a:gd name="connsiteY210" fmla="*/ 1492065 h 1684262"/>
              <a:gd name="connsiteX211" fmla="*/ 857863 w 1206260"/>
              <a:gd name="connsiteY211" fmla="*/ 1591247 h 1684262"/>
              <a:gd name="connsiteX212" fmla="*/ 857863 w 1206260"/>
              <a:gd name="connsiteY212" fmla="*/ 1591056 h 1684262"/>
              <a:gd name="connsiteX213" fmla="*/ 1054979 w 1206260"/>
              <a:gd name="connsiteY213" fmla="*/ 1445037 h 1684262"/>
              <a:gd name="connsiteX214" fmla="*/ 916632 w 1206260"/>
              <a:gd name="connsiteY214" fmla="*/ 1468184 h 1684262"/>
              <a:gd name="connsiteX215" fmla="*/ 1028170 w 1206260"/>
              <a:gd name="connsiteY215" fmla="*/ 1445228 h 1684262"/>
              <a:gd name="connsiteX216" fmla="*/ 1054979 w 1206260"/>
              <a:gd name="connsiteY216" fmla="*/ 1445037 h 1684262"/>
              <a:gd name="connsiteX217" fmla="*/ 862816 w 1206260"/>
              <a:gd name="connsiteY217" fmla="*/ 1410462 h 1684262"/>
              <a:gd name="connsiteX218" fmla="*/ 647551 w 1206260"/>
              <a:gd name="connsiteY218" fmla="*/ 1448562 h 1684262"/>
              <a:gd name="connsiteX219" fmla="*/ 862816 w 1206260"/>
              <a:gd name="connsiteY219" fmla="*/ 1410653 h 1684262"/>
              <a:gd name="connsiteX220" fmla="*/ 862816 w 1206260"/>
              <a:gd name="connsiteY220" fmla="*/ 1410462 h 1684262"/>
              <a:gd name="connsiteX221" fmla="*/ 689842 w 1206260"/>
              <a:gd name="connsiteY221" fmla="*/ 1391412 h 1684262"/>
              <a:gd name="connsiteX222" fmla="*/ 924347 w 1206260"/>
              <a:gd name="connsiteY222" fmla="*/ 1306830 h 1684262"/>
              <a:gd name="connsiteX223" fmla="*/ 689842 w 1206260"/>
              <a:gd name="connsiteY223" fmla="*/ 1391412 h 1684262"/>
              <a:gd name="connsiteX224" fmla="*/ 1162663 w 1206260"/>
              <a:gd name="connsiteY224" fmla="*/ 1057085 h 1684262"/>
              <a:gd name="connsiteX225" fmla="*/ 1148756 w 1206260"/>
              <a:gd name="connsiteY225" fmla="*/ 1134428 h 1684262"/>
              <a:gd name="connsiteX226" fmla="*/ 1066841 w 1206260"/>
              <a:gd name="connsiteY226" fmla="*/ 1139762 h 1684262"/>
              <a:gd name="connsiteX227" fmla="*/ 1035790 w 1206260"/>
              <a:gd name="connsiteY227" fmla="*/ 1087755 h 1684262"/>
              <a:gd name="connsiteX228" fmla="*/ 1162663 w 1206260"/>
              <a:gd name="connsiteY228" fmla="*/ 1057085 h 1684262"/>
              <a:gd name="connsiteX229" fmla="*/ 987913 w 1206260"/>
              <a:gd name="connsiteY229" fmla="*/ 1181170 h 1684262"/>
              <a:gd name="connsiteX230" fmla="*/ 958923 w 1206260"/>
              <a:gd name="connsiteY230" fmla="*/ 1264444 h 1684262"/>
              <a:gd name="connsiteX231" fmla="*/ 905107 w 1206260"/>
              <a:gd name="connsiteY231" fmla="*/ 1118330 h 1684262"/>
              <a:gd name="connsiteX232" fmla="*/ 987913 w 1206260"/>
              <a:gd name="connsiteY232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8263 w 1206260"/>
              <a:gd name="connsiteY51" fmla="*/ 1308259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67759 w 1206260"/>
              <a:gd name="connsiteY51" fmla="*/ 1325319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29880 w 1206260"/>
              <a:gd name="connsiteY51" fmla="*/ 1312259 h 1684262"/>
              <a:gd name="connsiteX52" fmla="*/ 146155 w 1206260"/>
              <a:gd name="connsiteY52" fmla="*/ 1230344 h 1684262"/>
              <a:gd name="connsiteX53" fmla="*/ 115389 w 1206260"/>
              <a:gd name="connsiteY53" fmla="*/ 1430369 h 1684262"/>
              <a:gd name="connsiteX54" fmla="*/ 349799 w 1206260"/>
              <a:gd name="connsiteY54" fmla="*/ 1480280 h 1684262"/>
              <a:gd name="connsiteX55" fmla="*/ 299507 w 1206260"/>
              <a:gd name="connsiteY55" fmla="*/ 1464659 h 1684262"/>
              <a:gd name="connsiteX56" fmla="*/ 321034 w 1206260"/>
              <a:gd name="connsiteY56" fmla="*/ 1477042 h 1684262"/>
              <a:gd name="connsiteX57" fmla="*/ 330559 w 1206260"/>
              <a:gd name="connsiteY57" fmla="*/ 1484376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911203 w 1206260"/>
              <a:gd name="connsiteY75" fmla="*/ 1022890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18374 w 1206260"/>
              <a:gd name="connsiteY58" fmla="*/ 1496562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18374 w 1206260"/>
              <a:gd name="connsiteY57" fmla="*/ 1496562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911203 w 1206260"/>
              <a:gd name="connsiteY75" fmla="*/ 1022890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18374 w 1206260"/>
              <a:gd name="connsiteY57" fmla="*/ 1496562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896580 w 1206260"/>
              <a:gd name="connsiteY75" fmla="*/ 1032638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78399 w 1214923"/>
              <a:gd name="connsiteY166" fmla="*/ 945452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78399 w 1214923"/>
              <a:gd name="connsiteY169" fmla="*/ 945452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18413 h 1684262"/>
              <a:gd name="connsiteX175" fmla="*/ 605260 w 1214923"/>
              <a:gd name="connsiteY175" fmla="*/ 1180338 h 1684262"/>
              <a:gd name="connsiteX176" fmla="*/ 420761 w 1214923"/>
              <a:gd name="connsiteY176" fmla="*/ 1018413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78399 w 1214923"/>
              <a:gd name="connsiteY166" fmla="*/ 945452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78399 w 1214923"/>
              <a:gd name="connsiteY169" fmla="*/ 945452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68651 w 1214923"/>
              <a:gd name="connsiteY166" fmla="*/ 969823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68651 w 1214923"/>
              <a:gd name="connsiteY169" fmla="*/ 969823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68651 w 1214923"/>
              <a:gd name="connsiteY166" fmla="*/ 969823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68651 w 1214923"/>
              <a:gd name="connsiteY169" fmla="*/ 969823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56465 w 1214923"/>
              <a:gd name="connsiteY166" fmla="*/ 950327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56465 w 1214923"/>
              <a:gd name="connsiteY169" fmla="*/ 950327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56465 w 1214923"/>
              <a:gd name="connsiteY166" fmla="*/ 950327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56465 w 1214923"/>
              <a:gd name="connsiteY169" fmla="*/ 950327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40217 w 1214923"/>
              <a:gd name="connsiteY152" fmla="*/ 587978 h 1684262"/>
              <a:gd name="connsiteX153" fmla="*/ 632216 w 1214923"/>
              <a:gd name="connsiteY153" fmla="*/ 453581 h 1684262"/>
              <a:gd name="connsiteX154" fmla="*/ 632216 w 1214923"/>
              <a:gd name="connsiteY154" fmla="*/ 453485 h 1684262"/>
              <a:gd name="connsiteX155" fmla="*/ 686032 w 1214923"/>
              <a:gd name="connsiteY155" fmla="*/ 837819 h 1684262"/>
              <a:gd name="connsiteX156" fmla="*/ 628310 w 1214923"/>
              <a:gd name="connsiteY156" fmla="*/ 930116 h 1684262"/>
              <a:gd name="connsiteX157" fmla="*/ 686032 w 1214923"/>
              <a:gd name="connsiteY157" fmla="*/ 837914 h 1684262"/>
              <a:gd name="connsiteX158" fmla="*/ 686032 w 1214923"/>
              <a:gd name="connsiteY158" fmla="*/ 837819 h 1684262"/>
              <a:gd name="connsiteX159" fmla="*/ 743658 w 1214923"/>
              <a:gd name="connsiteY159" fmla="*/ 1291400 h 1684262"/>
              <a:gd name="connsiteX160" fmla="*/ 547634 w 1214923"/>
              <a:gd name="connsiteY160" fmla="*/ 1206818 h 1684262"/>
              <a:gd name="connsiteX161" fmla="*/ 573446 w 1214923"/>
              <a:gd name="connsiteY161" fmla="*/ 1222439 h 1684262"/>
              <a:gd name="connsiteX162" fmla="*/ 603450 w 1214923"/>
              <a:gd name="connsiteY162" fmla="*/ 1227487 h 1684262"/>
              <a:gd name="connsiteX163" fmla="*/ 743658 w 1214923"/>
              <a:gd name="connsiteY163" fmla="*/ 1291495 h 1684262"/>
              <a:gd name="connsiteX164" fmla="*/ 743658 w 1214923"/>
              <a:gd name="connsiteY164" fmla="*/ 1291400 h 1684262"/>
              <a:gd name="connsiteX165" fmla="*/ 556465 w 1214923"/>
              <a:gd name="connsiteY165" fmla="*/ 950327 h 1684262"/>
              <a:gd name="connsiteX166" fmla="*/ 689842 w 1214923"/>
              <a:gd name="connsiteY166" fmla="*/ 1122236 h 1684262"/>
              <a:gd name="connsiteX167" fmla="*/ 568651 w 1214923"/>
              <a:gd name="connsiteY167" fmla="*/ 984541 h 1684262"/>
              <a:gd name="connsiteX168" fmla="*/ 556465 w 1214923"/>
              <a:gd name="connsiteY168" fmla="*/ 950327 h 1684262"/>
              <a:gd name="connsiteX169" fmla="*/ 351609 w 1214923"/>
              <a:gd name="connsiteY169" fmla="*/ 1045464 h 1684262"/>
              <a:gd name="connsiteX170" fmla="*/ 382375 w 1214923"/>
              <a:gd name="connsiteY170" fmla="*/ 887825 h 1684262"/>
              <a:gd name="connsiteX171" fmla="*/ 351609 w 1214923"/>
              <a:gd name="connsiteY171" fmla="*/ 1045559 h 1684262"/>
              <a:gd name="connsiteX172" fmla="*/ 351609 w 1214923"/>
              <a:gd name="connsiteY172" fmla="*/ 1045464 h 1684262"/>
              <a:gd name="connsiteX173" fmla="*/ 420761 w 1214923"/>
              <a:gd name="connsiteY173" fmla="*/ 1054969 h 1684262"/>
              <a:gd name="connsiteX174" fmla="*/ 605260 w 1214923"/>
              <a:gd name="connsiteY174" fmla="*/ 1180338 h 1684262"/>
              <a:gd name="connsiteX175" fmla="*/ 420761 w 1214923"/>
              <a:gd name="connsiteY175" fmla="*/ 1054969 h 1684262"/>
              <a:gd name="connsiteX176" fmla="*/ 366944 w 1214923"/>
              <a:gd name="connsiteY176" fmla="*/ 1414272 h 1684262"/>
              <a:gd name="connsiteX177" fmla="*/ 597640 w 1214923"/>
              <a:gd name="connsiteY177" fmla="*/ 1460468 h 1684262"/>
              <a:gd name="connsiteX178" fmla="*/ 366944 w 1214923"/>
              <a:gd name="connsiteY178" fmla="*/ 1414463 h 1684262"/>
              <a:gd name="connsiteX179" fmla="*/ 366944 w 1214923"/>
              <a:gd name="connsiteY179" fmla="*/ 1414272 h 1684262"/>
              <a:gd name="connsiteX180" fmla="*/ 536108 w 1214923"/>
              <a:gd name="connsiteY180" fmla="*/ 1644968 h 1684262"/>
              <a:gd name="connsiteX181" fmla="*/ 498008 w 1214923"/>
              <a:gd name="connsiteY181" fmla="*/ 1625918 h 1684262"/>
              <a:gd name="connsiteX182" fmla="*/ 471148 w 1214923"/>
              <a:gd name="connsiteY182" fmla="*/ 1618202 h 1684262"/>
              <a:gd name="connsiteX183" fmla="*/ 471148 w 1214923"/>
              <a:gd name="connsiteY183" fmla="*/ 1664399 h 1684262"/>
              <a:gd name="connsiteX184" fmla="*/ 401901 w 1214923"/>
              <a:gd name="connsiteY184" fmla="*/ 1579817 h 1684262"/>
              <a:gd name="connsiteX185" fmla="*/ 536108 w 1214923"/>
              <a:gd name="connsiteY185" fmla="*/ 1645158 h 1684262"/>
              <a:gd name="connsiteX186" fmla="*/ 536108 w 1214923"/>
              <a:gd name="connsiteY186" fmla="*/ 1644968 h 1684262"/>
              <a:gd name="connsiteX187" fmla="*/ 616785 w 1214923"/>
              <a:gd name="connsiteY187" fmla="*/ 1564196 h 1684262"/>
              <a:gd name="connsiteX188" fmla="*/ 555349 w 1214923"/>
              <a:gd name="connsiteY188" fmla="*/ 1541145 h 1684262"/>
              <a:gd name="connsiteX189" fmla="*/ 638597 w 1214923"/>
              <a:gd name="connsiteY189" fmla="*/ 1493520 h 1684262"/>
              <a:gd name="connsiteX190" fmla="*/ 739848 w 1214923"/>
              <a:gd name="connsiteY190" fmla="*/ 1525715 h 1684262"/>
              <a:gd name="connsiteX191" fmla="*/ 616785 w 1214923"/>
              <a:gd name="connsiteY191" fmla="*/ 1564386 h 1684262"/>
              <a:gd name="connsiteX192" fmla="*/ 616785 w 1214923"/>
              <a:gd name="connsiteY192" fmla="*/ 1564196 h 1684262"/>
              <a:gd name="connsiteX193" fmla="*/ 752231 w 1214923"/>
              <a:gd name="connsiteY193" fmla="*/ 1664779 h 1684262"/>
              <a:gd name="connsiteX194" fmla="*/ 739658 w 1214923"/>
              <a:gd name="connsiteY194" fmla="*/ 1664779 h 1684262"/>
              <a:gd name="connsiteX195" fmla="*/ 731180 w 1214923"/>
              <a:gd name="connsiteY195" fmla="*/ 1664779 h 1684262"/>
              <a:gd name="connsiteX196" fmla="*/ 727561 w 1214923"/>
              <a:gd name="connsiteY196" fmla="*/ 1664779 h 1684262"/>
              <a:gd name="connsiteX197" fmla="*/ 713750 w 1214923"/>
              <a:gd name="connsiteY197" fmla="*/ 1666780 h 1684262"/>
              <a:gd name="connsiteX198" fmla="*/ 704225 w 1214923"/>
              <a:gd name="connsiteY198" fmla="*/ 1665256 h 1684262"/>
              <a:gd name="connsiteX199" fmla="*/ 705558 w 1214923"/>
              <a:gd name="connsiteY199" fmla="*/ 1667733 h 1684262"/>
              <a:gd name="connsiteX200" fmla="*/ 790045 w 1214923"/>
              <a:gd name="connsiteY200" fmla="*/ 1610106 h 1684262"/>
              <a:gd name="connsiteX201" fmla="*/ 752231 w 1214923"/>
              <a:gd name="connsiteY201" fmla="*/ 1664970 h 1684262"/>
              <a:gd name="connsiteX202" fmla="*/ 752231 w 1214923"/>
              <a:gd name="connsiteY202" fmla="*/ 1664779 h 1684262"/>
              <a:gd name="connsiteX203" fmla="*/ 857863 w 1214923"/>
              <a:gd name="connsiteY203" fmla="*/ 1591056 h 1684262"/>
              <a:gd name="connsiteX204" fmla="*/ 838813 w 1214923"/>
              <a:gd name="connsiteY204" fmla="*/ 1568958 h 1684262"/>
              <a:gd name="connsiteX205" fmla="*/ 836146 w 1214923"/>
              <a:gd name="connsiteY205" fmla="*/ 1564291 h 1684262"/>
              <a:gd name="connsiteX206" fmla="*/ 955179 w 1214923"/>
              <a:gd name="connsiteY206" fmla="*/ 1500720 h 1684262"/>
              <a:gd name="connsiteX207" fmla="*/ 1066493 w 1214923"/>
              <a:gd name="connsiteY207" fmla="*/ 1492065 h 1684262"/>
              <a:gd name="connsiteX208" fmla="*/ 857863 w 1214923"/>
              <a:gd name="connsiteY208" fmla="*/ 1591247 h 1684262"/>
              <a:gd name="connsiteX209" fmla="*/ 857863 w 1214923"/>
              <a:gd name="connsiteY209" fmla="*/ 1591056 h 1684262"/>
              <a:gd name="connsiteX210" fmla="*/ 1054979 w 1214923"/>
              <a:gd name="connsiteY210" fmla="*/ 1445037 h 1684262"/>
              <a:gd name="connsiteX211" fmla="*/ 916632 w 1214923"/>
              <a:gd name="connsiteY211" fmla="*/ 1468184 h 1684262"/>
              <a:gd name="connsiteX212" fmla="*/ 1028170 w 1214923"/>
              <a:gd name="connsiteY212" fmla="*/ 1445228 h 1684262"/>
              <a:gd name="connsiteX213" fmla="*/ 1054979 w 1214923"/>
              <a:gd name="connsiteY213" fmla="*/ 1445037 h 1684262"/>
              <a:gd name="connsiteX214" fmla="*/ 862816 w 1214923"/>
              <a:gd name="connsiteY214" fmla="*/ 1410462 h 1684262"/>
              <a:gd name="connsiteX215" fmla="*/ 647551 w 1214923"/>
              <a:gd name="connsiteY215" fmla="*/ 1448562 h 1684262"/>
              <a:gd name="connsiteX216" fmla="*/ 862816 w 1214923"/>
              <a:gd name="connsiteY216" fmla="*/ 1410653 h 1684262"/>
              <a:gd name="connsiteX217" fmla="*/ 862816 w 1214923"/>
              <a:gd name="connsiteY217" fmla="*/ 1410462 h 1684262"/>
              <a:gd name="connsiteX218" fmla="*/ 689842 w 1214923"/>
              <a:gd name="connsiteY218" fmla="*/ 1391412 h 1684262"/>
              <a:gd name="connsiteX219" fmla="*/ 924347 w 1214923"/>
              <a:gd name="connsiteY219" fmla="*/ 1306830 h 1684262"/>
              <a:gd name="connsiteX220" fmla="*/ 689842 w 1214923"/>
              <a:gd name="connsiteY220" fmla="*/ 1391412 h 1684262"/>
              <a:gd name="connsiteX221" fmla="*/ 1162663 w 1214923"/>
              <a:gd name="connsiteY221" fmla="*/ 1057085 h 1684262"/>
              <a:gd name="connsiteX222" fmla="*/ 1148756 w 1214923"/>
              <a:gd name="connsiteY222" fmla="*/ 1134428 h 1684262"/>
              <a:gd name="connsiteX223" fmla="*/ 1066841 w 1214923"/>
              <a:gd name="connsiteY223" fmla="*/ 1139762 h 1684262"/>
              <a:gd name="connsiteX224" fmla="*/ 1035790 w 1214923"/>
              <a:gd name="connsiteY224" fmla="*/ 1087755 h 1684262"/>
              <a:gd name="connsiteX225" fmla="*/ 1162663 w 1214923"/>
              <a:gd name="connsiteY225" fmla="*/ 1057085 h 1684262"/>
              <a:gd name="connsiteX226" fmla="*/ 987913 w 1214923"/>
              <a:gd name="connsiteY226" fmla="*/ 1181170 h 1684262"/>
              <a:gd name="connsiteX227" fmla="*/ 958923 w 1214923"/>
              <a:gd name="connsiteY227" fmla="*/ 1264444 h 1684262"/>
              <a:gd name="connsiteX228" fmla="*/ 905107 w 1214923"/>
              <a:gd name="connsiteY228" fmla="*/ 1118330 h 1684262"/>
              <a:gd name="connsiteX229" fmla="*/ 987913 w 1214923"/>
              <a:gd name="connsiteY22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40217 w 1214923"/>
              <a:gd name="connsiteY152" fmla="*/ 641593 h 1684262"/>
              <a:gd name="connsiteX153" fmla="*/ 632216 w 1214923"/>
              <a:gd name="connsiteY153" fmla="*/ 453581 h 1684262"/>
              <a:gd name="connsiteX154" fmla="*/ 632216 w 1214923"/>
              <a:gd name="connsiteY154" fmla="*/ 453485 h 1684262"/>
              <a:gd name="connsiteX155" fmla="*/ 686032 w 1214923"/>
              <a:gd name="connsiteY155" fmla="*/ 837819 h 1684262"/>
              <a:gd name="connsiteX156" fmla="*/ 628310 w 1214923"/>
              <a:gd name="connsiteY156" fmla="*/ 930116 h 1684262"/>
              <a:gd name="connsiteX157" fmla="*/ 686032 w 1214923"/>
              <a:gd name="connsiteY157" fmla="*/ 837914 h 1684262"/>
              <a:gd name="connsiteX158" fmla="*/ 686032 w 1214923"/>
              <a:gd name="connsiteY158" fmla="*/ 837819 h 1684262"/>
              <a:gd name="connsiteX159" fmla="*/ 743658 w 1214923"/>
              <a:gd name="connsiteY159" fmla="*/ 1291400 h 1684262"/>
              <a:gd name="connsiteX160" fmla="*/ 547634 w 1214923"/>
              <a:gd name="connsiteY160" fmla="*/ 1206818 h 1684262"/>
              <a:gd name="connsiteX161" fmla="*/ 573446 w 1214923"/>
              <a:gd name="connsiteY161" fmla="*/ 1222439 h 1684262"/>
              <a:gd name="connsiteX162" fmla="*/ 603450 w 1214923"/>
              <a:gd name="connsiteY162" fmla="*/ 1227487 h 1684262"/>
              <a:gd name="connsiteX163" fmla="*/ 743658 w 1214923"/>
              <a:gd name="connsiteY163" fmla="*/ 1291495 h 1684262"/>
              <a:gd name="connsiteX164" fmla="*/ 743658 w 1214923"/>
              <a:gd name="connsiteY164" fmla="*/ 1291400 h 1684262"/>
              <a:gd name="connsiteX165" fmla="*/ 556465 w 1214923"/>
              <a:gd name="connsiteY165" fmla="*/ 950327 h 1684262"/>
              <a:gd name="connsiteX166" fmla="*/ 689842 w 1214923"/>
              <a:gd name="connsiteY166" fmla="*/ 1122236 h 1684262"/>
              <a:gd name="connsiteX167" fmla="*/ 568651 w 1214923"/>
              <a:gd name="connsiteY167" fmla="*/ 984541 h 1684262"/>
              <a:gd name="connsiteX168" fmla="*/ 556465 w 1214923"/>
              <a:gd name="connsiteY168" fmla="*/ 950327 h 1684262"/>
              <a:gd name="connsiteX169" fmla="*/ 351609 w 1214923"/>
              <a:gd name="connsiteY169" fmla="*/ 1045464 h 1684262"/>
              <a:gd name="connsiteX170" fmla="*/ 382375 w 1214923"/>
              <a:gd name="connsiteY170" fmla="*/ 887825 h 1684262"/>
              <a:gd name="connsiteX171" fmla="*/ 351609 w 1214923"/>
              <a:gd name="connsiteY171" fmla="*/ 1045559 h 1684262"/>
              <a:gd name="connsiteX172" fmla="*/ 351609 w 1214923"/>
              <a:gd name="connsiteY172" fmla="*/ 1045464 h 1684262"/>
              <a:gd name="connsiteX173" fmla="*/ 420761 w 1214923"/>
              <a:gd name="connsiteY173" fmla="*/ 1054969 h 1684262"/>
              <a:gd name="connsiteX174" fmla="*/ 605260 w 1214923"/>
              <a:gd name="connsiteY174" fmla="*/ 1180338 h 1684262"/>
              <a:gd name="connsiteX175" fmla="*/ 420761 w 1214923"/>
              <a:gd name="connsiteY175" fmla="*/ 1054969 h 1684262"/>
              <a:gd name="connsiteX176" fmla="*/ 366944 w 1214923"/>
              <a:gd name="connsiteY176" fmla="*/ 1414272 h 1684262"/>
              <a:gd name="connsiteX177" fmla="*/ 597640 w 1214923"/>
              <a:gd name="connsiteY177" fmla="*/ 1460468 h 1684262"/>
              <a:gd name="connsiteX178" fmla="*/ 366944 w 1214923"/>
              <a:gd name="connsiteY178" fmla="*/ 1414463 h 1684262"/>
              <a:gd name="connsiteX179" fmla="*/ 366944 w 1214923"/>
              <a:gd name="connsiteY179" fmla="*/ 1414272 h 1684262"/>
              <a:gd name="connsiteX180" fmla="*/ 536108 w 1214923"/>
              <a:gd name="connsiteY180" fmla="*/ 1644968 h 1684262"/>
              <a:gd name="connsiteX181" fmla="*/ 498008 w 1214923"/>
              <a:gd name="connsiteY181" fmla="*/ 1625918 h 1684262"/>
              <a:gd name="connsiteX182" fmla="*/ 471148 w 1214923"/>
              <a:gd name="connsiteY182" fmla="*/ 1618202 h 1684262"/>
              <a:gd name="connsiteX183" fmla="*/ 471148 w 1214923"/>
              <a:gd name="connsiteY183" fmla="*/ 1664399 h 1684262"/>
              <a:gd name="connsiteX184" fmla="*/ 401901 w 1214923"/>
              <a:gd name="connsiteY184" fmla="*/ 1579817 h 1684262"/>
              <a:gd name="connsiteX185" fmla="*/ 536108 w 1214923"/>
              <a:gd name="connsiteY185" fmla="*/ 1645158 h 1684262"/>
              <a:gd name="connsiteX186" fmla="*/ 536108 w 1214923"/>
              <a:gd name="connsiteY186" fmla="*/ 1644968 h 1684262"/>
              <a:gd name="connsiteX187" fmla="*/ 616785 w 1214923"/>
              <a:gd name="connsiteY187" fmla="*/ 1564196 h 1684262"/>
              <a:gd name="connsiteX188" fmla="*/ 555349 w 1214923"/>
              <a:gd name="connsiteY188" fmla="*/ 1541145 h 1684262"/>
              <a:gd name="connsiteX189" fmla="*/ 638597 w 1214923"/>
              <a:gd name="connsiteY189" fmla="*/ 1493520 h 1684262"/>
              <a:gd name="connsiteX190" fmla="*/ 739848 w 1214923"/>
              <a:gd name="connsiteY190" fmla="*/ 1525715 h 1684262"/>
              <a:gd name="connsiteX191" fmla="*/ 616785 w 1214923"/>
              <a:gd name="connsiteY191" fmla="*/ 1564386 h 1684262"/>
              <a:gd name="connsiteX192" fmla="*/ 616785 w 1214923"/>
              <a:gd name="connsiteY192" fmla="*/ 1564196 h 1684262"/>
              <a:gd name="connsiteX193" fmla="*/ 752231 w 1214923"/>
              <a:gd name="connsiteY193" fmla="*/ 1664779 h 1684262"/>
              <a:gd name="connsiteX194" fmla="*/ 739658 w 1214923"/>
              <a:gd name="connsiteY194" fmla="*/ 1664779 h 1684262"/>
              <a:gd name="connsiteX195" fmla="*/ 731180 w 1214923"/>
              <a:gd name="connsiteY195" fmla="*/ 1664779 h 1684262"/>
              <a:gd name="connsiteX196" fmla="*/ 727561 w 1214923"/>
              <a:gd name="connsiteY196" fmla="*/ 1664779 h 1684262"/>
              <a:gd name="connsiteX197" fmla="*/ 713750 w 1214923"/>
              <a:gd name="connsiteY197" fmla="*/ 1666780 h 1684262"/>
              <a:gd name="connsiteX198" fmla="*/ 704225 w 1214923"/>
              <a:gd name="connsiteY198" fmla="*/ 1665256 h 1684262"/>
              <a:gd name="connsiteX199" fmla="*/ 705558 w 1214923"/>
              <a:gd name="connsiteY199" fmla="*/ 1667733 h 1684262"/>
              <a:gd name="connsiteX200" fmla="*/ 790045 w 1214923"/>
              <a:gd name="connsiteY200" fmla="*/ 1610106 h 1684262"/>
              <a:gd name="connsiteX201" fmla="*/ 752231 w 1214923"/>
              <a:gd name="connsiteY201" fmla="*/ 1664970 h 1684262"/>
              <a:gd name="connsiteX202" fmla="*/ 752231 w 1214923"/>
              <a:gd name="connsiteY202" fmla="*/ 1664779 h 1684262"/>
              <a:gd name="connsiteX203" fmla="*/ 857863 w 1214923"/>
              <a:gd name="connsiteY203" fmla="*/ 1591056 h 1684262"/>
              <a:gd name="connsiteX204" fmla="*/ 838813 w 1214923"/>
              <a:gd name="connsiteY204" fmla="*/ 1568958 h 1684262"/>
              <a:gd name="connsiteX205" fmla="*/ 836146 w 1214923"/>
              <a:gd name="connsiteY205" fmla="*/ 1564291 h 1684262"/>
              <a:gd name="connsiteX206" fmla="*/ 955179 w 1214923"/>
              <a:gd name="connsiteY206" fmla="*/ 1500720 h 1684262"/>
              <a:gd name="connsiteX207" fmla="*/ 1066493 w 1214923"/>
              <a:gd name="connsiteY207" fmla="*/ 1492065 h 1684262"/>
              <a:gd name="connsiteX208" fmla="*/ 857863 w 1214923"/>
              <a:gd name="connsiteY208" fmla="*/ 1591247 h 1684262"/>
              <a:gd name="connsiteX209" fmla="*/ 857863 w 1214923"/>
              <a:gd name="connsiteY209" fmla="*/ 1591056 h 1684262"/>
              <a:gd name="connsiteX210" fmla="*/ 1054979 w 1214923"/>
              <a:gd name="connsiteY210" fmla="*/ 1445037 h 1684262"/>
              <a:gd name="connsiteX211" fmla="*/ 916632 w 1214923"/>
              <a:gd name="connsiteY211" fmla="*/ 1468184 h 1684262"/>
              <a:gd name="connsiteX212" fmla="*/ 1028170 w 1214923"/>
              <a:gd name="connsiteY212" fmla="*/ 1445228 h 1684262"/>
              <a:gd name="connsiteX213" fmla="*/ 1054979 w 1214923"/>
              <a:gd name="connsiteY213" fmla="*/ 1445037 h 1684262"/>
              <a:gd name="connsiteX214" fmla="*/ 862816 w 1214923"/>
              <a:gd name="connsiteY214" fmla="*/ 1410462 h 1684262"/>
              <a:gd name="connsiteX215" fmla="*/ 647551 w 1214923"/>
              <a:gd name="connsiteY215" fmla="*/ 1448562 h 1684262"/>
              <a:gd name="connsiteX216" fmla="*/ 862816 w 1214923"/>
              <a:gd name="connsiteY216" fmla="*/ 1410653 h 1684262"/>
              <a:gd name="connsiteX217" fmla="*/ 862816 w 1214923"/>
              <a:gd name="connsiteY217" fmla="*/ 1410462 h 1684262"/>
              <a:gd name="connsiteX218" fmla="*/ 689842 w 1214923"/>
              <a:gd name="connsiteY218" fmla="*/ 1391412 h 1684262"/>
              <a:gd name="connsiteX219" fmla="*/ 924347 w 1214923"/>
              <a:gd name="connsiteY219" fmla="*/ 1306830 h 1684262"/>
              <a:gd name="connsiteX220" fmla="*/ 689842 w 1214923"/>
              <a:gd name="connsiteY220" fmla="*/ 1391412 h 1684262"/>
              <a:gd name="connsiteX221" fmla="*/ 1162663 w 1214923"/>
              <a:gd name="connsiteY221" fmla="*/ 1057085 h 1684262"/>
              <a:gd name="connsiteX222" fmla="*/ 1148756 w 1214923"/>
              <a:gd name="connsiteY222" fmla="*/ 1134428 h 1684262"/>
              <a:gd name="connsiteX223" fmla="*/ 1066841 w 1214923"/>
              <a:gd name="connsiteY223" fmla="*/ 1139762 h 1684262"/>
              <a:gd name="connsiteX224" fmla="*/ 1035790 w 1214923"/>
              <a:gd name="connsiteY224" fmla="*/ 1087755 h 1684262"/>
              <a:gd name="connsiteX225" fmla="*/ 1162663 w 1214923"/>
              <a:gd name="connsiteY225" fmla="*/ 1057085 h 1684262"/>
              <a:gd name="connsiteX226" fmla="*/ 987913 w 1214923"/>
              <a:gd name="connsiteY226" fmla="*/ 1181170 h 1684262"/>
              <a:gd name="connsiteX227" fmla="*/ 958923 w 1214923"/>
              <a:gd name="connsiteY227" fmla="*/ 1264444 h 1684262"/>
              <a:gd name="connsiteX228" fmla="*/ 905107 w 1214923"/>
              <a:gd name="connsiteY228" fmla="*/ 1118330 h 1684262"/>
              <a:gd name="connsiteX229" fmla="*/ 987913 w 1214923"/>
              <a:gd name="connsiteY22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55299 w 1214923"/>
              <a:gd name="connsiteY142" fmla="*/ 250103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33265 w 1214923"/>
              <a:gd name="connsiteY140" fmla="*/ 212673 h 1684262"/>
              <a:gd name="connsiteX141" fmla="*/ 569351 w 1214923"/>
              <a:gd name="connsiteY141" fmla="*/ 242792 h 1684262"/>
              <a:gd name="connsiteX142" fmla="*/ 555299 w 1214923"/>
              <a:gd name="connsiteY142" fmla="*/ 250103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5299 w 1214923"/>
              <a:gd name="connsiteY141" fmla="*/ 250103 h 1684262"/>
              <a:gd name="connsiteX142" fmla="*/ 558873 w 1214923"/>
              <a:gd name="connsiteY142" fmla="*/ 299942 h 1684262"/>
              <a:gd name="connsiteX143" fmla="*/ 351609 w 1214923"/>
              <a:gd name="connsiteY143" fmla="*/ 219075 h 1684262"/>
              <a:gd name="connsiteX144" fmla="*/ 351323 w 1214923"/>
              <a:gd name="connsiteY144" fmla="*/ 219361 h 1684262"/>
              <a:gd name="connsiteX145" fmla="*/ 470767 w 1214923"/>
              <a:gd name="connsiteY145" fmla="*/ 361188 h 1684262"/>
              <a:gd name="connsiteX146" fmla="*/ 566874 w 1214923"/>
              <a:gd name="connsiteY146" fmla="*/ 503396 h 1684262"/>
              <a:gd name="connsiteX147" fmla="*/ 470767 w 1214923"/>
              <a:gd name="connsiteY147" fmla="*/ 361188 h 1684262"/>
              <a:gd name="connsiteX148" fmla="*/ 632216 w 1214923"/>
              <a:gd name="connsiteY148" fmla="*/ 453485 h 1684262"/>
              <a:gd name="connsiteX149" fmla="*/ 759089 w 1214923"/>
              <a:gd name="connsiteY149" fmla="*/ 438055 h 1684262"/>
              <a:gd name="connsiteX150" fmla="*/ 640217 w 1214923"/>
              <a:gd name="connsiteY150" fmla="*/ 641593 h 1684262"/>
              <a:gd name="connsiteX151" fmla="*/ 632216 w 1214923"/>
              <a:gd name="connsiteY151" fmla="*/ 453581 h 1684262"/>
              <a:gd name="connsiteX152" fmla="*/ 632216 w 1214923"/>
              <a:gd name="connsiteY152" fmla="*/ 453485 h 1684262"/>
              <a:gd name="connsiteX153" fmla="*/ 686032 w 1214923"/>
              <a:gd name="connsiteY153" fmla="*/ 837819 h 1684262"/>
              <a:gd name="connsiteX154" fmla="*/ 628310 w 1214923"/>
              <a:gd name="connsiteY154" fmla="*/ 930116 h 1684262"/>
              <a:gd name="connsiteX155" fmla="*/ 686032 w 1214923"/>
              <a:gd name="connsiteY155" fmla="*/ 837914 h 1684262"/>
              <a:gd name="connsiteX156" fmla="*/ 686032 w 1214923"/>
              <a:gd name="connsiteY156" fmla="*/ 837819 h 1684262"/>
              <a:gd name="connsiteX157" fmla="*/ 743658 w 1214923"/>
              <a:gd name="connsiteY157" fmla="*/ 1291400 h 1684262"/>
              <a:gd name="connsiteX158" fmla="*/ 547634 w 1214923"/>
              <a:gd name="connsiteY158" fmla="*/ 1206818 h 1684262"/>
              <a:gd name="connsiteX159" fmla="*/ 573446 w 1214923"/>
              <a:gd name="connsiteY159" fmla="*/ 1222439 h 1684262"/>
              <a:gd name="connsiteX160" fmla="*/ 603450 w 1214923"/>
              <a:gd name="connsiteY160" fmla="*/ 1227487 h 1684262"/>
              <a:gd name="connsiteX161" fmla="*/ 743658 w 1214923"/>
              <a:gd name="connsiteY161" fmla="*/ 1291495 h 1684262"/>
              <a:gd name="connsiteX162" fmla="*/ 743658 w 1214923"/>
              <a:gd name="connsiteY162" fmla="*/ 1291400 h 1684262"/>
              <a:gd name="connsiteX163" fmla="*/ 556465 w 1214923"/>
              <a:gd name="connsiteY163" fmla="*/ 950327 h 1684262"/>
              <a:gd name="connsiteX164" fmla="*/ 689842 w 1214923"/>
              <a:gd name="connsiteY164" fmla="*/ 1122236 h 1684262"/>
              <a:gd name="connsiteX165" fmla="*/ 568651 w 1214923"/>
              <a:gd name="connsiteY165" fmla="*/ 984541 h 1684262"/>
              <a:gd name="connsiteX166" fmla="*/ 556465 w 1214923"/>
              <a:gd name="connsiteY166" fmla="*/ 950327 h 1684262"/>
              <a:gd name="connsiteX167" fmla="*/ 351609 w 1214923"/>
              <a:gd name="connsiteY167" fmla="*/ 1045464 h 1684262"/>
              <a:gd name="connsiteX168" fmla="*/ 382375 w 1214923"/>
              <a:gd name="connsiteY168" fmla="*/ 887825 h 1684262"/>
              <a:gd name="connsiteX169" fmla="*/ 351609 w 1214923"/>
              <a:gd name="connsiteY169" fmla="*/ 1045559 h 1684262"/>
              <a:gd name="connsiteX170" fmla="*/ 351609 w 1214923"/>
              <a:gd name="connsiteY170" fmla="*/ 1045464 h 1684262"/>
              <a:gd name="connsiteX171" fmla="*/ 420761 w 1214923"/>
              <a:gd name="connsiteY171" fmla="*/ 1054969 h 1684262"/>
              <a:gd name="connsiteX172" fmla="*/ 605260 w 1214923"/>
              <a:gd name="connsiteY172" fmla="*/ 1180338 h 1684262"/>
              <a:gd name="connsiteX173" fmla="*/ 420761 w 1214923"/>
              <a:gd name="connsiteY173" fmla="*/ 1054969 h 1684262"/>
              <a:gd name="connsiteX174" fmla="*/ 366944 w 1214923"/>
              <a:gd name="connsiteY174" fmla="*/ 1414272 h 1684262"/>
              <a:gd name="connsiteX175" fmla="*/ 597640 w 1214923"/>
              <a:gd name="connsiteY175" fmla="*/ 1460468 h 1684262"/>
              <a:gd name="connsiteX176" fmla="*/ 366944 w 1214923"/>
              <a:gd name="connsiteY176" fmla="*/ 1414463 h 1684262"/>
              <a:gd name="connsiteX177" fmla="*/ 366944 w 1214923"/>
              <a:gd name="connsiteY177" fmla="*/ 1414272 h 1684262"/>
              <a:gd name="connsiteX178" fmla="*/ 536108 w 1214923"/>
              <a:gd name="connsiteY178" fmla="*/ 1644968 h 1684262"/>
              <a:gd name="connsiteX179" fmla="*/ 498008 w 1214923"/>
              <a:gd name="connsiteY179" fmla="*/ 1625918 h 1684262"/>
              <a:gd name="connsiteX180" fmla="*/ 471148 w 1214923"/>
              <a:gd name="connsiteY180" fmla="*/ 1618202 h 1684262"/>
              <a:gd name="connsiteX181" fmla="*/ 471148 w 1214923"/>
              <a:gd name="connsiteY181" fmla="*/ 1664399 h 1684262"/>
              <a:gd name="connsiteX182" fmla="*/ 401901 w 1214923"/>
              <a:gd name="connsiteY182" fmla="*/ 1579817 h 1684262"/>
              <a:gd name="connsiteX183" fmla="*/ 536108 w 1214923"/>
              <a:gd name="connsiteY183" fmla="*/ 1645158 h 1684262"/>
              <a:gd name="connsiteX184" fmla="*/ 536108 w 1214923"/>
              <a:gd name="connsiteY184" fmla="*/ 1644968 h 1684262"/>
              <a:gd name="connsiteX185" fmla="*/ 616785 w 1214923"/>
              <a:gd name="connsiteY185" fmla="*/ 1564196 h 1684262"/>
              <a:gd name="connsiteX186" fmla="*/ 555349 w 1214923"/>
              <a:gd name="connsiteY186" fmla="*/ 1541145 h 1684262"/>
              <a:gd name="connsiteX187" fmla="*/ 638597 w 1214923"/>
              <a:gd name="connsiteY187" fmla="*/ 1493520 h 1684262"/>
              <a:gd name="connsiteX188" fmla="*/ 739848 w 1214923"/>
              <a:gd name="connsiteY188" fmla="*/ 1525715 h 1684262"/>
              <a:gd name="connsiteX189" fmla="*/ 616785 w 1214923"/>
              <a:gd name="connsiteY189" fmla="*/ 1564386 h 1684262"/>
              <a:gd name="connsiteX190" fmla="*/ 616785 w 1214923"/>
              <a:gd name="connsiteY190" fmla="*/ 1564196 h 1684262"/>
              <a:gd name="connsiteX191" fmla="*/ 752231 w 1214923"/>
              <a:gd name="connsiteY191" fmla="*/ 1664779 h 1684262"/>
              <a:gd name="connsiteX192" fmla="*/ 739658 w 1214923"/>
              <a:gd name="connsiteY192" fmla="*/ 1664779 h 1684262"/>
              <a:gd name="connsiteX193" fmla="*/ 731180 w 1214923"/>
              <a:gd name="connsiteY193" fmla="*/ 1664779 h 1684262"/>
              <a:gd name="connsiteX194" fmla="*/ 727561 w 1214923"/>
              <a:gd name="connsiteY194" fmla="*/ 1664779 h 1684262"/>
              <a:gd name="connsiteX195" fmla="*/ 713750 w 1214923"/>
              <a:gd name="connsiteY195" fmla="*/ 1666780 h 1684262"/>
              <a:gd name="connsiteX196" fmla="*/ 704225 w 1214923"/>
              <a:gd name="connsiteY196" fmla="*/ 1665256 h 1684262"/>
              <a:gd name="connsiteX197" fmla="*/ 705558 w 1214923"/>
              <a:gd name="connsiteY197" fmla="*/ 1667733 h 1684262"/>
              <a:gd name="connsiteX198" fmla="*/ 790045 w 1214923"/>
              <a:gd name="connsiteY198" fmla="*/ 1610106 h 1684262"/>
              <a:gd name="connsiteX199" fmla="*/ 752231 w 1214923"/>
              <a:gd name="connsiteY199" fmla="*/ 1664970 h 1684262"/>
              <a:gd name="connsiteX200" fmla="*/ 752231 w 1214923"/>
              <a:gd name="connsiteY200" fmla="*/ 1664779 h 1684262"/>
              <a:gd name="connsiteX201" fmla="*/ 857863 w 1214923"/>
              <a:gd name="connsiteY201" fmla="*/ 1591056 h 1684262"/>
              <a:gd name="connsiteX202" fmla="*/ 838813 w 1214923"/>
              <a:gd name="connsiteY202" fmla="*/ 1568958 h 1684262"/>
              <a:gd name="connsiteX203" fmla="*/ 836146 w 1214923"/>
              <a:gd name="connsiteY203" fmla="*/ 1564291 h 1684262"/>
              <a:gd name="connsiteX204" fmla="*/ 955179 w 1214923"/>
              <a:gd name="connsiteY204" fmla="*/ 1500720 h 1684262"/>
              <a:gd name="connsiteX205" fmla="*/ 1066493 w 1214923"/>
              <a:gd name="connsiteY205" fmla="*/ 1492065 h 1684262"/>
              <a:gd name="connsiteX206" fmla="*/ 857863 w 1214923"/>
              <a:gd name="connsiteY206" fmla="*/ 1591247 h 1684262"/>
              <a:gd name="connsiteX207" fmla="*/ 857863 w 1214923"/>
              <a:gd name="connsiteY207" fmla="*/ 1591056 h 1684262"/>
              <a:gd name="connsiteX208" fmla="*/ 1054979 w 1214923"/>
              <a:gd name="connsiteY208" fmla="*/ 1445037 h 1684262"/>
              <a:gd name="connsiteX209" fmla="*/ 916632 w 1214923"/>
              <a:gd name="connsiteY209" fmla="*/ 1468184 h 1684262"/>
              <a:gd name="connsiteX210" fmla="*/ 1028170 w 1214923"/>
              <a:gd name="connsiteY210" fmla="*/ 1445228 h 1684262"/>
              <a:gd name="connsiteX211" fmla="*/ 1054979 w 1214923"/>
              <a:gd name="connsiteY211" fmla="*/ 1445037 h 1684262"/>
              <a:gd name="connsiteX212" fmla="*/ 862816 w 1214923"/>
              <a:gd name="connsiteY212" fmla="*/ 1410462 h 1684262"/>
              <a:gd name="connsiteX213" fmla="*/ 647551 w 1214923"/>
              <a:gd name="connsiteY213" fmla="*/ 1448562 h 1684262"/>
              <a:gd name="connsiteX214" fmla="*/ 862816 w 1214923"/>
              <a:gd name="connsiteY214" fmla="*/ 1410653 h 1684262"/>
              <a:gd name="connsiteX215" fmla="*/ 862816 w 1214923"/>
              <a:gd name="connsiteY215" fmla="*/ 1410462 h 1684262"/>
              <a:gd name="connsiteX216" fmla="*/ 689842 w 1214923"/>
              <a:gd name="connsiteY216" fmla="*/ 1391412 h 1684262"/>
              <a:gd name="connsiteX217" fmla="*/ 924347 w 1214923"/>
              <a:gd name="connsiteY217" fmla="*/ 1306830 h 1684262"/>
              <a:gd name="connsiteX218" fmla="*/ 689842 w 1214923"/>
              <a:gd name="connsiteY218" fmla="*/ 1391412 h 1684262"/>
              <a:gd name="connsiteX219" fmla="*/ 1162663 w 1214923"/>
              <a:gd name="connsiteY219" fmla="*/ 1057085 h 1684262"/>
              <a:gd name="connsiteX220" fmla="*/ 1148756 w 1214923"/>
              <a:gd name="connsiteY220" fmla="*/ 1134428 h 1684262"/>
              <a:gd name="connsiteX221" fmla="*/ 1066841 w 1214923"/>
              <a:gd name="connsiteY221" fmla="*/ 1139762 h 1684262"/>
              <a:gd name="connsiteX222" fmla="*/ 1035790 w 1214923"/>
              <a:gd name="connsiteY222" fmla="*/ 1087755 h 1684262"/>
              <a:gd name="connsiteX223" fmla="*/ 1162663 w 1214923"/>
              <a:gd name="connsiteY223" fmla="*/ 1057085 h 1684262"/>
              <a:gd name="connsiteX224" fmla="*/ 987913 w 1214923"/>
              <a:gd name="connsiteY224" fmla="*/ 1181170 h 1684262"/>
              <a:gd name="connsiteX225" fmla="*/ 958923 w 1214923"/>
              <a:gd name="connsiteY225" fmla="*/ 1264444 h 1684262"/>
              <a:gd name="connsiteX226" fmla="*/ 905107 w 1214923"/>
              <a:gd name="connsiteY226" fmla="*/ 1118330 h 1684262"/>
              <a:gd name="connsiteX227" fmla="*/ 987913 w 1214923"/>
              <a:gd name="connsiteY227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32956 w 1214923"/>
              <a:gd name="connsiteY139" fmla="*/ 194566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51323 w 1214923"/>
              <a:gd name="connsiteY142" fmla="*/ 219361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51323 w 1214923"/>
              <a:gd name="connsiteY142" fmla="*/ 219361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8131 w 1214923"/>
              <a:gd name="connsiteY137" fmla="*/ 214486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78131 w 1214923"/>
              <a:gd name="connsiteY142" fmla="*/ 214486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0316 w 1214923"/>
              <a:gd name="connsiteY137" fmla="*/ 197426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90316 w 1214923"/>
              <a:gd name="connsiteY142" fmla="*/ 197426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609 w 1214923"/>
              <a:gd name="connsiteY137" fmla="*/ 219075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33097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33097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857863 w 1214923"/>
              <a:gd name="connsiteY197" fmla="*/ 1591056 h 1684262"/>
              <a:gd name="connsiteX198" fmla="*/ 838813 w 1214923"/>
              <a:gd name="connsiteY198" fmla="*/ 1568958 h 1684262"/>
              <a:gd name="connsiteX199" fmla="*/ 836146 w 1214923"/>
              <a:gd name="connsiteY199" fmla="*/ 1564291 h 1684262"/>
              <a:gd name="connsiteX200" fmla="*/ 955179 w 1214923"/>
              <a:gd name="connsiteY200" fmla="*/ 1500720 h 1684262"/>
              <a:gd name="connsiteX201" fmla="*/ 1066493 w 1214923"/>
              <a:gd name="connsiteY201" fmla="*/ 1492065 h 1684262"/>
              <a:gd name="connsiteX202" fmla="*/ 857863 w 1214923"/>
              <a:gd name="connsiteY202" fmla="*/ 1591247 h 1684262"/>
              <a:gd name="connsiteX203" fmla="*/ 857863 w 1214923"/>
              <a:gd name="connsiteY203" fmla="*/ 1591056 h 1684262"/>
              <a:gd name="connsiteX204" fmla="*/ 1054979 w 1214923"/>
              <a:gd name="connsiteY204" fmla="*/ 1445037 h 1684262"/>
              <a:gd name="connsiteX205" fmla="*/ 916632 w 1214923"/>
              <a:gd name="connsiteY205" fmla="*/ 1468184 h 1684262"/>
              <a:gd name="connsiteX206" fmla="*/ 1028170 w 1214923"/>
              <a:gd name="connsiteY206" fmla="*/ 1445228 h 1684262"/>
              <a:gd name="connsiteX207" fmla="*/ 1054979 w 1214923"/>
              <a:gd name="connsiteY207" fmla="*/ 1445037 h 1684262"/>
              <a:gd name="connsiteX208" fmla="*/ 862816 w 1214923"/>
              <a:gd name="connsiteY208" fmla="*/ 1410462 h 1684262"/>
              <a:gd name="connsiteX209" fmla="*/ 647551 w 1214923"/>
              <a:gd name="connsiteY209" fmla="*/ 1448562 h 1684262"/>
              <a:gd name="connsiteX210" fmla="*/ 862816 w 1214923"/>
              <a:gd name="connsiteY210" fmla="*/ 1410653 h 1684262"/>
              <a:gd name="connsiteX211" fmla="*/ 862816 w 1214923"/>
              <a:gd name="connsiteY211" fmla="*/ 1410462 h 1684262"/>
              <a:gd name="connsiteX212" fmla="*/ 689842 w 1214923"/>
              <a:gd name="connsiteY212" fmla="*/ 1391412 h 1684262"/>
              <a:gd name="connsiteX213" fmla="*/ 924347 w 1214923"/>
              <a:gd name="connsiteY213" fmla="*/ 1306830 h 1684262"/>
              <a:gd name="connsiteX214" fmla="*/ 689842 w 1214923"/>
              <a:gd name="connsiteY214" fmla="*/ 1391412 h 1684262"/>
              <a:gd name="connsiteX215" fmla="*/ 1162663 w 1214923"/>
              <a:gd name="connsiteY215" fmla="*/ 1057085 h 1684262"/>
              <a:gd name="connsiteX216" fmla="*/ 1148756 w 1214923"/>
              <a:gd name="connsiteY216" fmla="*/ 1134428 h 1684262"/>
              <a:gd name="connsiteX217" fmla="*/ 1066841 w 1214923"/>
              <a:gd name="connsiteY217" fmla="*/ 1139762 h 1684262"/>
              <a:gd name="connsiteX218" fmla="*/ 1035790 w 1214923"/>
              <a:gd name="connsiteY218" fmla="*/ 1087755 h 1684262"/>
              <a:gd name="connsiteX219" fmla="*/ 1162663 w 1214923"/>
              <a:gd name="connsiteY219" fmla="*/ 1057085 h 1684262"/>
              <a:gd name="connsiteX220" fmla="*/ 987913 w 1214923"/>
              <a:gd name="connsiteY220" fmla="*/ 1181170 h 1684262"/>
              <a:gd name="connsiteX221" fmla="*/ 958923 w 1214923"/>
              <a:gd name="connsiteY221" fmla="*/ 1264444 h 1684262"/>
              <a:gd name="connsiteX222" fmla="*/ 905107 w 1214923"/>
              <a:gd name="connsiteY222" fmla="*/ 1118330 h 1684262"/>
              <a:gd name="connsiteX223" fmla="*/ 987913 w 1214923"/>
              <a:gd name="connsiteY223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13750 w 1214923"/>
              <a:gd name="connsiteY191" fmla="*/ 1666780 h 1684262"/>
              <a:gd name="connsiteX192" fmla="*/ 704225 w 1214923"/>
              <a:gd name="connsiteY192" fmla="*/ 1665256 h 1684262"/>
              <a:gd name="connsiteX193" fmla="*/ 705558 w 1214923"/>
              <a:gd name="connsiteY193" fmla="*/ 1667733 h 1684262"/>
              <a:gd name="connsiteX194" fmla="*/ 790045 w 1214923"/>
              <a:gd name="connsiteY194" fmla="*/ 1610106 h 1684262"/>
              <a:gd name="connsiteX195" fmla="*/ 752231 w 1214923"/>
              <a:gd name="connsiteY195" fmla="*/ 1664970 h 1684262"/>
              <a:gd name="connsiteX196" fmla="*/ 857863 w 1214923"/>
              <a:gd name="connsiteY196" fmla="*/ 1591056 h 1684262"/>
              <a:gd name="connsiteX197" fmla="*/ 838813 w 1214923"/>
              <a:gd name="connsiteY197" fmla="*/ 1568958 h 1684262"/>
              <a:gd name="connsiteX198" fmla="*/ 836146 w 1214923"/>
              <a:gd name="connsiteY198" fmla="*/ 1564291 h 1684262"/>
              <a:gd name="connsiteX199" fmla="*/ 955179 w 1214923"/>
              <a:gd name="connsiteY199" fmla="*/ 1500720 h 1684262"/>
              <a:gd name="connsiteX200" fmla="*/ 1066493 w 1214923"/>
              <a:gd name="connsiteY200" fmla="*/ 1492065 h 1684262"/>
              <a:gd name="connsiteX201" fmla="*/ 857863 w 1214923"/>
              <a:gd name="connsiteY201" fmla="*/ 1591247 h 1684262"/>
              <a:gd name="connsiteX202" fmla="*/ 857863 w 1214923"/>
              <a:gd name="connsiteY202" fmla="*/ 1591056 h 1684262"/>
              <a:gd name="connsiteX203" fmla="*/ 1054979 w 1214923"/>
              <a:gd name="connsiteY203" fmla="*/ 1445037 h 1684262"/>
              <a:gd name="connsiteX204" fmla="*/ 916632 w 1214923"/>
              <a:gd name="connsiteY204" fmla="*/ 1468184 h 1684262"/>
              <a:gd name="connsiteX205" fmla="*/ 1028170 w 1214923"/>
              <a:gd name="connsiteY205" fmla="*/ 1445228 h 1684262"/>
              <a:gd name="connsiteX206" fmla="*/ 1054979 w 1214923"/>
              <a:gd name="connsiteY206" fmla="*/ 1445037 h 1684262"/>
              <a:gd name="connsiteX207" fmla="*/ 862816 w 1214923"/>
              <a:gd name="connsiteY207" fmla="*/ 1410462 h 1684262"/>
              <a:gd name="connsiteX208" fmla="*/ 647551 w 1214923"/>
              <a:gd name="connsiteY208" fmla="*/ 1448562 h 1684262"/>
              <a:gd name="connsiteX209" fmla="*/ 862816 w 1214923"/>
              <a:gd name="connsiteY209" fmla="*/ 1410653 h 1684262"/>
              <a:gd name="connsiteX210" fmla="*/ 862816 w 1214923"/>
              <a:gd name="connsiteY210" fmla="*/ 1410462 h 1684262"/>
              <a:gd name="connsiteX211" fmla="*/ 689842 w 1214923"/>
              <a:gd name="connsiteY211" fmla="*/ 1391412 h 1684262"/>
              <a:gd name="connsiteX212" fmla="*/ 924347 w 1214923"/>
              <a:gd name="connsiteY212" fmla="*/ 1306830 h 1684262"/>
              <a:gd name="connsiteX213" fmla="*/ 689842 w 1214923"/>
              <a:gd name="connsiteY213" fmla="*/ 1391412 h 1684262"/>
              <a:gd name="connsiteX214" fmla="*/ 1162663 w 1214923"/>
              <a:gd name="connsiteY214" fmla="*/ 1057085 h 1684262"/>
              <a:gd name="connsiteX215" fmla="*/ 1148756 w 1214923"/>
              <a:gd name="connsiteY215" fmla="*/ 1134428 h 1684262"/>
              <a:gd name="connsiteX216" fmla="*/ 1066841 w 1214923"/>
              <a:gd name="connsiteY216" fmla="*/ 1139762 h 1684262"/>
              <a:gd name="connsiteX217" fmla="*/ 1035790 w 1214923"/>
              <a:gd name="connsiteY217" fmla="*/ 1087755 h 1684262"/>
              <a:gd name="connsiteX218" fmla="*/ 1162663 w 1214923"/>
              <a:gd name="connsiteY218" fmla="*/ 1057085 h 1684262"/>
              <a:gd name="connsiteX219" fmla="*/ 987913 w 1214923"/>
              <a:gd name="connsiteY219" fmla="*/ 1181170 h 1684262"/>
              <a:gd name="connsiteX220" fmla="*/ 958923 w 1214923"/>
              <a:gd name="connsiteY220" fmla="*/ 1264444 h 1684262"/>
              <a:gd name="connsiteX221" fmla="*/ 905107 w 1214923"/>
              <a:gd name="connsiteY221" fmla="*/ 1118330 h 1684262"/>
              <a:gd name="connsiteX222" fmla="*/ 987913 w 1214923"/>
              <a:gd name="connsiteY222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13750 w 1214923"/>
              <a:gd name="connsiteY190" fmla="*/ 1666780 h 1684262"/>
              <a:gd name="connsiteX191" fmla="*/ 704225 w 1214923"/>
              <a:gd name="connsiteY191" fmla="*/ 1665256 h 1684262"/>
              <a:gd name="connsiteX192" fmla="*/ 705558 w 1214923"/>
              <a:gd name="connsiteY192" fmla="*/ 1667733 h 1684262"/>
              <a:gd name="connsiteX193" fmla="*/ 790045 w 1214923"/>
              <a:gd name="connsiteY193" fmla="*/ 1610106 h 1684262"/>
              <a:gd name="connsiteX194" fmla="*/ 752231 w 1214923"/>
              <a:gd name="connsiteY194" fmla="*/ 1664970 h 1684262"/>
              <a:gd name="connsiteX195" fmla="*/ 857863 w 1214923"/>
              <a:gd name="connsiteY195" fmla="*/ 1591056 h 1684262"/>
              <a:gd name="connsiteX196" fmla="*/ 838813 w 1214923"/>
              <a:gd name="connsiteY196" fmla="*/ 1568958 h 1684262"/>
              <a:gd name="connsiteX197" fmla="*/ 836146 w 1214923"/>
              <a:gd name="connsiteY197" fmla="*/ 1564291 h 1684262"/>
              <a:gd name="connsiteX198" fmla="*/ 955179 w 1214923"/>
              <a:gd name="connsiteY198" fmla="*/ 1500720 h 1684262"/>
              <a:gd name="connsiteX199" fmla="*/ 1066493 w 1214923"/>
              <a:gd name="connsiteY199" fmla="*/ 1492065 h 1684262"/>
              <a:gd name="connsiteX200" fmla="*/ 857863 w 1214923"/>
              <a:gd name="connsiteY200" fmla="*/ 1591247 h 1684262"/>
              <a:gd name="connsiteX201" fmla="*/ 857863 w 1214923"/>
              <a:gd name="connsiteY201" fmla="*/ 1591056 h 1684262"/>
              <a:gd name="connsiteX202" fmla="*/ 1054979 w 1214923"/>
              <a:gd name="connsiteY202" fmla="*/ 1445037 h 1684262"/>
              <a:gd name="connsiteX203" fmla="*/ 916632 w 1214923"/>
              <a:gd name="connsiteY203" fmla="*/ 1468184 h 1684262"/>
              <a:gd name="connsiteX204" fmla="*/ 1028170 w 1214923"/>
              <a:gd name="connsiteY204" fmla="*/ 1445228 h 1684262"/>
              <a:gd name="connsiteX205" fmla="*/ 1054979 w 1214923"/>
              <a:gd name="connsiteY205" fmla="*/ 1445037 h 1684262"/>
              <a:gd name="connsiteX206" fmla="*/ 862816 w 1214923"/>
              <a:gd name="connsiteY206" fmla="*/ 1410462 h 1684262"/>
              <a:gd name="connsiteX207" fmla="*/ 647551 w 1214923"/>
              <a:gd name="connsiteY207" fmla="*/ 1448562 h 1684262"/>
              <a:gd name="connsiteX208" fmla="*/ 862816 w 1214923"/>
              <a:gd name="connsiteY208" fmla="*/ 1410653 h 1684262"/>
              <a:gd name="connsiteX209" fmla="*/ 862816 w 1214923"/>
              <a:gd name="connsiteY209" fmla="*/ 1410462 h 1684262"/>
              <a:gd name="connsiteX210" fmla="*/ 689842 w 1214923"/>
              <a:gd name="connsiteY210" fmla="*/ 1391412 h 1684262"/>
              <a:gd name="connsiteX211" fmla="*/ 924347 w 1214923"/>
              <a:gd name="connsiteY211" fmla="*/ 1306830 h 1684262"/>
              <a:gd name="connsiteX212" fmla="*/ 689842 w 1214923"/>
              <a:gd name="connsiteY212" fmla="*/ 1391412 h 1684262"/>
              <a:gd name="connsiteX213" fmla="*/ 1162663 w 1214923"/>
              <a:gd name="connsiteY213" fmla="*/ 1057085 h 1684262"/>
              <a:gd name="connsiteX214" fmla="*/ 1148756 w 1214923"/>
              <a:gd name="connsiteY214" fmla="*/ 1134428 h 1684262"/>
              <a:gd name="connsiteX215" fmla="*/ 1066841 w 1214923"/>
              <a:gd name="connsiteY215" fmla="*/ 1139762 h 1684262"/>
              <a:gd name="connsiteX216" fmla="*/ 1035790 w 1214923"/>
              <a:gd name="connsiteY216" fmla="*/ 1087755 h 1684262"/>
              <a:gd name="connsiteX217" fmla="*/ 1162663 w 1214923"/>
              <a:gd name="connsiteY217" fmla="*/ 1057085 h 1684262"/>
              <a:gd name="connsiteX218" fmla="*/ 987913 w 1214923"/>
              <a:gd name="connsiteY218" fmla="*/ 1181170 h 1684262"/>
              <a:gd name="connsiteX219" fmla="*/ 958923 w 1214923"/>
              <a:gd name="connsiteY219" fmla="*/ 1264444 h 1684262"/>
              <a:gd name="connsiteX220" fmla="*/ 905107 w 1214923"/>
              <a:gd name="connsiteY220" fmla="*/ 1118330 h 1684262"/>
              <a:gd name="connsiteX221" fmla="*/ 987913 w 1214923"/>
              <a:gd name="connsiteY221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752231 w 1214923"/>
              <a:gd name="connsiteY193" fmla="*/ 1664970 h 1684262"/>
              <a:gd name="connsiteX194" fmla="*/ 857863 w 1214923"/>
              <a:gd name="connsiteY194" fmla="*/ 1591056 h 1684262"/>
              <a:gd name="connsiteX195" fmla="*/ 838813 w 1214923"/>
              <a:gd name="connsiteY195" fmla="*/ 1568958 h 1684262"/>
              <a:gd name="connsiteX196" fmla="*/ 836146 w 1214923"/>
              <a:gd name="connsiteY196" fmla="*/ 1564291 h 1684262"/>
              <a:gd name="connsiteX197" fmla="*/ 955179 w 1214923"/>
              <a:gd name="connsiteY197" fmla="*/ 1500720 h 1684262"/>
              <a:gd name="connsiteX198" fmla="*/ 1066493 w 1214923"/>
              <a:gd name="connsiteY198" fmla="*/ 1492065 h 1684262"/>
              <a:gd name="connsiteX199" fmla="*/ 857863 w 1214923"/>
              <a:gd name="connsiteY199" fmla="*/ 1591247 h 1684262"/>
              <a:gd name="connsiteX200" fmla="*/ 857863 w 1214923"/>
              <a:gd name="connsiteY200" fmla="*/ 1591056 h 1684262"/>
              <a:gd name="connsiteX201" fmla="*/ 1054979 w 1214923"/>
              <a:gd name="connsiteY201" fmla="*/ 1445037 h 1684262"/>
              <a:gd name="connsiteX202" fmla="*/ 916632 w 1214923"/>
              <a:gd name="connsiteY202" fmla="*/ 1468184 h 1684262"/>
              <a:gd name="connsiteX203" fmla="*/ 1028170 w 1214923"/>
              <a:gd name="connsiteY203" fmla="*/ 1445228 h 1684262"/>
              <a:gd name="connsiteX204" fmla="*/ 1054979 w 1214923"/>
              <a:gd name="connsiteY204" fmla="*/ 1445037 h 1684262"/>
              <a:gd name="connsiteX205" fmla="*/ 862816 w 1214923"/>
              <a:gd name="connsiteY205" fmla="*/ 1410462 h 1684262"/>
              <a:gd name="connsiteX206" fmla="*/ 647551 w 1214923"/>
              <a:gd name="connsiteY206" fmla="*/ 1448562 h 1684262"/>
              <a:gd name="connsiteX207" fmla="*/ 862816 w 1214923"/>
              <a:gd name="connsiteY207" fmla="*/ 1410653 h 1684262"/>
              <a:gd name="connsiteX208" fmla="*/ 862816 w 1214923"/>
              <a:gd name="connsiteY208" fmla="*/ 1410462 h 1684262"/>
              <a:gd name="connsiteX209" fmla="*/ 689842 w 1214923"/>
              <a:gd name="connsiteY209" fmla="*/ 1391412 h 1684262"/>
              <a:gd name="connsiteX210" fmla="*/ 924347 w 1214923"/>
              <a:gd name="connsiteY210" fmla="*/ 1306830 h 1684262"/>
              <a:gd name="connsiteX211" fmla="*/ 689842 w 1214923"/>
              <a:gd name="connsiteY211" fmla="*/ 1391412 h 1684262"/>
              <a:gd name="connsiteX212" fmla="*/ 1162663 w 1214923"/>
              <a:gd name="connsiteY212" fmla="*/ 1057085 h 1684262"/>
              <a:gd name="connsiteX213" fmla="*/ 1148756 w 1214923"/>
              <a:gd name="connsiteY213" fmla="*/ 1134428 h 1684262"/>
              <a:gd name="connsiteX214" fmla="*/ 1066841 w 1214923"/>
              <a:gd name="connsiteY214" fmla="*/ 1139762 h 1684262"/>
              <a:gd name="connsiteX215" fmla="*/ 1035790 w 1214923"/>
              <a:gd name="connsiteY215" fmla="*/ 1087755 h 1684262"/>
              <a:gd name="connsiteX216" fmla="*/ 1162663 w 1214923"/>
              <a:gd name="connsiteY216" fmla="*/ 1057085 h 1684262"/>
              <a:gd name="connsiteX217" fmla="*/ 987913 w 1214923"/>
              <a:gd name="connsiteY217" fmla="*/ 1181170 h 1684262"/>
              <a:gd name="connsiteX218" fmla="*/ 958923 w 1214923"/>
              <a:gd name="connsiteY218" fmla="*/ 1264444 h 1684262"/>
              <a:gd name="connsiteX219" fmla="*/ 905107 w 1214923"/>
              <a:gd name="connsiteY219" fmla="*/ 1118330 h 1684262"/>
              <a:gd name="connsiteX220" fmla="*/ 987913 w 1214923"/>
              <a:gd name="connsiteY22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90045 w 1214923"/>
              <a:gd name="connsiteY188" fmla="*/ 1610106 h 1684262"/>
              <a:gd name="connsiteX189" fmla="*/ 739658 w 1214923"/>
              <a:gd name="connsiteY189" fmla="*/ 1664779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90045 w 1214923"/>
              <a:gd name="connsiteY188" fmla="*/ 1610106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97035 w 1214923"/>
              <a:gd name="connsiteY181" fmla="*/ 1664464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82412 w 1214923"/>
              <a:gd name="connsiteY180" fmla="*/ 1645158 h 1684262"/>
              <a:gd name="connsiteX181" fmla="*/ 597035 w 1214923"/>
              <a:gd name="connsiteY181" fmla="*/ 1664464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71148 w 1214923"/>
              <a:gd name="connsiteY176" fmla="*/ 1618202 h 1684262"/>
              <a:gd name="connsiteX177" fmla="*/ 471148 w 1214923"/>
              <a:gd name="connsiteY177" fmla="*/ 1664399 h 1684262"/>
              <a:gd name="connsiteX178" fmla="*/ 401901 w 1214923"/>
              <a:gd name="connsiteY178" fmla="*/ 1579817 h 1684262"/>
              <a:gd name="connsiteX179" fmla="*/ 582412 w 1214923"/>
              <a:gd name="connsiteY179" fmla="*/ 1645158 h 1684262"/>
              <a:gd name="connsiteX180" fmla="*/ 597035 w 1214923"/>
              <a:gd name="connsiteY180" fmla="*/ 1664464 h 1684262"/>
              <a:gd name="connsiteX181" fmla="*/ 616785 w 1214923"/>
              <a:gd name="connsiteY181" fmla="*/ 1564196 h 1684262"/>
              <a:gd name="connsiteX182" fmla="*/ 555349 w 1214923"/>
              <a:gd name="connsiteY182" fmla="*/ 1541145 h 1684262"/>
              <a:gd name="connsiteX183" fmla="*/ 638597 w 1214923"/>
              <a:gd name="connsiteY183" fmla="*/ 1493520 h 1684262"/>
              <a:gd name="connsiteX184" fmla="*/ 752034 w 1214923"/>
              <a:gd name="connsiteY184" fmla="*/ 1535463 h 1684262"/>
              <a:gd name="connsiteX185" fmla="*/ 616785 w 1214923"/>
              <a:gd name="connsiteY185" fmla="*/ 1564386 h 1684262"/>
              <a:gd name="connsiteX186" fmla="*/ 616785 w 1214923"/>
              <a:gd name="connsiteY186" fmla="*/ 1564196 h 1684262"/>
              <a:gd name="connsiteX187" fmla="*/ 811979 w 1214923"/>
              <a:gd name="connsiteY187" fmla="*/ 1595484 h 1684262"/>
              <a:gd name="connsiteX188" fmla="*/ 812771 w 1214923"/>
              <a:gd name="connsiteY188" fmla="*/ 1652594 h 1684262"/>
              <a:gd name="connsiteX189" fmla="*/ 704225 w 1214923"/>
              <a:gd name="connsiteY189" fmla="*/ 1665256 h 1684262"/>
              <a:gd name="connsiteX190" fmla="*/ 651942 w 1214923"/>
              <a:gd name="connsiteY190" fmla="*/ 1653111 h 1684262"/>
              <a:gd name="connsiteX191" fmla="*/ 811979 w 1214923"/>
              <a:gd name="connsiteY191" fmla="*/ 1595484 h 1684262"/>
              <a:gd name="connsiteX192" fmla="*/ 857863 w 1214923"/>
              <a:gd name="connsiteY192" fmla="*/ 1591056 h 1684262"/>
              <a:gd name="connsiteX193" fmla="*/ 838813 w 1214923"/>
              <a:gd name="connsiteY193" fmla="*/ 1568958 h 1684262"/>
              <a:gd name="connsiteX194" fmla="*/ 836146 w 1214923"/>
              <a:gd name="connsiteY194" fmla="*/ 1564291 h 1684262"/>
              <a:gd name="connsiteX195" fmla="*/ 955179 w 1214923"/>
              <a:gd name="connsiteY195" fmla="*/ 1500720 h 1684262"/>
              <a:gd name="connsiteX196" fmla="*/ 1066493 w 1214923"/>
              <a:gd name="connsiteY196" fmla="*/ 1492065 h 1684262"/>
              <a:gd name="connsiteX197" fmla="*/ 857863 w 1214923"/>
              <a:gd name="connsiteY197" fmla="*/ 1591247 h 1684262"/>
              <a:gd name="connsiteX198" fmla="*/ 857863 w 1214923"/>
              <a:gd name="connsiteY198" fmla="*/ 1591056 h 1684262"/>
              <a:gd name="connsiteX199" fmla="*/ 1054979 w 1214923"/>
              <a:gd name="connsiteY199" fmla="*/ 1445037 h 1684262"/>
              <a:gd name="connsiteX200" fmla="*/ 916632 w 1214923"/>
              <a:gd name="connsiteY200" fmla="*/ 1468184 h 1684262"/>
              <a:gd name="connsiteX201" fmla="*/ 1028170 w 1214923"/>
              <a:gd name="connsiteY201" fmla="*/ 1445228 h 1684262"/>
              <a:gd name="connsiteX202" fmla="*/ 1054979 w 1214923"/>
              <a:gd name="connsiteY202" fmla="*/ 1445037 h 1684262"/>
              <a:gd name="connsiteX203" fmla="*/ 862816 w 1214923"/>
              <a:gd name="connsiteY203" fmla="*/ 1410462 h 1684262"/>
              <a:gd name="connsiteX204" fmla="*/ 647551 w 1214923"/>
              <a:gd name="connsiteY204" fmla="*/ 1448562 h 1684262"/>
              <a:gd name="connsiteX205" fmla="*/ 862816 w 1214923"/>
              <a:gd name="connsiteY205" fmla="*/ 1410653 h 1684262"/>
              <a:gd name="connsiteX206" fmla="*/ 862816 w 1214923"/>
              <a:gd name="connsiteY206" fmla="*/ 1410462 h 1684262"/>
              <a:gd name="connsiteX207" fmla="*/ 689842 w 1214923"/>
              <a:gd name="connsiteY207" fmla="*/ 1391412 h 1684262"/>
              <a:gd name="connsiteX208" fmla="*/ 924347 w 1214923"/>
              <a:gd name="connsiteY208" fmla="*/ 1306830 h 1684262"/>
              <a:gd name="connsiteX209" fmla="*/ 689842 w 1214923"/>
              <a:gd name="connsiteY209" fmla="*/ 1391412 h 1684262"/>
              <a:gd name="connsiteX210" fmla="*/ 1162663 w 1214923"/>
              <a:gd name="connsiteY210" fmla="*/ 1057085 h 1684262"/>
              <a:gd name="connsiteX211" fmla="*/ 1148756 w 1214923"/>
              <a:gd name="connsiteY211" fmla="*/ 1134428 h 1684262"/>
              <a:gd name="connsiteX212" fmla="*/ 1066841 w 1214923"/>
              <a:gd name="connsiteY212" fmla="*/ 1139762 h 1684262"/>
              <a:gd name="connsiteX213" fmla="*/ 1035790 w 1214923"/>
              <a:gd name="connsiteY213" fmla="*/ 1087755 h 1684262"/>
              <a:gd name="connsiteX214" fmla="*/ 1162663 w 1214923"/>
              <a:gd name="connsiteY214" fmla="*/ 1057085 h 1684262"/>
              <a:gd name="connsiteX215" fmla="*/ 987913 w 1214923"/>
              <a:gd name="connsiteY215" fmla="*/ 1181170 h 1684262"/>
              <a:gd name="connsiteX216" fmla="*/ 958923 w 1214923"/>
              <a:gd name="connsiteY216" fmla="*/ 1264444 h 1684262"/>
              <a:gd name="connsiteX217" fmla="*/ 905107 w 1214923"/>
              <a:gd name="connsiteY217" fmla="*/ 1118330 h 1684262"/>
              <a:gd name="connsiteX218" fmla="*/ 987913 w 1214923"/>
              <a:gd name="connsiteY21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71148 w 1214923"/>
              <a:gd name="connsiteY176" fmla="*/ 1664399 h 1684262"/>
              <a:gd name="connsiteX177" fmla="*/ 401901 w 1214923"/>
              <a:gd name="connsiteY177" fmla="*/ 1579817 h 1684262"/>
              <a:gd name="connsiteX178" fmla="*/ 582412 w 1214923"/>
              <a:gd name="connsiteY178" fmla="*/ 1645158 h 1684262"/>
              <a:gd name="connsiteX179" fmla="*/ 597035 w 1214923"/>
              <a:gd name="connsiteY179" fmla="*/ 1664464 h 1684262"/>
              <a:gd name="connsiteX180" fmla="*/ 616785 w 1214923"/>
              <a:gd name="connsiteY180" fmla="*/ 1564196 h 1684262"/>
              <a:gd name="connsiteX181" fmla="*/ 555349 w 1214923"/>
              <a:gd name="connsiteY181" fmla="*/ 1541145 h 1684262"/>
              <a:gd name="connsiteX182" fmla="*/ 638597 w 1214923"/>
              <a:gd name="connsiteY182" fmla="*/ 1493520 h 1684262"/>
              <a:gd name="connsiteX183" fmla="*/ 752034 w 1214923"/>
              <a:gd name="connsiteY183" fmla="*/ 1535463 h 1684262"/>
              <a:gd name="connsiteX184" fmla="*/ 616785 w 1214923"/>
              <a:gd name="connsiteY184" fmla="*/ 1564386 h 1684262"/>
              <a:gd name="connsiteX185" fmla="*/ 616785 w 1214923"/>
              <a:gd name="connsiteY185" fmla="*/ 1564196 h 1684262"/>
              <a:gd name="connsiteX186" fmla="*/ 811979 w 1214923"/>
              <a:gd name="connsiteY186" fmla="*/ 1595484 h 1684262"/>
              <a:gd name="connsiteX187" fmla="*/ 812771 w 1214923"/>
              <a:gd name="connsiteY187" fmla="*/ 1652594 h 1684262"/>
              <a:gd name="connsiteX188" fmla="*/ 704225 w 1214923"/>
              <a:gd name="connsiteY188" fmla="*/ 1665256 h 1684262"/>
              <a:gd name="connsiteX189" fmla="*/ 651942 w 1214923"/>
              <a:gd name="connsiteY189" fmla="*/ 1653111 h 1684262"/>
              <a:gd name="connsiteX190" fmla="*/ 811979 w 1214923"/>
              <a:gd name="connsiteY190" fmla="*/ 1595484 h 1684262"/>
              <a:gd name="connsiteX191" fmla="*/ 857863 w 1214923"/>
              <a:gd name="connsiteY191" fmla="*/ 1591056 h 1684262"/>
              <a:gd name="connsiteX192" fmla="*/ 838813 w 1214923"/>
              <a:gd name="connsiteY192" fmla="*/ 1568958 h 1684262"/>
              <a:gd name="connsiteX193" fmla="*/ 836146 w 1214923"/>
              <a:gd name="connsiteY193" fmla="*/ 1564291 h 1684262"/>
              <a:gd name="connsiteX194" fmla="*/ 955179 w 1214923"/>
              <a:gd name="connsiteY194" fmla="*/ 1500720 h 1684262"/>
              <a:gd name="connsiteX195" fmla="*/ 1066493 w 1214923"/>
              <a:gd name="connsiteY195" fmla="*/ 1492065 h 1684262"/>
              <a:gd name="connsiteX196" fmla="*/ 857863 w 1214923"/>
              <a:gd name="connsiteY196" fmla="*/ 1591247 h 1684262"/>
              <a:gd name="connsiteX197" fmla="*/ 857863 w 1214923"/>
              <a:gd name="connsiteY197" fmla="*/ 1591056 h 1684262"/>
              <a:gd name="connsiteX198" fmla="*/ 1054979 w 1214923"/>
              <a:gd name="connsiteY198" fmla="*/ 1445037 h 1684262"/>
              <a:gd name="connsiteX199" fmla="*/ 916632 w 1214923"/>
              <a:gd name="connsiteY199" fmla="*/ 1468184 h 1684262"/>
              <a:gd name="connsiteX200" fmla="*/ 1028170 w 1214923"/>
              <a:gd name="connsiteY200" fmla="*/ 1445228 h 1684262"/>
              <a:gd name="connsiteX201" fmla="*/ 1054979 w 1214923"/>
              <a:gd name="connsiteY201" fmla="*/ 1445037 h 1684262"/>
              <a:gd name="connsiteX202" fmla="*/ 862816 w 1214923"/>
              <a:gd name="connsiteY202" fmla="*/ 1410462 h 1684262"/>
              <a:gd name="connsiteX203" fmla="*/ 647551 w 1214923"/>
              <a:gd name="connsiteY203" fmla="*/ 1448562 h 1684262"/>
              <a:gd name="connsiteX204" fmla="*/ 862816 w 1214923"/>
              <a:gd name="connsiteY204" fmla="*/ 1410653 h 1684262"/>
              <a:gd name="connsiteX205" fmla="*/ 862816 w 1214923"/>
              <a:gd name="connsiteY205" fmla="*/ 1410462 h 1684262"/>
              <a:gd name="connsiteX206" fmla="*/ 689842 w 1214923"/>
              <a:gd name="connsiteY206" fmla="*/ 1391412 h 1684262"/>
              <a:gd name="connsiteX207" fmla="*/ 924347 w 1214923"/>
              <a:gd name="connsiteY207" fmla="*/ 1306830 h 1684262"/>
              <a:gd name="connsiteX208" fmla="*/ 689842 w 1214923"/>
              <a:gd name="connsiteY208" fmla="*/ 1391412 h 1684262"/>
              <a:gd name="connsiteX209" fmla="*/ 1162663 w 1214923"/>
              <a:gd name="connsiteY209" fmla="*/ 1057085 h 1684262"/>
              <a:gd name="connsiteX210" fmla="*/ 1148756 w 1214923"/>
              <a:gd name="connsiteY210" fmla="*/ 1134428 h 1684262"/>
              <a:gd name="connsiteX211" fmla="*/ 1066841 w 1214923"/>
              <a:gd name="connsiteY211" fmla="*/ 1139762 h 1684262"/>
              <a:gd name="connsiteX212" fmla="*/ 1035790 w 1214923"/>
              <a:gd name="connsiteY212" fmla="*/ 1087755 h 1684262"/>
              <a:gd name="connsiteX213" fmla="*/ 1162663 w 1214923"/>
              <a:gd name="connsiteY213" fmla="*/ 1057085 h 1684262"/>
              <a:gd name="connsiteX214" fmla="*/ 987913 w 1214923"/>
              <a:gd name="connsiteY214" fmla="*/ 1181170 h 1684262"/>
              <a:gd name="connsiteX215" fmla="*/ 958923 w 1214923"/>
              <a:gd name="connsiteY215" fmla="*/ 1264444 h 1684262"/>
              <a:gd name="connsiteX216" fmla="*/ 905107 w 1214923"/>
              <a:gd name="connsiteY216" fmla="*/ 1118330 h 1684262"/>
              <a:gd name="connsiteX217" fmla="*/ 987913 w 1214923"/>
              <a:gd name="connsiteY217" fmla="*/ 1181170 h 1684262"/>
              <a:gd name="connsiteX0" fmla="*/ 1193429 w 1214923"/>
              <a:gd name="connsiteY0" fmla="*/ 899446 h 1696811"/>
              <a:gd name="connsiteX1" fmla="*/ 1157319 w 1214923"/>
              <a:gd name="connsiteY1" fmla="*/ 831924 h 1696811"/>
              <a:gd name="connsiteX2" fmla="*/ 1019985 w 1214923"/>
              <a:gd name="connsiteY2" fmla="*/ 885740 h 1696811"/>
              <a:gd name="connsiteX3" fmla="*/ 963019 w 1214923"/>
              <a:gd name="connsiteY3" fmla="*/ 860965 h 1696811"/>
              <a:gd name="connsiteX4" fmla="*/ 1035980 w 1214923"/>
              <a:gd name="connsiteY4" fmla="*/ 795623 h 1696811"/>
              <a:gd name="connsiteX5" fmla="*/ 893772 w 1214923"/>
              <a:gd name="connsiteY5" fmla="*/ 930212 h 1696811"/>
              <a:gd name="connsiteX6" fmla="*/ 951398 w 1214923"/>
              <a:gd name="connsiteY6" fmla="*/ 937927 h 1696811"/>
              <a:gd name="connsiteX7" fmla="*/ 862911 w 1214923"/>
              <a:gd name="connsiteY7" fmla="*/ 964787 h 1696811"/>
              <a:gd name="connsiteX8" fmla="*/ 813000 w 1214923"/>
              <a:gd name="connsiteY8" fmla="*/ 991648 h 1696811"/>
              <a:gd name="connsiteX9" fmla="*/ 905202 w 1214923"/>
              <a:gd name="connsiteY9" fmla="*/ 872585 h 1696811"/>
              <a:gd name="connsiteX10" fmla="*/ 1062841 w 1214923"/>
              <a:gd name="connsiteY10" fmla="*/ 784098 h 1696811"/>
              <a:gd name="connsiteX11" fmla="*/ 1113873 w 1214923"/>
              <a:gd name="connsiteY11" fmla="*/ 670346 h 1696811"/>
              <a:gd name="connsiteX12" fmla="*/ 1028265 w 1214923"/>
              <a:gd name="connsiteY12" fmla="*/ 722567 h 1696811"/>
              <a:gd name="connsiteX13" fmla="*/ 1003881 w 1214923"/>
              <a:gd name="connsiteY13" fmla="*/ 692468 h 1696811"/>
              <a:gd name="connsiteX14" fmla="*/ 1005881 w 1214923"/>
              <a:gd name="connsiteY14" fmla="*/ 661511 h 1696811"/>
              <a:gd name="connsiteX15" fmla="*/ 1065794 w 1214923"/>
              <a:gd name="connsiteY15" fmla="*/ 651415 h 1696811"/>
              <a:gd name="connsiteX16" fmla="*/ 1087938 w 1214923"/>
              <a:gd name="connsiteY16" fmla="*/ 638205 h 1696811"/>
              <a:gd name="connsiteX17" fmla="*/ 739848 w 1214923"/>
              <a:gd name="connsiteY17" fmla="*/ 595694 h 1696811"/>
              <a:gd name="connsiteX18" fmla="*/ 716893 w 1214923"/>
              <a:gd name="connsiteY18" fmla="*/ 318992 h 1696811"/>
              <a:gd name="connsiteX19" fmla="*/ 920537 w 1214923"/>
              <a:gd name="connsiteY19" fmla="*/ 246031 h 1696811"/>
              <a:gd name="connsiteX20" fmla="*/ 682412 w 1214923"/>
              <a:gd name="connsiteY20" fmla="*/ 238316 h 1696811"/>
              <a:gd name="connsiteX21" fmla="*/ 928538 w 1214923"/>
              <a:gd name="connsiteY21" fmla="*/ 226790 h 1696811"/>
              <a:gd name="connsiteX22" fmla="*/ 720893 w 1214923"/>
              <a:gd name="connsiteY22" fmla="*/ 196025 h 1696811"/>
              <a:gd name="connsiteX23" fmla="*/ 736229 w 1214923"/>
              <a:gd name="connsiteY23" fmla="*/ 49911 h 1696811"/>
              <a:gd name="connsiteX24" fmla="*/ 663267 w 1214923"/>
              <a:gd name="connsiteY24" fmla="*/ 0 h 1696811"/>
              <a:gd name="connsiteX25" fmla="*/ 625167 w 1214923"/>
              <a:gd name="connsiteY25" fmla="*/ 103727 h 1696811"/>
              <a:gd name="connsiteX26" fmla="*/ 625167 w 1214923"/>
              <a:gd name="connsiteY26" fmla="*/ 288322 h 1696811"/>
              <a:gd name="connsiteX27" fmla="*/ 336845 w 1214923"/>
              <a:gd name="connsiteY27" fmla="*/ 261366 h 1696811"/>
              <a:gd name="connsiteX28" fmla="*/ 367611 w 1214923"/>
              <a:gd name="connsiteY28" fmla="*/ 307467 h 1696811"/>
              <a:gd name="connsiteX29" fmla="*/ 579066 w 1214923"/>
              <a:gd name="connsiteY29" fmla="*/ 615029 h 1696811"/>
              <a:gd name="connsiteX30" fmla="*/ 263884 w 1214923"/>
              <a:gd name="connsiteY30" fmla="*/ 496585 h 1696811"/>
              <a:gd name="connsiteX31" fmla="*/ 233118 w 1214923"/>
              <a:gd name="connsiteY31" fmla="*/ 714947 h 1696811"/>
              <a:gd name="connsiteX32" fmla="*/ 532965 w 1214923"/>
              <a:gd name="connsiteY32" fmla="*/ 807149 h 1696811"/>
              <a:gd name="connsiteX33" fmla="*/ 502390 w 1214923"/>
              <a:gd name="connsiteY33" fmla="*/ 816184 h 1696811"/>
              <a:gd name="connsiteX34" fmla="*/ 464290 w 1214923"/>
              <a:gd name="connsiteY34" fmla="*/ 772763 h 1696811"/>
              <a:gd name="connsiteX35" fmla="*/ 375231 w 1214923"/>
              <a:gd name="connsiteY35" fmla="*/ 788670 h 1696811"/>
              <a:gd name="connsiteX36" fmla="*/ 418189 w 1214923"/>
              <a:gd name="connsiteY36" fmla="*/ 826770 h 1696811"/>
              <a:gd name="connsiteX37" fmla="*/ 333607 w 1214923"/>
              <a:gd name="connsiteY37" fmla="*/ 826770 h 1696811"/>
              <a:gd name="connsiteX38" fmla="*/ 276457 w 1214923"/>
              <a:gd name="connsiteY38" fmla="*/ 857536 h 1696811"/>
              <a:gd name="connsiteX39" fmla="*/ 288458 w 1214923"/>
              <a:gd name="connsiteY39" fmla="*/ 766001 h 1696811"/>
              <a:gd name="connsiteX40" fmla="*/ 138059 w 1214923"/>
              <a:gd name="connsiteY40" fmla="*/ 911352 h 1696811"/>
              <a:gd name="connsiteX41" fmla="*/ 237976 w 1214923"/>
              <a:gd name="connsiteY41" fmla="*/ 961358 h 1696811"/>
              <a:gd name="connsiteX42" fmla="*/ 75102 w 1214923"/>
              <a:gd name="connsiteY42" fmla="*/ 1025783 h 1696811"/>
              <a:gd name="connsiteX43" fmla="*/ 80432 w 1214923"/>
              <a:gd name="connsiteY43" fmla="*/ 915162 h 1696811"/>
              <a:gd name="connsiteX44" fmla="*/ 91958 w 1214923"/>
              <a:gd name="connsiteY44" fmla="*/ 1107377 h 1696811"/>
              <a:gd name="connsiteX45" fmla="*/ 214925 w 1214923"/>
              <a:gd name="connsiteY45" fmla="*/ 1157383 h 1696811"/>
              <a:gd name="connsiteX46" fmla="*/ 322463 w 1214923"/>
              <a:gd name="connsiteY46" fmla="*/ 1228161 h 1696811"/>
              <a:gd name="connsiteX47" fmla="*/ 235145 w 1214923"/>
              <a:gd name="connsiteY47" fmla="*/ 1221759 h 1696811"/>
              <a:gd name="connsiteX48" fmla="*/ 267875 w 1214923"/>
              <a:gd name="connsiteY48" fmla="*/ 1263023 h 1696811"/>
              <a:gd name="connsiteX49" fmla="*/ 395615 w 1214923"/>
              <a:gd name="connsiteY49" fmla="*/ 1319117 h 1696811"/>
              <a:gd name="connsiteX50" fmla="*/ 322827 w 1214923"/>
              <a:gd name="connsiteY50" fmla="*/ 1338837 h 1696811"/>
              <a:gd name="connsiteX51" fmla="*/ 247492 w 1214923"/>
              <a:gd name="connsiteY51" fmla="*/ 1296725 h 1696811"/>
              <a:gd name="connsiteX52" fmla="*/ 229880 w 1214923"/>
              <a:gd name="connsiteY52" fmla="*/ 1312259 h 1696811"/>
              <a:gd name="connsiteX53" fmla="*/ 146155 w 1214923"/>
              <a:gd name="connsiteY53" fmla="*/ 1230344 h 1696811"/>
              <a:gd name="connsiteX54" fmla="*/ 115389 w 1214923"/>
              <a:gd name="connsiteY54" fmla="*/ 1430369 h 1696811"/>
              <a:gd name="connsiteX55" fmla="*/ 349799 w 1214923"/>
              <a:gd name="connsiteY55" fmla="*/ 1480280 h 1696811"/>
              <a:gd name="connsiteX56" fmla="*/ 299507 w 1214923"/>
              <a:gd name="connsiteY56" fmla="*/ 1464659 h 1696811"/>
              <a:gd name="connsiteX57" fmla="*/ 318374 w 1214923"/>
              <a:gd name="connsiteY57" fmla="*/ 1496562 h 1696811"/>
              <a:gd name="connsiteX58" fmla="*/ 388280 w 1214923"/>
              <a:gd name="connsiteY58" fmla="*/ 1545717 h 1696811"/>
              <a:gd name="connsiteX59" fmla="*/ 348847 w 1214923"/>
              <a:gd name="connsiteY59" fmla="*/ 1542479 h 1696811"/>
              <a:gd name="connsiteX60" fmla="*/ 255883 w 1214923"/>
              <a:gd name="connsiteY60" fmla="*/ 1502664 h 1696811"/>
              <a:gd name="connsiteX61" fmla="*/ 255883 w 1214923"/>
              <a:gd name="connsiteY61" fmla="*/ 1502664 h 1696811"/>
              <a:gd name="connsiteX62" fmla="*/ 239976 w 1214923"/>
              <a:gd name="connsiteY62" fmla="*/ 1484281 h 1696811"/>
              <a:gd name="connsiteX63" fmla="*/ 203495 w 1214923"/>
              <a:gd name="connsiteY63" fmla="*/ 1484281 h 1696811"/>
              <a:gd name="connsiteX64" fmla="*/ 187303 w 1214923"/>
              <a:gd name="connsiteY64" fmla="*/ 1499140 h 1696811"/>
              <a:gd name="connsiteX65" fmla="*/ 480925 w 1214923"/>
              <a:gd name="connsiteY65" fmla="*/ 1687975 h 1696811"/>
              <a:gd name="connsiteX66" fmla="*/ 757374 w 1214923"/>
              <a:gd name="connsiteY66" fmla="*/ 1682401 h 1696811"/>
              <a:gd name="connsiteX67" fmla="*/ 988070 w 1214923"/>
              <a:gd name="connsiteY67" fmla="*/ 1594485 h 1696811"/>
              <a:gd name="connsiteX68" fmla="*/ 1152566 w 1214923"/>
              <a:gd name="connsiteY68" fmla="*/ 1394460 h 1696811"/>
              <a:gd name="connsiteX69" fmla="*/ 918822 w 1214923"/>
              <a:gd name="connsiteY69" fmla="*/ 1363507 h 1696811"/>
              <a:gd name="connsiteX70" fmla="*/ 802904 w 1214923"/>
              <a:gd name="connsiteY70" fmla="*/ 1350454 h 1696811"/>
              <a:gd name="connsiteX71" fmla="*/ 841956 w 1214923"/>
              <a:gd name="connsiteY71" fmla="*/ 1326547 h 1696811"/>
              <a:gd name="connsiteX72" fmla="*/ 1018286 w 1214923"/>
              <a:gd name="connsiteY72" fmla="*/ 1315425 h 1696811"/>
              <a:gd name="connsiteX73" fmla="*/ 980354 w 1214923"/>
              <a:gd name="connsiteY73" fmla="*/ 1268921 h 1696811"/>
              <a:gd name="connsiteX74" fmla="*/ 1091488 w 1214923"/>
              <a:gd name="connsiteY74" fmla="*/ 1221043 h 1696811"/>
              <a:gd name="connsiteX75" fmla="*/ 896580 w 1214923"/>
              <a:gd name="connsiteY75" fmla="*/ 1032638 h 1696811"/>
              <a:gd name="connsiteX76" fmla="*/ 1193429 w 1214923"/>
              <a:gd name="connsiteY76" fmla="*/ 899446 h 1696811"/>
              <a:gd name="connsiteX77" fmla="*/ 759089 w 1214923"/>
              <a:gd name="connsiteY77" fmla="*/ 61246 h 1696811"/>
              <a:gd name="connsiteX78" fmla="*/ 720989 w 1214923"/>
              <a:gd name="connsiteY78" fmla="*/ 145828 h 1696811"/>
              <a:gd name="connsiteX79" fmla="*/ 759089 w 1214923"/>
              <a:gd name="connsiteY79" fmla="*/ 61436 h 1696811"/>
              <a:gd name="connsiteX80" fmla="*/ 759089 w 1214923"/>
              <a:gd name="connsiteY80" fmla="*/ 61246 h 1696811"/>
              <a:gd name="connsiteX81" fmla="*/ 363611 w 1214923"/>
              <a:gd name="connsiteY81" fmla="*/ 545783 h 1696811"/>
              <a:gd name="connsiteX82" fmla="*/ 348275 w 1214923"/>
              <a:gd name="connsiteY82" fmla="*/ 553498 h 1696811"/>
              <a:gd name="connsiteX83" fmla="*/ 363611 w 1214923"/>
              <a:gd name="connsiteY83" fmla="*/ 545783 h 1696811"/>
              <a:gd name="connsiteX84" fmla="*/ 232451 w 1214923"/>
              <a:gd name="connsiteY84" fmla="*/ 523113 h 1696811"/>
              <a:gd name="connsiteX85" fmla="*/ 254694 w 1214923"/>
              <a:gd name="connsiteY85" fmla="*/ 664096 h 1696811"/>
              <a:gd name="connsiteX86" fmla="*/ 232451 w 1214923"/>
              <a:gd name="connsiteY86" fmla="*/ 523113 h 1696811"/>
              <a:gd name="connsiteX87" fmla="*/ 340084 w 1214923"/>
              <a:gd name="connsiteY87" fmla="*/ 692277 h 1696811"/>
              <a:gd name="connsiteX88" fmla="*/ 470767 w 1214923"/>
              <a:gd name="connsiteY88" fmla="*/ 684562 h 1696811"/>
              <a:gd name="connsiteX89" fmla="*/ 340084 w 1214923"/>
              <a:gd name="connsiteY89" fmla="*/ 691896 h 1696811"/>
              <a:gd name="connsiteX90" fmla="*/ 340084 w 1214923"/>
              <a:gd name="connsiteY90" fmla="*/ 692277 h 1696811"/>
              <a:gd name="connsiteX91" fmla="*/ 382375 w 1214923"/>
              <a:gd name="connsiteY91" fmla="*/ 615410 h 1696811"/>
              <a:gd name="connsiteX92" fmla="*/ 516868 w 1214923"/>
              <a:gd name="connsiteY92" fmla="*/ 688372 h 1696811"/>
              <a:gd name="connsiteX93" fmla="*/ 382661 w 1214923"/>
              <a:gd name="connsiteY93" fmla="*/ 615029 h 1696811"/>
              <a:gd name="connsiteX94" fmla="*/ 382375 w 1214923"/>
              <a:gd name="connsiteY94" fmla="*/ 615410 h 1696811"/>
              <a:gd name="connsiteX95" fmla="*/ 201400 w 1214923"/>
              <a:gd name="connsiteY95" fmla="*/ 907542 h 1696811"/>
              <a:gd name="connsiteX96" fmla="*/ 163300 w 1214923"/>
              <a:gd name="connsiteY96" fmla="*/ 838295 h 1696811"/>
              <a:gd name="connsiteX97" fmla="*/ 201686 w 1214923"/>
              <a:gd name="connsiteY97" fmla="*/ 907161 h 1696811"/>
              <a:gd name="connsiteX98" fmla="*/ 201400 w 1214923"/>
              <a:gd name="connsiteY98" fmla="*/ 907542 h 1696811"/>
              <a:gd name="connsiteX99" fmla="*/ 97811 w 1214923"/>
              <a:gd name="connsiteY99" fmla="*/ 1285557 h 1696811"/>
              <a:gd name="connsiteX100" fmla="*/ 123279 w 1214923"/>
              <a:gd name="connsiteY100" fmla="*/ 1264178 h 1696811"/>
              <a:gd name="connsiteX101" fmla="*/ 231975 w 1214923"/>
              <a:gd name="connsiteY101" fmla="*/ 1341501 h 1696811"/>
              <a:gd name="connsiteX102" fmla="*/ 97811 w 1214923"/>
              <a:gd name="connsiteY102" fmla="*/ 1285557 h 1696811"/>
              <a:gd name="connsiteX103" fmla="*/ 232928 w 1214923"/>
              <a:gd name="connsiteY103" fmla="*/ 1376077 h 1696811"/>
              <a:gd name="connsiteX104" fmla="*/ 279029 w 1214923"/>
              <a:gd name="connsiteY104" fmla="*/ 1379887 h 1696811"/>
              <a:gd name="connsiteX105" fmla="*/ 232451 w 1214923"/>
              <a:gd name="connsiteY105" fmla="*/ 1376077 h 1696811"/>
              <a:gd name="connsiteX106" fmla="*/ 232928 w 1214923"/>
              <a:gd name="connsiteY106" fmla="*/ 1376077 h 1696811"/>
              <a:gd name="connsiteX107" fmla="*/ 856244 w 1214923"/>
              <a:gd name="connsiteY107" fmla="*/ 715613 h 1696811"/>
              <a:gd name="connsiteX108" fmla="*/ 817635 w 1214923"/>
              <a:gd name="connsiteY108" fmla="*/ 708913 h 1696811"/>
              <a:gd name="connsiteX109" fmla="*/ 721084 w 1214923"/>
              <a:gd name="connsiteY109" fmla="*/ 657225 h 1696811"/>
              <a:gd name="connsiteX110" fmla="*/ 855767 w 1214923"/>
              <a:gd name="connsiteY110" fmla="*/ 715613 h 1696811"/>
              <a:gd name="connsiteX111" fmla="*/ 856244 w 1214923"/>
              <a:gd name="connsiteY111" fmla="*/ 715613 h 1696811"/>
              <a:gd name="connsiteX112" fmla="*/ 663458 w 1214923"/>
              <a:gd name="connsiteY112" fmla="*/ 722662 h 1696811"/>
              <a:gd name="connsiteX113" fmla="*/ 644408 w 1214923"/>
              <a:gd name="connsiteY113" fmla="*/ 807149 h 1696811"/>
              <a:gd name="connsiteX114" fmla="*/ 662981 w 1214923"/>
              <a:gd name="connsiteY114" fmla="*/ 723138 h 1696811"/>
              <a:gd name="connsiteX115" fmla="*/ 663458 w 1214923"/>
              <a:gd name="connsiteY115" fmla="*/ 722662 h 1696811"/>
              <a:gd name="connsiteX116" fmla="*/ 628882 w 1214923"/>
              <a:gd name="connsiteY116" fmla="*/ 753332 h 1696811"/>
              <a:gd name="connsiteX117" fmla="*/ 655742 w 1214923"/>
              <a:gd name="connsiteY117" fmla="*/ 726472 h 1696811"/>
              <a:gd name="connsiteX118" fmla="*/ 628406 w 1214923"/>
              <a:gd name="connsiteY118" fmla="*/ 753332 h 1696811"/>
              <a:gd name="connsiteX119" fmla="*/ 628882 w 1214923"/>
              <a:gd name="connsiteY119" fmla="*/ 753332 h 1696811"/>
              <a:gd name="connsiteX120" fmla="*/ 771090 w 1214923"/>
              <a:gd name="connsiteY120" fmla="*/ 757237 h 1696811"/>
              <a:gd name="connsiteX121" fmla="*/ 690318 w 1214923"/>
              <a:gd name="connsiteY121" fmla="*/ 822579 h 1696811"/>
              <a:gd name="connsiteX122" fmla="*/ 770614 w 1214923"/>
              <a:gd name="connsiteY122" fmla="*/ 757237 h 1696811"/>
              <a:gd name="connsiteX123" fmla="*/ 771090 w 1214923"/>
              <a:gd name="connsiteY123" fmla="*/ 757237 h 1696811"/>
              <a:gd name="connsiteX124" fmla="*/ 759565 w 1214923"/>
              <a:gd name="connsiteY124" fmla="*/ 538162 h 1696811"/>
              <a:gd name="connsiteX125" fmla="*/ 851767 w 1214923"/>
              <a:gd name="connsiteY125" fmla="*/ 480536 h 1696811"/>
              <a:gd name="connsiteX126" fmla="*/ 759089 w 1214923"/>
              <a:gd name="connsiteY126" fmla="*/ 538067 h 1696811"/>
              <a:gd name="connsiteX127" fmla="*/ 759565 w 1214923"/>
              <a:gd name="connsiteY127" fmla="*/ 538162 h 1696811"/>
              <a:gd name="connsiteX128" fmla="*/ 868213 w 1214923"/>
              <a:gd name="connsiteY128" fmla="*/ 356761 h 1696811"/>
              <a:gd name="connsiteX129" fmla="*/ 812619 w 1214923"/>
              <a:gd name="connsiteY129" fmla="*/ 442055 h 1696811"/>
              <a:gd name="connsiteX130" fmla="*/ 868213 w 1214923"/>
              <a:gd name="connsiteY130" fmla="*/ 356761 h 1696811"/>
              <a:gd name="connsiteX131" fmla="*/ 681841 w 1214923"/>
              <a:gd name="connsiteY131" fmla="*/ 323088 h 1696811"/>
              <a:gd name="connsiteX132" fmla="*/ 758803 w 1214923"/>
              <a:gd name="connsiteY132" fmla="*/ 430816 h 1696811"/>
              <a:gd name="connsiteX133" fmla="*/ 643455 w 1214923"/>
              <a:gd name="connsiteY133" fmla="*/ 396145 h 1696811"/>
              <a:gd name="connsiteX134" fmla="*/ 639550 w 1214923"/>
              <a:gd name="connsiteY134" fmla="*/ 438436 h 1696811"/>
              <a:gd name="connsiteX135" fmla="*/ 682127 w 1214923"/>
              <a:gd name="connsiteY135" fmla="*/ 323088 h 1696811"/>
              <a:gd name="connsiteX136" fmla="*/ 681841 w 1214923"/>
              <a:gd name="connsiteY136" fmla="*/ 323088 h 1696811"/>
              <a:gd name="connsiteX137" fmla="*/ 395477 w 1214923"/>
              <a:gd name="connsiteY137" fmla="*/ 216638 h 1696811"/>
              <a:gd name="connsiteX138" fmla="*/ 432956 w 1214923"/>
              <a:gd name="connsiteY138" fmla="*/ 194566 h 1696811"/>
              <a:gd name="connsiteX139" fmla="*/ 564476 w 1214923"/>
              <a:gd name="connsiteY139" fmla="*/ 247666 h 1696811"/>
              <a:gd name="connsiteX140" fmla="*/ 558873 w 1214923"/>
              <a:gd name="connsiteY140" fmla="*/ 299942 h 1696811"/>
              <a:gd name="connsiteX141" fmla="*/ 395477 w 1214923"/>
              <a:gd name="connsiteY141" fmla="*/ 216638 h 1696811"/>
              <a:gd name="connsiteX142" fmla="*/ 470767 w 1214923"/>
              <a:gd name="connsiteY142" fmla="*/ 361188 h 1696811"/>
              <a:gd name="connsiteX143" fmla="*/ 566874 w 1214923"/>
              <a:gd name="connsiteY143" fmla="*/ 503396 h 1696811"/>
              <a:gd name="connsiteX144" fmla="*/ 470767 w 1214923"/>
              <a:gd name="connsiteY144" fmla="*/ 361188 h 1696811"/>
              <a:gd name="connsiteX145" fmla="*/ 632216 w 1214923"/>
              <a:gd name="connsiteY145" fmla="*/ 475419 h 1696811"/>
              <a:gd name="connsiteX146" fmla="*/ 759089 w 1214923"/>
              <a:gd name="connsiteY146" fmla="*/ 438055 h 1696811"/>
              <a:gd name="connsiteX147" fmla="*/ 640217 w 1214923"/>
              <a:gd name="connsiteY147" fmla="*/ 641593 h 1696811"/>
              <a:gd name="connsiteX148" fmla="*/ 622468 w 1214923"/>
              <a:gd name="connsiteY148" fmla="*/ 453581 h 1696811"/>
              <a:gd name="connsiteX149" fmla="*/ 632216 w 1214923"/>
              <a:gd name="connsiteY149" fmla="*/ 475419 h 1696811"/>
              <a:gd name="connsiteX150" fmla="*/ 686032 w 1214923"/>
              <a:gd name="connsiteY150" fmla="*/ 837819 h 1696811"/>
              <a:gd name="connsiteX151" fmla="*/ 628310 w 1214923"/>
              <a:gd name="connsiteY151" fmla="*/ 930116 h 1696811"/>
              <a:gd name="connsiteX152" fmla="*/ 686032 w 1214923"/>
              <a:gd name="connsiteY152" fmla="*/ 837914 h 1696811"/>
              <a:gd name="connsiteX153" fmla="*/ 686032 w 1214923"/>
              <a:gd name="connsiteY153" fmla="*/ 837819 h 1696811"/>
              <a:gd name="connsiteX154" fmla="*/ 743658 w 1214923"/>
              <a:gd name="connsiteY154" fmla="*/ 1291400 h 1696811"/>
              <a:gd name="connsiteX155" fmla="*/ 547634 w 1214923"/>
              <a:gd name="connsiteY155" fmla="*/ 1206818 h 1696811"/>
              <a:gd name="connsiteX156" fmla="*/ 573446 w 1214923"/>
              <a:gd name="connsiteY156" fmla="*/ 1222439 h 1696811"/>
              <a:gd name="connsiteX157" fmla="*/ 603450 w 1214923"/>
              <a:gd name="connsiteY157" fmla="*/ 1227487 h 1696811"/>
              <a:gd name="connsiteX158" fmla="*/ 743658 w 1214923"/>
              <a:gd name="connsiteY158" fmla="*/ 1291495 h 1696811"/>
              <a:gd name="connsiteX159" fmla="*/ 743658 w 1214923"/>
              <a:gd name="connsiteY159" fmla="*/ 1291400 h 1696811"/>
              <a:gd name="connsiteX160" fmla="*/ 556465 w 1214923"/>
              <a:gd name="connsiteY160" fmla="*/ 950327 h 1696811"/>
              <a:gd name="connsiteX161" fmla="*/ 689842 w 1214923"/>
              <a:gd name="connsiteY161" fmla="*/ 1122236 h 1696811"/>
              <a:gd name="connsiteX162" fmla="*/ 568651 w 1214923"/>
              <a:gd name="connsiteY162" fmla="*/ 984541 h 1696811"/>
              <a:gd name="connsiteX163" fmla="*/ 556465 w 1214923"/>
              <a:gd name="connsiteY163" fmla="*/ 950327 h 1696811"/>
              <a:gd name="connsiteX164" fmla="*/ 351609 w 1214923"/>
              <a:gd name="connsiteY164" fmla="*/ 1045464 h 1696811"/>
              <a:gd name="connsiteX165" fmla="*/ 382375 w 1214923"/>
              <a:gd name="connsiteY165" fmla="*/ 887825 h 1696811"/>
              <a:gd name="connsiteX166" fmla="*/ 351609 w 1214923"/>
              <a:gd name="connsiteY166" fmla="*/ 1045559 h 1696811"/>
              <a:gd name="connsiteX167" fmla="*/ 351609 w 1214923"/>
              <a:gd name="connsiteY167" fmla="*/ 1045464 h 1696811"/>
              <a:gd name="connsiteX168" fmla="*/ 420761 w 1214923"/>
              <a:gd name="connsiteY168" fmla="*/ 1054969 h 1696811"/>
              <a:gd name="connsiteX169" fmla="*/ 605260 w 1214923"/>
              <a:gd name="connsiteY169" fmla="*/ 1180338 h 1696811"/>
              <a:gd name="connsiteX170" fmla="*/ 420761 w 1214923"/>
              <a:gd name="connsiteY170" fmla="*/ 1054969 h 1696811"/>
              <a:gd name="connsiteX171" fmla="*/ 366944 w 1214923"/>
              <a:gd name="connsiteY171" fmla="*/ 1414272 h 1696811"/>
              <a:gd name="connsiteX172" fmla="*/ 597640 w 1214923"/>
              <a:gd name="connsiteY172" fmla="*/ 1460468 h 1696811"/>
              <a:gd name="connsiteX173" fmla="*/ 366944 w 1214923"/>
              <a:gd name="connsiteY173" fmla="*/ 1414463 h 1696811"/>
              <a:gd name="connsiteX174" fmla="*/ 366944 w 1214923"/>
              <a:gd name="connsiteY174" fmla="*/ 1414272 h 1696811"/>
              <a:gd name="connsiteX175" fmla="*/ 597035 w 1214923"/>
              <a:gd name="connsiteY175" fmla="*/ 1664464 h 1696811"/>
              <a:gd name="connsiteX176" fmla="*/ 471148 w 1214923"/>
              <a:gd name="connsiteY176" fmla="*/ 1664399 h 1696811"/>
              <a:gd name="connsiteX177" fmla="*/ 401901 w 1214923"/>
              <a:gd name="connsiteY177" fmla="*/ 1579817 h 1696811"/>
              <a:gd name="connsiteX178" fmla="*/ 582412 w 1214923"/>
              <a:gd name="connsiteY178" fmla="*/ 1645158 h 1696811"/>
              <a:gd name="connsiteX179" fmla="*/ 597035 w 1214923"/>
              <a:gd name="connsiteY179" fmla="*/ 1664464 h 1696811"/>
              <a:gd name="connsiteX180" fmla="*/ 616785 w 1214923"/>
              <a:gd name="connsiteY180" fmla="*/ 1564196 h 1696811"/>
              <a:gd name="connsiteX181" fmla="*/ 555349 w 1214923"/>
              <a:gd name="connsiteY181" fmla="*/ 1541145 h 1696811"/>
              <a:gd name="connsiteX182" fmla="*/ 638597 w 1214923"/>
              <a:gd name="connsiteY182" fmla="*/ 1493520 h 1696811"/>
              <a:gd name="connsiteX183" fmla="*/ 752034 w 1214923"/>
              <a:gd name="connsiteY183" fmla="*/ 1535463 h 1696811"/>
              <a:gd name="connsiteX184" fmla="*/ 616785 w 1214923"/>
              <a:gd name="connsiteY184" fmla="*/ 1564386 h 1696811"/>
              <a:gd name="connsiteX185" fmla="*/ 616785 w 1214923"/>
              <a:gd name="connsiteY185" fmla="*/ 1564196 h 1696811"/>
              <a:gd name="connsiteX186" fmla="*/ 811979 w 1214923"/>
              <a:gd name="connsiteY186" fmla="*/ 1595484 h 1696811"/>
              <a:gd name="connsiteX187" fmla="*/ 812771 w 1214923"/>
              <a:gd name="connsiteY187" fmla="*/ 1652594 h 1696811"/>
              <a:gd name="connsiteX188" fmla="*/ 704225 w 1214923"/>
              <a:gd name="connsiteY188" fmla="*/ 1665256 h 1696811"/>
              <a:gd name="connsiteX189" fmla="*/ 651942 w 1214923"/>
              <a:gd name="connsiteY189" fmla="*/ 1653111 h 1696811"/>
              <a:gd name="connsiteX190" fmla="*/ 811979 w 1214923"/>
              <a:gd name="connsiteY190" fmla="*/ 1595484 h 1696811"/>
              <a:gd name="connsiteX191" fmla="*/ 857863 w 1214923"/>
              <a:gd name="connsiteY191" fmla="*/ 1591056 h 1696811"/>
              <a:gd name="connsiteX192" fmla="*/ 838813 w 1214923"/>
              <a:gd name="connsiteY192" fmla="*/ 1568958 h 1696811"/>
              <a:gd name="connsiteX193" fmla="*/ 836146 w 1214923"/>
              <a:gd name="connsiteY193" fmla="*/ 1564291 h 1696811"/>
              <a:gd name="connsiteX194" fmla="*/ 955179 w 1214923"/>
              <a:gd name="connsiteY194" fmla="*/ 1500720 h 1696811"/>
              <a:gd name="connsiteX195" fmla="*/ 1066493 w 1214923"/>
              <a:gd name="connsiteY195" fmla="*/ 1492065 h 1696811"/>
              <a:gd name="connsiteX196" fmla="*/ 857863 w 1214923"/>
              <a:gd name="connsiteY196" fmla="*/ 1591247 h 1696811"/>
              <a:gd name="connsiteX197" fmla="*/ 857863 w 1214923"/>
              <a:gd name="connsiteY197" fmla="*/ 1591056 h 1696811"/>
              <a:gd name="connsiteX198" fmla="*/ 1054979 w 1214923"/>
              <a:gd name="connsiteY198" fmla="*/ 1445037 h 1696811"/>
              <a:gd name="connsiteX199" fmla="*/ 916632 w 1214923"/>
              <a:gd name="connsiteY199" fmla="*/ 1468184 h 1696811"/>
              <a:gd name="connsiteX200" fmla="*/ 1028170 w 1214923"/>
              <a:gd name="connsiteY200" fmla="*/ 1445228 h 1696811"/>
              <a:gd name="connsiteX201" fmla="*/ 1054979 w 1214923"/>
              <a:gd name="connsiteY201" fmla="*/ 1445037 h 1696811"/>
              <a:gd name="connsiteX202" fmla="*/ 862816 w 1214923"/>
              <a:gd name="connsiteY202" fmla="*/ 1410462 h 1696811"/>
              <a:gd name="connsiteX203" fmla="*/ 647551 w 1214923"/>
              <a:gd name="connsiteY203" fmla="*/ 1448562 h 1696811"/>
              <a:gd name="connsiteX204" fmla="*/ 862816 w 1214923"/>
              <a:gd name="connsiteY204" fmla="*/ 1410653 h 1696811"/>
              <a:gd name="connsiteX205" fmla="*/ 862816 w 1214923"/>
              <a:gd name="connsiteY205" fmla="*/ 1410462 h 1696811"/>
              <a:gd name="connsiteX206" fmla="*/ 689842 w 1214923"/>
              <a:gd name="connsiteY206" fmla="*/ 1391412 h 1696811"/>
              <a:gd name="connsiteX207" fmla="*/ 924347 w 1214923"/>
              <a:gd name="connsiteY207" fmla="*/ 1306830 h 1696811"/>
              <a:gd name="connsiteX208" fmla="*/ 689842 w 1214923"/>
              <a:gd name="connsiteY208" fmla="*/ 1391412 h 1696811"/>
              <a:gd name="connsiteX209" fmla="*/ 1162663 w 1214923"/>
              <a:gd name="connsiteY209" fmla="*/ 1057085 h 1696811"/>
              <a:gd name="connsiteX210" fmla="*/ 1148756 w 1214923"/>
              <a:gd name="connsiteY210" fmla="*/ 1134428 h 1696811"/>
              <a:gd name="connsiteX211" fmla="*/ 1066841 w 1214923"/>
              <a:gd name="connsiteY211" fmla="*/ 1139762 h 1696811"/>
              <a:gd name="connsiteX212" fmla="*/ 1035790 w 1214923"/>
              <a:gd name="connsiteY212" fmla="*/ 1087755 h 1696811"/>
              <a:gd name="connsiteX213" fmla="*/ 1162663 w 1214923"/>
              <a:gd name="connsiteY213" fmla="*/ 1057085 h 1696811"/>
              <a:gd name="connsiteX214" fmla="*/ 987913 w 1214923"/>
              <a:gd name="connsiteY214" fmla="*/ 1181170 h 1696811"/>
              <a:gd name="connsiteX215" fmla="*/ 958923 w 1214923"/>
              <a:gd name="connsiteY215" fmla="*/ 1264444 h 1696811"/>
              <a:gd name="connsiteX216" fmla="*/ 905107 w 1214923"/>
              <a:gd name="connsiteY216" fmla="*/ 1118330 h 1696811"/>
              <a:gd name="connsiteX217" fmla="*/ 987913 w 1214923"/>
              <a:gd name="connsiteY217" fmla="*/ 1181170 h 1696811"/>
              <a:gd name="connsiteX0" fmla="*/ 1193429 w 1214923"/>
              <a:gd name="connsiteY0" fmla="*/ 899446 h 1696811"/>
              <a:gd name="connsiteX1" fmla="*/ 1157319 w 1214923"/>
              <a:gd name="connsiteY1" fmla="*/ 831924 h 1696811"/>
              <a:gd name="connsiteX2" fmla="*/ 1019985 w 1214923"/>
              <a:gd name="connsiteY2" fmla="*/ 885740 h 1696811"/>
              <a:gd name="connsiteX3" fmla="*/ 963019 w 1214923"/>
              <a:gd name="connsiteY3" fmla="*/ 860965 h 1696811"/>
              <a:gd name="connsiteX4" fmla="*/ 1035980 w 1214923"/>
              <a:gd name="connsiteY4" fmla="*/ 795623 h 1696811"/>
              <a:gd name="connsiteX5" fmla="*/ 893772 w 1214923"/>
              <a:gd name="connsiteY5" fmla="*/ 930212 h 1696811"/>
              <a:gd name="connsiteX6" fmla="*/ 951398 w 1214923"/>
              <a:gd name="connsiteY6" fmla="*/ 937927 h 1696811"/>
              <a:gd name="connsiteX7" fmla="*/ 862911 w 1214923"/>
              <a:gd name="connsiteY7" fmla="*/ 964787 h 1696811"/>
              <a:gd name="connsiteX8" fmla="*/ 813000 w 1214923"/>
              <a:gd name="connsiteY8" fmla="*/ 991648 h 1696811"/>
              <a:gd name="connsiteX9" fmla="*/ 905202 w 1214923"/>
              <a:gd name="connsiteY9" fmla="*/ 872585 h 1696811"/>
              <a:gd name="connsiteX10" fmla="*/ 1062841 w 1214923"/>
              <a:gd name="connsiteY10" fmla="*/ 784098 h 1696811"/>
              <a:gd name="connsiteX11" fmla="*/ 1113873 w 1214923"/>
              <a:gd name="connsiteY11" fmla="*/ 670346 h 1696811"/>
              <a:gd name="connsiteX12" fmla="*/ 1028265 w 1214923"/>
              <a:gd name="connsiteY12" fmla="*/ 722567 h 1696811"/>
              <a:gd name="connsiteX13" fmla="*/ 1003881 w 1214923"/>
              <a:gd name="connsiteY13" fmla="*/ 692468 h 1696811"/>
              <a:gd name="connsiteX14" fmla="*/ 1005881 w 1214923"/>
              <a:gd name="connsiteY14" fmla="*/ 661511 h 1696811"/>
              <a:gd name="connsiteX15" fmla="*/ 1065794 w 1214923"/>
              <a:gd name="connsiteY15" fmla="*/ 651415 h 1696811"/>
              <a:gd name="connsiteX16" fmla="*/ 1087938 w 1214923"/>
              <a:gd name="connsiteY16" fmla="*/ 638205 h 1696811"/>
              <a:gd name="connsiteX17" fmla="*/ 739848 w 1214923"/>
              <a:gd name="connsiteY17" fmla="*/ 595694 h 1696811"/>
              <a:gd name="connsiteX18" fmla="*/ 716893 w 1214923"/>
              <a:gd name="connsiteY18" fmla="*/ 318992 h 1696811"/>
              <a:gd name="connsiteX19" fmla="*/ 920537 w 1214923"/>
              <a:gd name="connsiteY19" fmla="*/ 246031 h 1696811"/>
              <a:gd name="connsiteX20" fmla="*/ 682412 w 1214923"/>
              <a:gd name="connsiteY20" fmla="*/ 238316 h 1696811"/>
              <a:gd name="connsiteX21" fmla="*/ 928538 w 1214923"/>
              <a:gd name="connsiteY21" fmla="*/ 226790 h 1696811"/>
              <a:gd name="connsiteX22" fmla="*/ 720893 w 1214923"/>
              <a:gd name="connsiteY22" fmla="*/ 196025 h 1696811"/>
              <a:gd name="connsiteX23" fmla="*/ 736229 w 1214923"/>
              <a:gd name="connsiteY23" fmla="*/ 49911 h 1696811"/>
              <a:gd name="connsiteX24" fmla="*/ 663267 w 1214923"/>
              <a:gd name="connsiteY24" fmla="*/ 0 h 1696811"/>
              <a:gd name="connsiteX25" fmla="*/ 625167 w 1214923"/>
              <a:gd name="connsiteY25" fmla="*/ 103727 h 1696811"/>
              <a:gd name="connsiteX26" fmla="*/ 625167 w 1214923"/>
              <a:gd name="connsiteY26" fmla="*/ 288322 h 1696811"/>
              <a:gd name="connsiteX27" fmla="*/ 336845 w 1214923"/>
              <a:gd name="connsiteY27" fmla="*/ 261366 h 1696811"/>
              <a:gd name="connsiteX28" fmla="*/ 367611 w 1214923"/>
              <a:gd name="connsiteY28" fmla="*/ 307467 h 1696811"/>
              <a:gd name="connsiteX29" fmla="*/ 579066 w 1214923"/>
              <a:gd name="connsiteY29" fmla="*/ 615029 h 1696811"/>
              <a:gd name="connsiteX30" fmla="*/ 263884 w 1214923"/>
              <a:gd name="connsiteY30" fmla="*/ 496585 h 1696811"/>
              <a:gd name="connsiteX31" fmla="*/ 233118 w 1214923"/>
              <a:gd name="connsiteY31" fmla="*/ 714947 h 1696811"/>
              <a:gd name="connsiteX32" fmla="*/ 532965 w 1214923"/>
              <a:gd name="connsiteY32" fmla="*/ 807149 h 1696811"/>
              <a:gd name="connsiteX33" fmla="*/ 502390 w 1214923"/>
              <a:gd name="connsiteY33" fmla="*/ 816184 h 1696811"/>
              <a:gd name="connsiteX34" fmla="*/ 464290 w 1214923"/>
              <a:gd name="connsiteY34" fmla="*/ 772763 h 1696811"/>
              <a:gd name="connsiteX35" fmla="*/ 375231 w 1214923"/>
              <a:gd name="connsiteY35" fmla="*/ 788670 h 1696811"/>
              <a:gd name="connsiteX36" fmla="*/ 418189 w 1214923"/>
              <a:gd name="connsiteY36" fmla="*/ 826770 h 1696811"/>
              <a:gd name="connsiteX37" fmla="*/ 333607 w 1214923"/>
              <a:gd name="connsiteY37" fmla="*/ 826770 h 1696811"/>
              <a:gd name="connsiteX38" fmla="*/ 276457 w 1214923"/>
              <a:gd name="connsiteY38" fmla="*/ 857536 h 1696811"/>
              <a:gd name="connsiteX39" fmla="*/ 288458 w 1214923"/>
              <a:gd name="connsiteY39" fmla="*/ 766001 h 1696811"/>
              <a:gd name="connsiteX40" fmla="*/ 138059 w 1214923"/>
              <a:gd name="connsiteY40" fmla="*/ 911352 h 1696811"/>
              <a:gd name="connsiteX41" fmla="*/ 237976 w 1214923"/>
              <a:gd name="connsiteY41" fmla="*/ 961358 h 1696811"/>
              <a:gd name="connsiteX42" fmla="*/ 75102 w 1214923"/>
              <a:gd name="connsiteY42" fmla="*/ 1025783 h 1696811"/>
              <a:gd name="connsiteX43" fmla="*/ 80432 w 1214923"/>
              <a:gd name="connsiteY43" fmla="*/ 915162 h 1696811"/>
              <a:gd name="connsiteX44" fmla="*/ 91958 w 1214923"/>
              <a:gd name="connsiteY44" fmla="*/ 1107377 h 1696811"/>
              <a:gd name="connsiteX45" fmla="*/ 214925 w 1214923"/>
              <a:gd name="connsiteY45" fmla="*/ 1157383 h 1696811"/>
              <a:gd name="connsiteX46" fmla="*/ 322463 w 1214923"/>
              <a:gd name="connsiteY46" fmla="*/ 1228161 h 1696811"/>
              <a:gd name="connsiteX47" fmla="*/ 235145 w 1214923"/>
              <a:gd name="connsiteY47" fmla="*/ 1221759 h 1696811"/>
              <a:gd name="connsiteX48" fmla="*/ 267875 w 1214923"/>
              <a:gd name="connsiteY48" fmla="*/ 1263023 h 1696811"/>
              <a:gd name="connsiteX49" fmla="*/ 395615 w 1214923"/>
              <a:gd name="connsiteY49" fmla="*/ 1319117 h 1696811"/>
              <a:gd name="connsiteX50" fmla="*/ 322827 w 1214923"/>
              <a:gd name="connsiteY50" fmla="*/ 1338837 h 1696811"/>
              <a:gd name="connsiteX51" fmla="*/ 247492 w 1214923"/>
              <a:gd name="connsiteY51" fmla="*/ 1296725 h 1696811"/>
              <a:gd name="connsiteX52" fmla="*/ 229880 w 1214923"/>
              <a:gd name="connsiteY52" fmla="*/ 1312259 h 1696811"/>
              <a:gd name="connsiteX53" fmla="*/ 146155 w 1214923"/>
              <a:gd name="connsiteY53" fmla="*/ 1230344 h 1696811"/>
              <a:gd name="connsiteX54" fmla="*/ 115389 w 1214923"/>
              <a:gd name="connsiteY54" fmla="*/ 1430369 h 1696811"/>
              <a:gd name="connsiteX55" fmla="*/ 349799 w 1214923"/>
              <a:gd name="connsiteY55" fmla="*/ 1480280 h 1696811"/>
              <a:gd name="connsiteX56" fmla="*/ 299507 w 1214923"/>
              <a:gd name="connsiteY56" fmla="*/ 1464659 h 1696811"/>
              <a:gd name="connsiteX57" fmla="*/ 318374 w 1214923"/>
              <a:gd name="connsiteY57" fmla="*/ 1496562 h 1696811"/>
              <a:gd name="connsiteX58" fmla="*/ 388280 w 1214923"/>
              <a:gd name="connsiteY58" fmla="*/ 1545717 h 1696811"/>
              <a:gd name="connsiteX59" fmla="*/ 348847 w 1214923"/>
              <a:gd name="connsiteY59" fmla="*/ 1542479 h 1696811"/>
              <a:gd name="connsiteX60" fmla="*/ 255883 w 1214923"/>
              <a:gd name="connsiteY60" fmla="*/ 1502664 h 1696811"/>
              <a:gd name="connsiteX61" fmla="*/ 255883 w 1214923"/>
              <a:gd name="connsiteY61" fmla="*/ 1502664 h 1696811"/>
              <a:gd name="connsiteX62" fmla="*/ 239976 w 1214923"/>
              <a:gd name="connsiteY62" fmla="*/ 1484281 h 1696811"/>
              <a:gd name="connsiteX63" fmla="*/ 203495 w 1214923"/>
              <a:gd name="connsiteY63" fmla="*/ 1484281 h 1696811"/>
              <a:gd name="connsiteX64" fmla="*/ 187303 w 1214923"/>
              <a:gd name="connsiteY64" fmla="*/ 1499140 h 1696811"/>
              <a:gd name="connsiteX65" fmla="*/ 480925 w 1214923"/>
              <a:gd name="connsiteY65" fmla="*/ 1687975 h 1696811"/>
              <a:gd name="connsiteX66" fmla="*/ 757374 w 1214923"/>
              <a:gd name="connsiteY66" fmla="*/ 1682401 h 1696811"/>
              <a:gd name="connsiteX67" fmla="*/ 988070 w 1214923"/>
              <a:gd name="connsiteY67" fmla="*/ 1594485 h 1696811"/>
              <a:gd name="connsiteX68" fmla="*/ 1152566 w 1214923"/>
              <a:gd name="connsiteY68" fmla="*/ 1394460 h 1696811"/>
              <a:gd name="connsiteX69" fmla="*/ 918822 w 1214923"/>
              <a:gd name="connsiteY69" fmla="*/ 1363507 h 1696811"/>
              <a:gd name="connsiteX70" fmla="*/ 802904 w 1214923"/>
              <a:gd name="connsiteY70" fmla="*/ 1350454 h 1696811"/>
              <a:gd name="connsiteX71" fmla="*/ 841956 w 1214923"/>
              <a:gd name="connsiteY71" fmla="*/ 1326547 h 1696811"/>
              <a:gd name="connsiteX72" fmla="*/ 1018286 w 1214923"/>
              <a:gd name="connsiteY72" fmla="*/ 1315425 h 1696811"/>
              <a:gd name="connsiteX73" fmla="*/ 980354 w 1214923"/>
              <a:gd name="connsiteY73" fmla="*/ 1268921 h 1696811"/>
              <a:gd name="connsiteX74" fmla="*/ 1091488 w 1214923"/>
              <a:gd name="connsiteY74" fmla="*/ 1221043 h 1696811"/>
              <a:gd name="connsiteX75" fmla="*/ 896580 w 1214923"/>
              <a:gd name="connsiteY75" fmla="*/ 1032638 h 1696811"/>
              <a:gd name="connsiteX76" fmla="*/ 1193429 w 1214923"/>
              <a:gd name="connsiteY76" fmla="*/ 899446 h 1696811"/>
              <a:gd name="connsiteX77" fmla="*/ 759089 w 1214923"/>
              <a:gd name="connsiteY77" fmla="*/ 61246 h 1696811"/>
              <a:gd name="connsiteX78" fmla="*/ 720989 w 1214923"/>
              <a:gd name="connsiteY78" fmla="*/ 145828 h 1696811"/>
              <a:gd name="connsiteX79" fmla="*/ 759089 w 1214923"/>
              <a:gd name="connsiteY79" fmla="*/ 61436 h 1696811"/>
              <a:gd name="connsiteX80" fmla="*/ 759089 w 1214923"/>
              <a:gd name="connsiteY80" fmla="*/ 61246 h 1696811"/>
              <a:gd name="connsiteX81" fmla="*/ 363611 w 1214923"/>
              <a:gd name="connsiteY81" fmla="*/ 545783 h 1696811"/>
              <a:gd name="connsiteX82" fmla="*/ 348275 w 1214923"/>
              <a:gd name="connsiteY82" fmla="*/ 553498 h 1696811"/>
              <a:gd name="connsiteX83" fmla="*/ 363611 w 1214923"/>
              <a:gd name="connsiteY83" fmla="*/ 545783 h 1696811"/>
              <a:gd name="connsiteX84" fmla="*/ 232451 w 1214923"/>
              <a:gd name="connsiteY84" fmla="*/ 523113 h 1696811"/>
              <a:gd name="connsiteX85" fmla="*/ 254694 w 1214923"/>
              <a:gd name="connsiteY85" fmla="*/ 664096 h 1696811"/>
              <a:gd name="connsiteX86" fmla="*/ 232451 w 1214923"/>
              <a:gd name="connsiteY86" fmla="*/ 523113 h 1696811"/>
              <a:gd name="connsiteX87" fmla="*/ 340084 w 1214923"/>
              <a:gd name="connsiteY87" fmla="*/ 692277 h 1696811"/>
              <a:gd name="connsiteX88" fmla="*/ 470767 w 1214923"/>
              <a:gd name="connsiteY88" fmla="*/ 684562 h 1696811"/>
              <a:gd name="connsiteX89" fmla="*/ 340084 w 1214923"/>
              <a:gd name="connsiteY89" fmla="*/ 691896 h 1696811"/>
              <a:gd name="connsiteX90" fmla="*/ 340084 w 1214923"/>
              <a:gd name="connsiteY90" fmla="*/ 692277 h 1696811"/>
              <a:gd name="connsiteX91" fmla="*/ 382375 w 1214923"/>
              <a:gd name="connsiteY91" fmla="*/ 615410 h 1696811"/>
              <a:gd name="connsiteX92" fmla="*/ 516868 w 1214923"/>
              <a:gd name="connsiteY92" fmla="*/ 688372 h 1696811"/>
              <a:gd name="connsiteX93" fmla="*/ 382661 w 1214923"/>
              <a:gd name="connsiteY93" fmla="*/ 615029 h 1696811"/>
              <a:gd name="connsiteX94" fmla="*/ 382375 w 1214923"/>
              <a:gd name="connsiteY94" fmla="*/ 615410 h 1696811"/>
              <a:gd name="connsiteX95" fmla="*/ 201400 w 1214923"/>
              <a:gd name="connsiteY95" fmla="*/ 907542 h 1696811"/>
              <a:gd name="connsiteX96" fmla="*/ 163300 w 1214923"/>
              <a:gd name="connsiteY96" fmla="*/ 838295 h 1696811"/>
              <a:gd name="connsiteX97" fmla="*/ 201686 w 1214923"/>
              <a:gd name="connsiteY97" fmla="*/ 907161 h 1696811"/>
              <a:gd name="connsiteX98" fmla="*/ 201400 w 1214923"/>
              <a:gd name="connsiteY98" fmla="*/ 907542 h 1696811"/>
              <a:gd name="connsiteX99" fmla="*/ 97811 w 1214923"/>
              <a:gd name="connsiteY99" fmla="*/ 1285557 h 1696811"/>
              <a:gd name="connsiteX100" fmla="*/ 123279 w 1214923"/>
              <a:gd name="connsiteY100" fmla="*/ 1264178 h 1696811"/>
              <a:gd name="connsiteX101" fmla="*/ 231975 w 1214923"/>
              <a:gd name="connsiteY101" fmla="*/ 1341501 h 1696811"/>
              <a:gd name="connsiteX102" fmla="*/ 97811 w 1214923"/>
              <a:gd name="connsiteY102" fmla="*/ 1285557 h 1696811"/>
              <a:gd name="connsiteX103" fmla="*/ 232928 w 1214923"/>
              <a:gd name="connsiteY103" fmla="*/ 1376077 h 1696811"/>
              <a:gd name="connsiteX104" fmla="*/ 279029 w 1214923"/>
              <a:gd name="connsiteY104" fmla="*/ 1379887 h 1696811"/>
              <a:gd name="connsiteX105" fmla="*/ 232451 w 1214923"/>
              <a:gd name="connsiteY105" fmla="*/ 1376077 h 1696811"/>
              <a:gd name="connsiteX106" fmla="*/ 232928 w 1214923"/>
              <a:gd name="connsiteY106" fmla="*/ 1376077 h 1696811"/>
              <a:gd name="connsiteX107" fmla="*/ 856244 w 1214923"/>
              <a:gd name="connsiteY107" fmla="*/ 715613 h 1696811"/>
              <a:gd name="connsiteX108" fmla="*/ 817635 w 1214923"/>
              <a:gd name="connsiteY108" fmla="*/ 708913 h 1696811"/>
              <a:gd name="connsiteX109" fmla="*/ 721084 w 1214923"/>
              <a:gd name="connsiteY109" fmla="*/ 657225 h 1696811"/>
              <a:gd name="connsiteX110" fmla="*/ 855767 w 1214923"/>
              <a:gd name="connsiteY110" fmla="*/ 715613 h 1696811"/>
              <a:gd name="connsiteX111" fmla="*/ 856244 w 1214923"/>
              <a:gd name="connsiteY111" fmla="*/ 715613 h 1696811"/>
              <a:gd name="connsiteX112" fmla="*/ 663458 w 1214923"/>
              <a:gd name="connsiteY112" fmla="*/ 722662 h 1696811"/>
              <a:gd name="connsiteX113" fmla="*/ 644408 w 1214923"/>
              <a:gd name="connsiteY113" fmla="*/ 807149 h 1696811"/>
              <a:gd name="connsiteX114" fmla="*/ 662981 w 1214923"/>
              <a:gd name="connsiteY114" fmla="*/ 723138 h 1696811"/>
              <a:gd name="connsiteX115" fmla="*/ 663458 w 1214923"/>
              <a:gd name="connsiteY115" fmla="*/ 722662 h 1696811"/>
              <a:gd name="connsiteX116" fmla="*/ 628882 w 1214923"/>
              <a:gd name="connsiteY116" fmla="*/ 753332 h 1696811"/>
              <a:gd name="connsiteX117" fmla="*/ 655742 w 1214923"/>
              <a:gd name="connsiteY117" fmla="*/ 726472 h 1696811"/>
              <a:gd name="connsiteX118" fmla="*/ 628406 w 1214923"/>
              <a:gd name="connsiteY118" fmla="*/ 753332 h 1696811"/>
              <a:gd name="connsiteX119" fmla="*/ 628882 w 1214923"/>
              <a:gd name="connsiteY119" fmla="*/ 753332 h 1696811"/>
              <a:gd name="connsiteX120" fmla="*/ 771090 w 1214923"/>
              <a:gd name="connsiteY120" fmla="*/ 757237 h 1696811"/>
              <a:gd name="connsiteX121" fmla="*/ 690318 w 1214923"/>
              <a:gd name="connsiteY121" fmla="*/ 822579 h 1696811"/>
              <a:gd name="connsiteX122" fmla="*/ 770614 w 1214923"/>
              <a:gd name="connsiteY122" fmla="*/ 757237 h 1696811"/>
              <a:gd name="connsiteX123" fmla="*/ 771090 w 1214923"/>
              <a:gd name="connsiteY123" fmla="*/ 757237 h 1696811"/>
              <a:gd name="connsiteX124" fmla="*/ 759565 w 1214923"/>
              <a:gd name="connsiteY124" fmla="*/ 538162 h 1696811"/>
              <a:gd name="connsiteX125" fmla="*/ 851767 w 1214923"/>
              <a:gd name="connsiteY125" fmla="*/ 480536 h 1696811"/>
              <a:gd name="connsiteX126" fmla="*/ 759089 w 1214923"/>
              <a:gd name="connsiteY126" fmla="*/ 538067 h 1696811"/>
              <a:gd name="connsiteX127" fmla="*/ 759565 w 1214923"/>
              <a:gd name="connsiteY127" fmla="*/ 538162 h 1696811"/>
              <a:gd name="connsiteX128" fmla="*/ 868213 w 1214923"/>
              <a:gd name="connsiteY128" fmla="*/ 356761 h 1696811"/>
              <a:gd name="connsiteX129" fmla="*/ 812619 w 1214923"/>
              <a:gd name="connsiteY129" fmla="*/ 442055 h 1696811"/>
              <a:gd name="connsiteX130" fmla="*/ 868213 w 1214923"/>
              <a:gd name="connsiteY130" fmla="*/ 356761 h 1696811"/>
              <a:gd name="connsiteX131" fmla="*/ 681841 w 1214923"/>
              <a:gd name="connsiteY131" fmla="*/ 323088 h 1696811"/>
              <a:gd name="connsiteX132" fmla="*/ 758803 w 1214923"/>
              <a:gd name="connsiteY132" fmla="*/ 430816 h 1696811"/>
              <a:gd name="connsiteX133" fmla="*/ 643455 w 1214923"/>
              <a:gd name="connsiteY133" fmla="*/ 396145 h 1696811"/>
              <a:gd name="connsiteX134" fmla="*/ 639550 w 1214923"/>
              <a:gd name="connsiteY134" fmla="*/ 438436 h 1696811"/>
              <a:gd name="connsiteX135" fmla="*/ 682127 w 1214923"/>
              <a:gd name="connsiteY135" fmla="*/ 323088 h 1696811"/>
              <a:gd name="connsiteX136" fmla="*/ 681841 w 1214923"/>
              <a:gd name="connsiteY136" fmla="*/ 323088 h 1696811"/>
              <a:gd name="connsiteX137" fmla="*/ 395477 w 1214923"/>
              <a:gd name="connsiteY137" fmla="*/ 216638 h 1696811"/>
              <a:gd name="connsiteX138" fmla="*/ 432956 w 1214923"/>
              <a:gd name="connsiteY138" fmla="*/ 194566 h 1696811"/>
              <a:gd name="connsiteX139" fmla="*/ 564476 w 1214923"/>
              <a:gd name="connsiteY139" fmla="*/ 247666 h 1696811"/>
              <a:gd name="connsiteX140" fmla="*/ 558873 w 1214923"/>
              <a:gd name="connsiteY140" fmla="*/ 299942 h 1696811"/>
              <a:gd name="connsiteX141" fmla="*/ 395477 w 1214923"/>
              <a:gd name="connsiteY141" fmla="*/ 216638 h 1696811"/>
              <a:gd name="connsiteX142" fmla="*/ 470767 w 1214923"/>
              <a:gd name="connsiteY142" fmla="*/ 361188 h 1696811"/>
              <a:gd name="connsiteX143" fmla="*/ 566874 w 1214923"/>
              <a:gd name="connsiteY143" fmla="*/ 503396 h 1696811"/>
              <a:gd name="connsiteX144" fmla="*/ 470767 w 1214923"/>
              <a:gd name="connsiteY144" fmla="*/ 361188 h 1696811"/>
              <a:gd name="connsiteX145" fmla="*/ 632216 w 1214923"/>
              <a:gd name="connsiteY145" fmla="*/ 475419 h 1696811"/>
              <a:gd name="connsiteX146" fmla="*/ 759089 w 1214923"/>
              <a:gd name="connsiteY146" fmla="*/ 438055 h 1696811"/>
              <a:gd name="connsiteX147" fmla="*/ 640217 w 1214923"/>
              <a:gd name="connsiteY147" fmla="*/ 641593 h 1696811"/>
              <a:gd name="connsiteX148" fmla="*/ 622468 w 1214923"/>
              <a:gd name="connsiteY148" fmla="*/ 453581 h 1696811"/>
              <a:gd name="connsiteX149" fmla="*/ 632216 w 1214923"/>
              <a:gd name="connsiteY149" fmla="*/ 475419 h 1696811"/>
              <a:gd name="connsiteX150" fmla="*/ 686032 w 1214923"/>
              <a:gd name="connsiteY150" fmla="*/ 837819 h 1696811"/>
              <a:gd name="connsiteX151" fmla="*/ 628310 w 1214923"/>
              <a:gd name="connsiteY151" fmla="*/ 930116 h 1696811"/>
              <a:gd name="connsiteX152" fmla="*/ 686032 w 1214923"/>
              <a:gd name="connsiteY152" fmla="*/ 837914 h 1696811"/>
              <a:gd name="connsiteX153" fmla="*/ 686032 w 1214923"/>
              <a:gd name="connsiteY153" fmla="*/ 837819 h 1696811"/>
              <a:gd name="connsiteX154" fmla="*/ 743658 w 1214923"/>
              <a:gd name="connsiteY154" fmla="*/ 1291400 h 1696811"/>
              <a:gd name="connsiteX155" fmla="*/ 547634 w 1214923"/>
              <a:gd name="connsiteY155" fmla="*/ 1206818 h 1696811"/>
              <a:gd name="connsiteX156" fmla="*/ 573446 w 1214923"/>
              <a:gd name="connsiteY156" fmla="*/ 1222439 h 1696811"/>
              <a:gd name="connsiteX157" fmla="*/ 603450 w 1214923"/>
              <a:gd name="connsiteY157" fmla="*/ 1227487 h 1696811"/>
              <a:gd name="connsiteX158" fmla="*/ 743658 w 1214923"/>
              <a:gd name="connsiteY158" fmla="*/ 1291495 h 1696811"/>
              <a:gd name="connsiteX159" fmla="*/ 743658 w 1214923"/>
              <a:gd name="connsiteY159" fmla="*/ 1291400 h 1696811"/>
              <a:gd name="connsiteX160" fmla="*/ 556465 w 1214923"/>
              <a:gd name="connsiteY160" fmla="*/ 950327 h 1696811"/>
              <a:gd name="connsiteX161" fmla="*/ 689842 w 1214923"/>
              <a:gd name="connsiteY161" fmla="*/ 1122236 h 1696811"/>
              <a:gd name="connsiteX162" fmla="*/ 568651 w 1214923"/>
              <a:gd name="connsiteY162" fmla="*/ 984541 h 1696811"/>
              <a:gd name="connsiteX163" fmla="*/ 556465 w 1214923"/>
              <a:gd name="connsiteY163" fmla="*/ 950327 h 1696811"/>
              <a:gd name="connsiteX164" fmla="*/ 351609 w 1214923"/>
              <a:gd name="connsiteY164" fmla="*/ 1045464 h 1696811"/>
              <a:gd name="connsiteX165" fmla="*/ 382375 w 1214923"/>
              <a:gd name="connsiteY165" fmla="*/ 887825 h 1696811"/>
              <a:gd name="connsiteX166" fmla="*/ 351609 w 1214923"/>
              <a:gd name="connsiteY166" fmla="*/ 1045559 h 1696811"/>
              <a:gd name="connsiteX167" fmla="*/ 351609 w 1214923"/>
              <a:gd name="connsiteY167" fmla="*/ 1045464 h 1696811"/>
              <a:gd name="connsiteX168" fmla="*/ 420761 w 1214923"/>
              <a:gd name="connsiteY168" fmla="*/ 1054969 h 1696811"/>
              <a:gd name="connsiteX169" fmla="*/ 605260 w 1214923"/>
              <a:gd name="connsiteY169" fmla="*/ 1180338 h 1696811"/>
              <a:gd name="connsiteX170" fmla="*/ 420761 w 1214923"/>
              <a:gd name="connsiteY170" fmla="*/ 1054969 h 1696811"/>
              <a:gd name="connsiteX171" fmla="*/ 366944 w 1214923"/>
              <a:gd name="connsiteY171" fmla="*/ 1414272 h 1696811"/>
              <a:gd name="connsiteX172" fmla="*/ 597640 w 1214923"/>
              <a:gd name="connsiteY172" fmla="*/ 1460468 h 1696811"/>
              <a:gd name="connsiteX173" fmla="*/ 366944 w 1214923"/>
              <a:gd name="connsiteY173" fmla="*/ 1414463 h 1696811"/>
              <a:gd name="connsiteX174" fmla="*/ 366944 w 1214923"/>
              <a:gd name="connsiteY174" fmla="*/ 1414272 h 1696811"/>
              <a:gd name="connsiteX175" fmla="*/ 597035 w 1214923"/>
              <a:gd name="connsiteY175" fmla="*/ 1664464 h 1696811"/>
              <a:gd name="connsiteX176" fmla="*/ 471148 w 1214923"/>
              <a:gd name="connsiteY176" fmla="*/ 1649777 h 1696811"/>
              <a:gd name="connsiteX177" fmla="*/ 401901 w 1214923"/>
              <a:gd name="connsiteY177" fmla="*/ 1579817 h 1696811"/>
              <a:gd name="connsiteX178" fmla="*/ 582412 w 1214923"/>
              <a:gd name="connsiteY178" fmla="*/ 1645158 h 1696811"/>
              <a:gd name="connsiteX179" fmla="*/ 597035 w 1214923"/>
              <a:gd name="connsiteY179" fmla="*/ 1664464 h 1696811"/>
              <a:gd name="connsiteX180" fmla="*/ 616785 w 1214923"/>
              <a:gd name="connsiteY180" fmla="*/ 1564196 h 1696811"/>
              <a:gd name="connsiteX181" fmla="*/ 555349 w 1214923"/>
              <a:gd name="connsiteY181" fmla="*/ 1541145 h 1696811"/>
              <a:gd name="connsiteX182" fmla="*/ 638597 w 1214923"/>
              <a:gd name="connsiteY182" fmla="*/ 1493520 h 1696811"/>
              <a:gd name="connsiteX183" fmla="*/ 752034 w 1214923"/>
              <a:gd name="connsiteY183" fmla="*/ 1535463 h 1696811"/>
              <a:gd name="connsiteX184" fmla="*/ 616785 w 1214923"/>
              <a:gd name="connsiteY184" fmla="*/ 1564386 h 1696811"/>
              <a:gd name="connsiteX185" fmla="*/ 616785 w 1214923"/>
              <a:gd name="connsiteY185" fmla="*/ 1564196 h 1696811"/>
              <a:gd name="connsiteX186" fmla="*/ 811979 w 1214923"/>
              <a:gd name="connsiteY186" fmla="*/ 1595484 h 1696811"/>
              <a:gd name="connsiteX187" fmla="*/ 812771 w 1214923"/>
              <a:gd name="connsiteY187" fmla="*/ 1652594 h 1696811"/>
              <a:gd name="connsiteX188" fmla="*/ 704225 w 1214923"/>
              <a:gd name="connsiteY188" fmla="*/ 1665256 h 1696811"/>
              <a:gd name="connsiteX189" fmla="*/ 651942 w 1214923"/>
              <a:gd name="connsiteY189" fmla="*/ 1653111 h 1696811"/>
              <a:gd name="connsiteX190" fmla="*/ 811979 w 1214923"/>
              <a:gd name="connsiteY190" fmla="*/ 1595484 h 1696811"/>
              <a:gd name="connsiteX191" fmla="*/ 857863 w 1214923"/>
              <a:gd name="connsiteY191" fmla="*/ 1591056 h 1696811"/>
              <a:gd name="connsiteX192" fmla="*/ 838813 w 1214923"/>
              <a:gd name="connsiteY192" fmla="*/ 1568958 h 1696811"/>
              <a:gd name="connsiteX193" fmla="*/ 836146 w 1214923"/>
              <a:gd name="connsiteY193" fmla="*/ 1564291 h 1696811"/>
              <a:gd name="connsiteX194" fmla="*/ 955179 w 1214923"/>
              <a:gd name="connsiteY194" fmla="*/ 1500720 h 1696811"/>
              <a:gd name="connsiteX195" fmla="*/ 1066493 w 1214923"/>
              <a:gd name="connsiteY195" fmla="*/ 1492065 h 1696811"/>
              <a:gd name="connsiteX196" fmla="*/ 857863 w 1214923"/>
              <a:gd name="connsiteY196" fmla="*/ 1591247 h 1696811"/>
              <a:gd name="connsiteX197" fmla="*/ 857863 w 1214923"/>
              <a:gd name="connsiteY197" fmla="*/ 1591056 h 1696811"/>
              <a:gd name="connsiteX198" fmla="*/ 1054979 w 1214923"/>
              <a:gd name="connsiteY198" fmla="*/ 1445037 h 1696811"/>
              <a:gd name="connsiteX199" fmla="*/ 916632 w 1214923"/>
              <a:gd name="connsiteY199" fmla="*/ 1468184 h 1696811"/>
              <a:gd name="connsiteX200" fmla="*/ 1028170 w 1214923"/>
              <a:gd name="connsiteY200" fmla="*/ 1445228 h 1696811"/>
              <a:gd name="connsiteX201" fmla="*/ 1054979 w 1214923"/>
              <a:gd name="connsiteY201" fmla="*/ 1445037 h 1696811"/>
              <a:gd name="connsiteX202" fmla="*/ 862816 w 1214923"/>
              <a:gd name="connsiteY202" fmla="*/ 1410462 h 1696811"/>
              <a:gd name="connsiteX203" fmla="*/ 647551 w 1214923"/>
              <a:gd name="connsiteY203" fmla="*/ 1448562 h 1696811"/>
              <a:gd name="connsiteX204" fmla="*/ 862816 w 1214923"/>
              <a:gd name="connsiteY204" fmla="*/ 1410653 h 1696811"/>
              <a:gd name="connsiteX205" fmla="*/ 862816 w 1214923"/>
              <a:gd name="connsiteY205" fmla="*/ 1410462 h 1696811"/>
              <a:gd name="connsiteX206" fmla="*/ 689842 w 1214923"/>
              <a:gd name="connsiteY206" fmla="*/ 1391412 h 1696811"/>
              <a:gd name="connsiteX207" fmla="*/ 924347 w 1214923"/>
              <a:gd name="connsiteY207" fmla="*/ 1306830 h 1696811"/>
              <a:gd name="connsiteX208" fmla="*/ 689842 w 1214923"/>
              <a:gd name="connsiteY208" fmla="*/ 1391412 h 1696811"/>
              <a:gd name="connsiteX209" fmla="*/ 1162663 w 1214923"/>
              <a:gd name="connsiteY209" fmla="*/ 1057085 h 1696811"/>
              <a:gd name="connsiteX210" fmla="*/ 1148756 w 1214923"/>
              <a:gd name="connsiteY210" fmla="*/ 1134428 h 1696811"/>
              <a:gd name="connsiteX211" fmla="*/ 1066841 w 1214923"/>
              <a:gd name="connsiteY211" fmla="*/ 1139762 h 1696811"/>
              <a:gd name="connsiteX212" fmla="*/ 1035790 w 1214923"/>
              <a:gd name="connsiteY212" fmla="*/ 1087755 h 1696811"/>
              <a:gd name="connsiteX213" fmla="*/ 1162663 w 1214923"/>
              <a:gd name="connsiteY213" fmla="*/ 1057085 h 1696811"/>
              <a:gd name="connsiteX214" fmla="*/ 987913 w 1214923"/>
              <a:gd name="connsiteY214" fmla="*/ 1181170 h 1696811"/>
              <a:gd name="connsiteX215" fmla="*/ 958923 w 1214923"/>
              <a:gd name="connsiteY215" fmla="*/ 1264444 h 1696811"/>
              <a:gd name="connsiteX216" fmla="*/ 905107 w 1214923"/>
              <a:gd name="connsiteY216" fmla="*/ 1118330 h 1696811"/>
              <a:gd name="connsiteX217" fmla="*/ 987913 w 1214923"/>
              <a:gd name="connsiteY217" fmla="*/ 1181170 h 1696811"/>
              <a:gd name="connsiteX0" fmla="*/ 1193429 w 1214923"/>
              <a:gd name="connsiteY0" fmla="*/ 899446 h 1689168"/>
              <a:gd name="connsiteX1" fmla="*/ 1157319 w 1214923"/>
              <a:gd name="connsiteY1" fmla="*/ 831924 h 1689168"/>
              <a:gd name="connsiteX2" fmla="*/ 1019985 w 1214923"/>
              <a:gd name="connsiteY2" fmla="*/ 885740 h 1689168"/>
              <a:gd name="connsiteX3" fmla="*/ 963019 w 1214923"/>
              <a:gd name="connsiteY3" fmla="*/ 860965 h 1689168"/>
              <a:gd name="connsiteX4" fmla="*/ 1035980 w 1214923"/>
              <a:gd name="connsiteY4" fmla="*/ 795623 h 1689168"/>
              <a:gd name="connsiteX5" fmla="*/ 893772 w 1214923"/>
              <a:gd name="connsiteY5" fmla="*/ 930212 h 1689168"/>
              <a:gd name="connsiteX6" fmla="*/ 951398 w 1214923"/>
              <a:gd name="connsiteY6" fmla="*/ 937927 h 1689168"/>
              <a:gd name="connsiteX7" fmla="*/ 862911 w 1214923"/>
              <a:gd name="connsiteY7" fmla="*/ 964787 h 1689168"/>
              <a:gd name="connsiteX8" fmla="*/ 813000 w 1214923"/>
              <a:gd name="connsiteY8" fmla="*/ 991648 h 1689168"/>
              <a:gd name="connsiteX9" fmla="*/ 905202 w 1214923"/>
              <a:gd name="connsiteY9" fmla="*/ 872585 h 1689168"/>
              <a:gd name="connsiteX10" fmla="*/ 1062841 w 1214923"/>
              <a:gd name="connsiteY10" fmla="*/ 784098 h 1689168"/>
              <a:gd name="connsiteX11" fmla="*/ 1113873 w 1214923"/>
              <a:gd name="connsiteY11" fmla="*/ 670346 h 1689168"/>
              <a:gd name="connsiteX12" fmla="*/ 1028265 w 1214923"/>
              <a:gd name="connsiteY12" fmla="*/ 722567 h 1689168"/>
              <a:gd name="connsiteX13" fmla="*/ 1003881 w 1214923"/>
              <a:gd name="connsiteY13" fmla="*/ 692468 h 1689168"/>
              <a:gd name="connsiteX14" fmla="*/ 1005881 w 1214923"/>
              <a:gd name="connsiteY14" fmla="*/ 661511 h 1689168"/>
              <a:gd name="connsiteX15" fmla="*/ 1065794 w 1214923"/>
              <a:gd name="connsiteY15" fmla="*/ 651415 h 1689168"/>
              <a:gd name="connsiteX16" fmla="*/ 1087938 w 1214923"/>
              <a:gd name="connsiteY16" fmla="*/ 638205 h 1689168"/>
              <a:gd name="connsiteX17" fmla="*/ 739848 w 1214923"/>
              <a:gd name="connsiteY17" fmla="*/ 595694 h 1689168"/>
              <a:gd name="connsiteX18" fmla="*/ 716893 w 1214923"/>
              <a:gd name="connsiteY18" fmla="*/ 318992 h 1689168"/>
              <a:gd name="connsiteX19" fmla="*/ 920537 w 1214923"/>
              <a:gd name="connsiteY19" fmla="*/ 246031 h 1689168"/>
              <a:gd name="connsiteX20" fmla="*/ 682412 w 1214923"/>
              <a:gd name="connsiteY20" fmla="*/ 238316 h 1689168"/>
              <a:gd name="connsiteX21" fmla="*/ 928538 w 1214923"/>
              <a:gd name="connsiteY21" fmla="*/ 226790 h 1689168"/>
              <a:gd name="connsiteX22" fmla="*/ 720893 w 1214923"/>
              <a:gd name="connsiteY22" fmla="*/ 196025 h 1689168"/>
              <a:gd name="connsiteX23" fmla="*/ 736229 w 1214923"/>
              <a:gd name="connsiteY23" fmla="*/ 49911 h 1689168"/>
              <a:gd name="connsiteX24" fmla="*/ 663267 w 1214923"/>
              <a:gd name="connsiteY24" fmla="*/ 0 h 1689168"/>
              <a:gd name="connsiteX25" fmla="*/ 625167 w 1214923"/>
              <a:gd name="connsiteY25" fmla="*/ 103727 h 1689168"/>
              <a:gd name="connsiteX26" fmla="*/ 625167 w 1214923"/>
              <a:gd name="connsiteY26" fmla="*/ 288322 h 1689168"/>
              <a:gd name="connsiteX27" fmla="*/ 336845 w 1214923"/>
              <a:gd name="connsiteY27" fmla="*/ 261366 h 1689168"/>
              <a:gd name="connsiteX28" fmla="*/ 367611 w 1214923"/>
              <a:gd name="connsiteY28" fmla="*/ 307467 h 1689168"/>
              <a:gd name="connsiteX29" fmla="*/ 579066 w 1214923"/>
              <a:gd name="connsiteY29" fmla="*/ 615029 h 1689168"/>
              <a:gd name="connsiteX30" fmla="*/ 263884 w 1214923"/>
              <a:gd name="connsiteY30" fmla="*/ 496585 h 1689168"/>
              <a:gd name="connsiteX31" fmla="*/ 233118 w 1214923"/>
              <a:gd name="connsiteY31" fmla="*/ 714947 h 1689168"/>
              <a:gd name="connsiteX32" fmla="*/ 532965 w 1214923"/>
              <a:gd name="connsiteY32" fmla="*/ 807149 h 1689168"/>
              <a:gd name="connsiteX33" fmla="*/ 502390 w 1214923"/>
              <a:gd name="connsiteY33" fmla="*/ 816184 h 1689168"/>
              <a:gd name="connsiteX34" fmla="*/ 464290 w 1214923"/>
              <a:gd name="connsiteY34" fmla="*/ 772763 h 1689168"/>
              <a:gd name="connsiteX35" fmla="*/ 375231 w 1214923"/>
              <a:gd name="connsiteY35" fmla="*/ 788670 h 1689168"/>
              <a:gd name="connsiteX36" fmla="*/ 418189 w 1214923"/>
              <a:gd name="connsiteY36" fmla="*/ 826770 h 1689168"/>
              <a:gd name="connsiteX37" fmla="*/ 333607 w 1214923"/>
              <a:gd name="connsiteY37" fmla="*/ 826770 h 1689168"/>
              <a:gd name="connsiteX38" fmla="*/ 276457 w 1214923"/>
              <a:gd name="connsiteY38" fmla="*/ 857536 h 1689168"/>
              <a:gd name="connsiteX39" fmla="*/ 288458 w 1214923"/>
              <a:gd name="connsiteY39" fmla="*/ 766001 h 1689168"/>
              <a:gd name="connsiteX40" fmla="*/ 138059 w 1214923"/>
              <a:gd name="connsiteY40" fmla="*/ 911352 h 1689168"/>
              <a:gd name="connsiteX41" fmla="*/ 237976 w 1214923"/>
              <a:gd name="connsiteY41" fmla="*/ 961358 h 1689168"/>
              <a:gd name="connsiteX42" fmla="*/ 75102 w 1214923"/>
              <a:gd name="connsiteY42" fmla="*/ 1025783 h 1689168"/>
              <a:gd name="connsiteX43" fmla="*/ 80432 w 1214923"/>
              <a:gd name="connsiteY43" fmla="*/ 915162 h 1689168"/>
              <a:gd name="connsiteX44" fmla="*/ 91958 w 1214923"/>
              <a:gd name="connsiteY44" fmla="*/ 1107377 h 1689168"/>
              <a:gd name="connsiteX45" fmla="*/ 214925 w 1214923"/>
              <a:gd name="connsiteY45" fmla="*/ 1157383 h 1689168"/>
              <a:gd name="connsiteX46" fmla="*/ 322463 w 1214923"/>
              <a:gd name="connsiteY46" fmla="*/ 1228161 h 1689168"/>
              <a:gd name="connsiteX47" fmla="*/ 235145 w 1214923"/>
              <a:gd name="connsiteY47" fmla="*/ 1221759 h 1689168"/>
              <a:gd name="connsiteX48" fmla="*/ 267875 w 1214923"/>
              <a:gd name="connsiteY48" fmla="*/ 1263023 h 1689168"/>
              <a:gd name="connsiteX49" fmla="*/ 395615 w 1214923"/>
              <a:gd name="connsiteY49" fmla="*/ 1319117 h 1689168"/>
              <a:gd name="connsiteX50" fmla="*/ 322827 w 1214923"/>
              <a:gd name="connsiteY50" fmla="*/ 1338837 h 1689168"/>
              <a:gd name="connsiteX51" fmla="*/ 247492 w 1214923"/>
              <a:gd name="connsiteY51" fmla="*/ 1296725 h 1689168"/>
              <a:gd name="connsiteX52" fmla="*/ 229880 w 1214923"/>
              <a:gd name="connsiteY52" fmla="*/ 1312259 h 1689168"/>
              <a:gd name="connsiteX53" fmla="*/ 146155 w 1214923"/>
              <a:gd name="connsiteY53" fmla="*/ 1230344 h 1689168"/>
              <a:gd name="connsiteX54" fmla="*/ 115389 w 1214923"/>
              <a:gd name="connsiteY54" fmla="*/ 1430369 h 1689168"/>
              <a:gd name="connsiteX55" fmla="*/ 349799 w 1214923"/>
              <a:gd name="connsiteY55" fmla="*/ 1480280 h 1689168"/>
              <a:gd name="connsiteX56" fmla="*/ 299507 w 1214923"/>
              <a:gd name="connsiteY56" fmla="*/ 1464659 h 1689168"/>
              <a:gd name="connsiteX57" fmla="*/ 318374 w 1214923"/>
              <a:gd name="connsiteY57" fmla="*/ 1496562 h 1689168"/>
              <a:gd name="connsiteX58" fmla="*/ 388280 w 1214923"/>
              <a:gd name="connsiteY58" fmla="*/ 1545717 h 1689168"/>
              <a:gd name="connsiteX59" fmla="*/ 348847 w 1214923"/>
              <a:gd name="connsiteY59" fmla="*/ 1542479 h 1689168"/>
              <a:gd name="connsiteX60" fmla="*/ 255883 w 1214923"/>
              <a:gd name="connsiteY60" fmla="*/ 1502664 h 1689168"/>
              <a:gd name="connsiteX61" fmla="*/ 255883 w 1214923"/>
              <a:gd name="connsiteY61" fmla="*/ 1502664 h 1689168"/>
              <a:gd name="connsiteX62" fmla="*/ 239976 w 1214923"/>
              <a:gd name="connsiteY62" fmla="*/ 1484281 h 1689168"/>
              <a:gd name="connsiteX63" fmla="*/ 203495 w 1214923"/>
              <a:gd name="connsiteY63" fmla="*/ 1484281 h 1689168"/>
              <a:gd name="connsiteX64" fmla="*/ 187303 w 1214923"/>
              <a:gd name="connsiteY64" fmla="*/ 1499140 h 1689168"/>
              <a:gd name="connsiteX65" fmla="*/ 490673 w 1214923"/>
              <a:gd name="connsiteY65" fmla="*/ 1673352 h 1689168"/>
              <a:gd name="connsiteX66" fmla="*/ 757374 w 1214923"/>
              <a:gd name="connsiteY66" fmla="*/ 1682401 h 1689168"/>
              <a:gd name="connsiteX67" fmla="*/ 988070 w 1214923"/>
              <a:gd name="connsiteY67" fmla="*/ 1594485 h 1689168"/>
              <a:gd name="connsiteX68" fmla="*/ 1152566 w 1214923"/>
              <a:gd name="connsiteY68" fmla="*/ 1394460 h 1689168"/>
              <a:gd name="connsiteX69" fmla="*/ 918822 w 1214923"/>
              <a:gd name="connsiteY69" fmla="*/ 1363507 h 1689168"/>
              <a:gd name="connsiteX70" fmla="*/ 802904 w 1214923"/>
              <a:gd name="connsiteY70" fmla="*/ 1350454 h 1689168"/>
              <a:gd name="connsiteX71" fmla="*/ 841956 w 1214923"/>
              <a:gd name="connsiteY71" fmla="*/ 1326547 h 1689168"/>
              <a:gd name="connsiteX72" fmla="*/ 1018286 w 1214923"/>
              <a:gd name="connsiteY72" fmla="*/ 1315425 h 1689168"/>
              <a:gd name="connsiteX73" fmla="*/ 980354 w 1214923"/>
              <a:gd name="connsiteY73" fmla="*/ 1268921 h 1689168"/>
              <a:gd name="connsiteX74" fmla="*/ 1091488 w 1214923"/>
              <a:gd name="connsiteY74" fmla="*/ 1221043 h 1689168"/>
              <a:gd name="connsiteX75" fmla="*/ 896580 w 1214923"/>
              <a:gd name="connsiteY75" fmla="*/ 1032638 h 1689168"/>
              <a:gd name="connsiteX76" fmla="*/ 1193429 w 1214923"/>
              <a:gd name="connsiteY76" fmla="*/ 899446 h 1689168"/>
              <a:gd name="connsiteX77" fmla="*/ 759089 w 1214923"/>
              <a:gd name="connsiteY77" fmla="*/ 61246 h 1689168"/>
              <a:gd name="connsiteX78" fmla="*/ 720989 w 1214923"/>
              <a:gd name="connsiteY78" fmla="*/ 145828 h 1689168"/>
              <a:gd name="connsiteX79" fmla="*/ 759089 w 1214923"/>
              <a:gd name="connsiteY79" fmla="*/ 61436 h 1689168"/>
              <a:gd name="connsiteX80" fmla="*/ 759089 w 1214923"/>
              <a:gd name="connsiteY80" fmla="*/ 61246 h 1689168"/>
              <a:gd name="connsiteX81" fmla="*/ 363611 w 1214923"/>
              <a:gd name="connsiteY81" fmla="*/ 545783 h 1689168"/>
              <a:gd name="connsiteX82" fmla="*/ 348275 w 1214923"/>
              <a:gd name="connsiteY82" fmla="*/ 553498 h 1689168"/>
              <a:gd name="connsiteX83" fmla="*/ 363611 w 1214923"/>
              <a:gd name="connsiteY83" fmla="*/ 545783 h 1689168"/>
              <a:gd name="connsiteX84" fmla="*/ 232451 w 1214923"/>
              <a:gd name="connsiteY84" fmla="*/ 523113 h 1689168"/>
              <a:gd name="connsiteX85" fmla="*/ 254694 w 1214923"/>
              <a:gd name="connsiteY85" fmla="*/ 664096 h 1689168"/>
              <a:gd name="connsiteX86" fmla="*/ 232451 w 1214923"/>
              <a:gd name="connsiteY86" fmla="*/ 523113 h 1689168"/>
              <a:gd name="connsiteX87" fmla="*/ 340084 w 1214923"/>
              <a:gd name="connsiteY87" fmla="*/ 692277 h 1689168"/>
              <a:gd name="connsiteX88" fmla="*/ 470767 w 1214923"/>
              <a:gd name="connsiteY88" fmla="*/ 684562 h 1689168"/>
              <a:gd name="connsiteX89" fmla="*/ 340084 w 1214923"/>
              <a:gd name="connsiteY89" fmla="*/ 691896 h 1689168"/>
              <a:gd name="connsiteX90" fmla="*/ 340084 w 1214923"/>
              <a:gd name="connsiteY90" fmla="*/ 692277 h 1689168"/>
              <a:gd name="connsiteX91" fmla="*/ 382375 w 1214923"/>
              <a:gd name="connsiteY91" fmla="*/ 615410 h 1689168"/>
              <a:gd name="connsiteX92" fmla="*/ 516868 w 1214923"/>
              <a:gd name="connsiteY92" fmla="*/ 688372 h 1689168"/>
              <a:gd name="connsiteX93" fmla="*/ 382661 w 1214923"/>
              <a:gd name="connsiteY93" fmla="*/ 615029 h 1689168"/>
              <a:gd name="connsiteX94" fmla="*/ 382375 w 1214923"/>
              <a:gd name="connsiteY94" fmla="*/ 615410 h 1689168"/>
              <a:gd name="connsiteX95" fmla="*/ 201400 w 1214923"/>
              <a:gd name="connsiteY95" fmla="*/ 907542 h 1689168"/>
              <a:gd name="connsiteX96" fmla="*/ 163300 w 1214923"/>
              <a:gd name="connsiteY96" fmla="*/ 838295 h 1689168"/>
              <a:gd name="connsiteX97" fmla="*/ 201686 w 1214923"/>
              <a:gd name="connsiteY97" fmla="*/ 907161 h 1689168"/>
              <a:gd name="connsiteX98" fmla="*/ 201400 w 1214923"/>
              <a:gd name="connsiteY98" fmla="*/ 907542 h 1689168"/>
              <a:gd name="connsiteX99" fmla="*/ 97811 w 1214923"/>
              <a:gd name="connsiteY99" fmla="*/ 1285557 h 1689168"/>
              <a:gd name="connsiteX100" fmla="*/ 123279 w 1214923"/>
              <a:gd name="connsiteY100" fmla="*/ 1264178 h 1689168"/>
              <a:gd name="connsiteX101" fmla="*/ 231975 w 1214923"/>
              <a:gd name="connsiteY101" fmla="*/ 1341501 h 1689168"/>
              <a:gd name="connsiteX102" fmla="*/ 97811 w 1214923"/>
              <a:gd name="connsiteY102" fmla="*/ 1285557 h 1689168"/>
              <a:gd name="connsiteX103" fmla="*/ 232928 w 1214923"/>
              <a:gd name="connsiteY103" fmla="*/ 1376077 h 1689168"/>
              <a:gd name="connsiteX104" fmla="*/ 279029 w 1214923"/>
              <a:gd name="connsiteY104" fmla="*/ 1379887 h 1689168"/>
              <a:gd name="connsiteX105" fmla="*/ 232451 w 1214923"/>
              <a:gd name="connsiteY105" fmla="*/ 1376077 h 1689168"/>
              <a:gd name="connsiteX106" fmla="*/ 232928 w 1214923"/>
              <a:gd name="connsiteY106" fmla="*/ 1376077 h 1689168"/>
              <a:gd name="connsiteX107" fmla="*/ 856244 w 1214923"/>
              <a:gd name="connsiteY107" fmla="*/ 715613 h 1689168"/>
              <a:gd name="connsiteX108" fmla="*/ 817635 w 1214923"/>
              <a:gd name="connsiteY108" fmla="*/ 708913 h 1689168"/>
              <a:gd name="connsiteX109" fmla="*/ 721084 w 1214923"/>
              <a:gd name="connsiteY109" fmla="*/ 657225 h 1689168"/>
              <a:gd name="connsiteX110" fmla="*/ 855767 w 1214923"/>
              <a:gd name="connsiteY110" fmla="*/ 715613 h 1689168"/>
              <a:gd name="connsiteX111" fmla="*/ 856244 w 1214923"/>
              <a:gd name="connsiteY111" fmla="*/ 715613 h 1689168"/>
              <a:gd name="connsiteX112" fmla="*/ 663458 w 1214923"/>
              <a:gd name="connsiteY112" fmla="*/ 722662 h 1689168"/>
              <a:gd name="connsiteX113" fmla="*/ 644408 w 1214923"/>
              <a:gd name="connsiteY113" fmla="*/ 807149 h 1689168"/>
              <a:gd name="connsiteX114" fmla="*/ 662981 w 1214923"/>
              <a:gd name="connsiteY114" fmla="*/ 723138 h 1689168"/>
              <a:gd name="connsiteX115" fmla="*/ 663458 w 1214923"/>
              <a:gd name="connsiteY115" fmla="*/ 722662 h 1689168"/>
              <a:gd name="connsiteX116" fmla="*/ 628882 w 1214923"/>
              <a:gd name="connsiteY116" fmla="*/ 753332 h 1689168"/>
              <a:gd name="connsiteX117" fmla="*/ 655742 w 1214923"/>
              <a:gd name="connsiteY117" fmla="*/ 726472 h 1689168"/>
              <a:gd name="connsiteX118" fmla="*/ 628406 w 1214923"/>
              <a:gd name="connsiteY118" fmla="*/ 753332 h 1689168"/>
              <a:gd name="connsiteX119" fmla="*/ 628882 w 1214923"/>
              <a:gd name="connsiteY119" fmla="*/ 753332 h 1689168"/>
              <a:gd name="connsiteX120" fmla="*/ 771090 w 1214923"/>
              <a:gd name="connsiteY120" fmla="*/ 757237 h 1689168"/>
              <a:gd name="connsiteX121" fmla="*/ 690318 w 1214923"/>
              <a:gd name="connsiteY121" fmla="*/ 822579 h 1689168"/>
              <a:gd name="connsiteX122" fmla="*/ 770614 w 1214923"/>
              <a:gd name="connsiteY122" fmla="*/ 757237 h 1689168"/>
              <a:gd name="connsiteX123" fmla="*/ 771090 w 1214923"/>
              <a:gd name="connsiteY123" fmla="*/ 757237 h 1689168"/>
              <a:gd name="connsiteX124" fmla="*/ 759565 w 1214923"/>
              <a:gd name="connsiteY124" fmla="*/ 538162 h 1689168"/>
              <a:gd name="connsiteX125" fmla="*/ 851767 w 1214923"/>
              <a:gd name="connsiteY125" fmla="*/ 480536 h 1689168"/>
              <a:gd name="connsiteX126" fmla="*/ 759089 w 1214923"/>
              <a:gd name="connsiteY126" fmla="*/ 538067 h 1689168"/>
              <a:gd name="connsiteX127" fmla="*/ 759565 w 1214923"/>
              <a:gd name="connsiteY127" fmla="*/ 538162 h 1689168"/>
              <a:gd name="connsiteX128" fmla="*/ 868213 w 1214923"/>
              <a:gd name="connsiteY128" fmla="*/ 356761 h 1689168"/>
              <a:gd name="connsiteX129" fmla="*/ 812619 w 1214923"/>
              <a:gd name="connsiteY129" fmla="*/ 442055 h 1689168"/>
              <a:gd name="connsiteX130" fmla="*/ 868213 w 1214923"/>
              <a:gd name="connsiteY130" fmla="*/ 356761 h 1689168"/>
              <a:gd name="connsiteX131" fmla="*/ 681841 w 1214923"/>
              <a:gd name="connsiteY131" fmla="*/ 323088 h 1689168"/>
              <a:gd name="connsiteX132" fmla="*/ 758803 w 1214923"/>
              <a:gd name="connsiteY132" fmla="*/ 430816 h 1689168"/>
              <a:gd name="connsiteX133" fmla="*/ 643455 w 1214923"/>
              <a:gd name="connsiteY133" fmla="*/ 396145 h 1689168"/>
              <a:gd name="connsiteX134" fmla="*/ 639550 w 1214923"/>
              <a:gd name="connsiteY134" fmla="*/ 438436 h 1689168"/>
              <a:gd name="connsiteX135" fmla="*/ 682127 w 1214923"/>
              <a:gd name="connsiteY135" fmla="*/ 323088 h 1689168"/>
              <a:gd name="connsiteX136" fmla="*/ 681841 w 1214923"/>
              <a:gd name="connsiteY136" fmla="*/ 323088 h 1689168"/>
              <a:gd name="connsiteX137" fmla="*/ 395477 w 1214923"/>
              <a:gd name="connsiteY137" fmla="*/ 216638 h 1689168"/>
              <a:gd name="connsiteX138" fmla="*/ 432956 w 1214923"/>
              <a:gd name="connsiteY138" fmla="*/ 194566 h 1689168"/>
              <a:gd name="connsiteX139" fmla="*/ 564476 w 1214923"/>
              <a:gd name="connsiteY139" fmla="*/ 247666 h 1689168"/>
              <a:gd name="connsiteX140" fmla="*/ 558873 w 1214923"/>
              <a:gd name="connsiteY140" fmla="*/ 299942 h 1689168"/>
              <a:gd name="connsiteX141" fmla="*/ 395477 w 1214923"/>
              <a:gd name="connsiteY141" fmla="*/ 216638 h 1689168"/>
              <a:gd name="connsiteX142" fmla="*/ 470767 w 1214923"/>
              <a:gd name="connsiteY142" fmla="*/ 361188 h 1689168"/>
              <a:gd name="connsiteX143" fmla="*/ 566874 w 1214923"/>
              <a:gd name="connsiteY143" fmla="*/ 503396 h 1689168"/>
              <a:gd name="connsiteX144" fmla="*/ 470767 w 1214923"/>
              <a:gd name="connsiteY144" fmla="*/ 361188 h 1689168"/>
              <a:gd name="connsiteX145" fmla="*/ 632216 w 1214923"/>
              <a:gd name="connsiteY145" fmla="*/ 475419 h 1689168"/>
              <a:gd name="connsiteX146" fmla="*/ 759089 w 1214923"/>
              <a:gd name="connsiteY146" fmla="*/ 438055 h 1689168"/>
              <a:gd name="connsiteX147" fmla="*/ 640217 w 1214923"/>
              <a:gd name="connsiteY147" fmla="*/ 641593 h 1689168"/>
              <a:gd name="connsiteX148" fmla="*/ 622468 w 1214923"/>
              <a:gd name="connsiteY148" fmla="*/ 453581 h 1689168"/>
              <a:gd name="connsiteX149" fmla="*/ 632216 w 1214923"/>
              <a:gd name="connsiteY149" fmla="*/ 475419 h 1689168"/>
              <a:gd name="connsiteX150" fmla="*/ 686032 w 1214923"/>
              <a:gd name="connsiteY150" fmla="*/ 837819 h 1689168"/>
              <a:gd name="connsiteX151" fmla="*/ 628310 w 1214923"/>
              <a:gd name="connsiteY151" fmla="*/ 930116 h 1689168"/>
              <a:gd name="connsiteX152" fmla="*/ 686032 w 1214923"/>
              <a:gd name="connsiteY152" fmla="*/ 837914 h 1689168"/>
              <a:gd name="connsiteX153" fmla="*/ 686032 w 1214923"/>
              <a:gd name="connsiteY153" fmla="*/ 837819 h 1689168"/>
              <a:gd name="connsiteX154" fmla="*/ 743658 w 1214923"/>
              <a:gd name="connsiteY154" fmla="*/ 1291400 h 1689168"/>
              <a:gd name="connsiteX155" fmla="*/ 547634 w 1214923"/>
              <a:gd name="connsiteY155" fmla="*/ 1206818 h 1689168"/>
              <a:gd name="connsiteX156" fmla="*/ 573446 w 1214923"/>
              <a:gd name="connsiteY156" fmla="*/ 1222439 h 1689168"/>
              <a:gd name="connsiteX157" fmla="*/ 603450 w 1214923"/>
              <a:gd name="connsiteY157" fmla="*/ 1227487 h 1689168"/>
              <a:gd name="connsiteX158" fmla="*/ 743658 w 1214923"/>
              <a:gd name="connsiteY158" fmla="*/ 1291495 h 1689168"/>
              <a:gd name="connsiteX159" fmla="*/ 743658 w 1214923"/>
              <a:gd name="connsiteY159" fmla="*/ 1291400 h 1689168"/>
              <a:gd name="connsiteX160" fmla="*/ 556465 w 1214923"/>
              <a:gd name="connsiteY160" fmla="*/ 950327 h 1689168"/>
              <a:gd name="connsiteX161" fmla="*/ 689842 w 1214923"/>
              <a:gd name="connsiteY161" fmla="*/ 1122236 h 1689168"/>
              <a:gd name="connsiteX162" fmla="*/ 568651 w 1214923"/>
              <a:gd name="connsiteY162" fmla="*/ 984541 h 1689168"/>
              <a:gd name="connsiteX163" fmla="*/ 556465 w 1214923"/>
              <a:gd name="connsiteY163" fmla="*/ 950327 h 1689168"/>
              <a:gd name="connsiteX164" fmla="*/ 351609 w 1214923"/>
              <a:gd name="connsiteY164" fmla="*/ 1045464 h 1689168"/>
              <a:gd name="connsiteX165" fmla="*/ 382375 w 1214923"/>
              <a:gd name="connsiteY165" fmla="*/ 887825 h 1689168"/>
              <a:gd name="connsiteX166" fmla="*/ 351609 w 1214923"/>
              <a:gd name="connsiteY166" fmla="*/ 1045559 h 1689168"/>
              <a:gd name="connsiteX167" fmla="*/ 351609 w 1214923"/>
              <a:gd name="connsiteY167" fmla="*/ 1045464 h 1689168"/>
              <a:gd name="connsiteX168" fmla="*/ 420761 w 1214923"/>
              <a:gd name="connsiteY168" fmla="*/ 1054969 h 1689168"/>
              <a:gd name="connsiteX169" fmla="*/ 605260 w 1214923"/>
              <a:gd name="connsiteY169" fmla="*/ 1180338 h 1689168"/>
              <a:gd name="connsiteX170" fmla="*/ 420761 w 1214923"/>
              <a:gd name="connsiteY170" fmla="*/ 1054969 h 1689168"/>
              <a:gd name="connsiteX171" fmla="*/ 366944 w 1214923"/>
              <a:gd name="connsiteY171" fmla="*/ 1414272 h 1689168"/>
              <a:gd name="connsiteX172" fmla="*/ 597640 w 1214923"/>
              <a:gd name="connsiteY172" fmla="*/ 1460468 h 1689168"/>
              <a:gd name="connsiteX173" fmla="*/ 366944 w 1214923"/>
              <a:gd name="connsiteY173" fmla="*/ 1414463 h 1689168"/>
              <a:gd name="connsiteX174" fmla="*/ 366944 w 1214923"/>
              <a:gd name="connsiteY174" fmla="*/ 1414272 h 1689168"/>
              <a:gd name="connsiteX175" fmla="*/ 597035 w 1214923"/>
              <a:gd name="connsiteY175" fmla="*/ 1664464 h 1689168"/>
              <a:gd name="connsiteX176" fmla="*/ 471148 w 1214923"/>
              <a:gd name="connsiteY176" fmla="*/ 1649777 h 1689168"/>
              <a:gd name="connsiteX177" fmla="*/ 401901 w 1214923"/>
              <a:gd name="connsiteY177" fmla="*/ 1579817 h 1689168"/>
              <a:gd name="connsiteX178" fmla="*/ 582412 w 1214923"/>
              <a:gd name="connsiteY178" fmla="*/ 1645158 h 1689168"/>
              <a:gd name="connsiteX179" fmla="*/ 597035 w 1214923"/>
              <a:gd name="connsiteY179" fmla="*/ 1664464 h 1689168"/>
              <a:gd name="connsiteX180" fmla="*/ 616785 w 1214923"/>
              <a:gd name="connsiteY180" fmla="*/ 1564196 h 1689168"/>
              <a:gd name="connsiteX181" fmla="*/ 555349 w 1214923"/>
              <a:gd name="connsiteY181" fmla="*/ 1541145 h 1689168"/>
              <a:gd name="connsiteX182" fmla="*/ 638597 w 1214923"/>
              <a:gd name="connsiteY182" fmla="*/ 1493520 h 1689168"/>
              <a:gd name="connsiteX183" fmla="*/ 752034 w 1214923"/>
              <a:gd name="connsiteY183" fmla="*/ 1535463 h 1689168"/>
              <a:gd name="connsiteX184" fmla="*/ 616785 w 1214923"/>
              <a:gd name="connsiteY184" fmla="*/ 1564386 h 1689168"/>
              <a:gd name="connsiteX185" fmla="*/ 616785 w 1214923"/>
              <a:gd name="connsiteY185" fmla="*/ 1564196 h 1689168"/>
              <a:gd name="connsiteX186" fmla="*/ 811979 w 1214923"/>
              <a:gd name="connsiteY186" fmla="*/ 1595484 h 1689168"/>
              <a:gd name="connsiteX187" fmla="*/ 812771 w 1214923"/>
              <a:gd name="connsiteY187" fmla="*/ 1652594 h 1689168"/>
              <a:gd name="connsiteX188" fmla="*/ 704225 w 1214923"/>
              <a:gd name="connsiteY188" fmla="*/ 1665256 h 1689168"/>
              <a:gd name="connsiteX189" fmla="*/ 651942 w 1214923"/>
              <a:gd name="connsiteY189" fmla="*/ 1653111 h 1689168"/>
              <a:gd name="connsiteX190" fmla="*/ 811979 w 1214923"/>
              <a:gd name="connsiteY190" fmla="*/ 1595484 h 1689168"/>
              <a:gd name="connsiteX191" fmla="*/ 857863 w 1214923"/>
              <a:gd name="connsiteY191" fmla="*/ 1591056 h 1689168"/>
              <a:gd name="connsiteX192" fmla="*/ 838813 w 1214923"/>
              <a:gd name="connsiteY192" fmla="*/ 1568958 h 1689168"/>
              <a:gd name="connsiteX193" fmla="*/ 836146 w 1214923"/>
              <a:gd name="connsiteY193" fmla="*/ 1564291 h 1689168"/>
              <a:gd name="connsiteX194" fmla="*/ 955179 w 1214923"/>
              <a:gd name="connsiteY194" fmla="*/ 1500720 h 1689168"/>
              <a:gd name="connsiteX195" fmla="*/ 1066493 w 1214923"/>
              <a:gd name="connsiteY195" fmla="*/ 1492065 h 1689168"/>
              <a:gd name="connsiteX196" fmla="*/ 857863 w 1214923"/>
              <a:gd name="connsiteY196" fmla="*/ 1591247 h 1689168"/>
              <a:gd name="connsiteX197" fmla="*/ 857863 w 1214923"/>
              <a:gd name="connsiteY197" fmla="*/ 1591056 h 1689168"/>
              <a:gd name="connsiteX198" fmla="*/ 1054979 w 1214923"/>
              <a:gd name="connsiteY198" fmla="*/ 1445037 h 1689168"/>
              <a:gd name="connsiteX199" fmla="*/ 916632 w 1214923"/>
              <a:gd name="connsiteY199" fmla="*/ 1468184 h 1689168"/>
              <a:gd name="connsiteX200" fmla="*/ 1028170 w 1214923"/>
              <a:gd name="connsiteY200" fmla="*/ 1445228 h 1689168"/>
              <a:gd name="connsiteX201" fmla="*/ 1054979 w 1214923"/>
              <a:gd name="connsiteY201" fmla="*/ 1445037 h 1689168"/>
              <a:gd name="connsiteX202" fmla="*/ 862816 w 1214923"/>
              <a:gd name="connsiteY202" fmla="*/ 1410462 h 1689168"/>
              <a:gd name="connsiteX203" fmla="*/ 647551 w 1214923"/>
              <a:gd name="connsiteY203" fmla="*/ 1448562 h 1689168"/>
              <a:gd name="connsiteX204" fmla="*/ 862816 w 1214923"/>
              <a:gd name="connsiteY204" fmla="*/ 1410653 h 1689168"/>
              <a:gd name="connsiteX205" fmla="*/ 862816 w 1214923"/>
              <a:gd name="connsiteY205" fmla="*/ 1410462 h 1689168"/>
              <a:gd name="connsiteX206" fmla="*/ 689842 w 1214923"/>
              <a:gd name="connsiteY206" fmla="*/ 1391412 h 1689168"/>
              <a:gd name="connsiteX207" fmla="*/ 924347 w 1214923"/>
              <a:gd name="connsiteY207" fmla="*/ 1306830 h 1689168"/>
              <a:gd name="connsiteX208" fmla="*/ 689842 w 1214923"/>
              <a:gd name="connsiteY208" fmla="*/ 1391412 h 1689168"/>
              <a:gd name="connsiteX209" fmla="*/ 1162663 w 1214923"/>
              <a:gd name="connsiteY209" fmla="*/ 1057085 h 1689168"/>
              <a:gd name="connsiteX210" fmla="*/ 1148756 w 1214923"/>
              <a:gd name="connsiteY210" fmla="*/ 1134428 h 1689168"/>
              <a:gd name="connsiteX211" fmla="*/ 1066841 w 1214923"/>
              <a:gd name="connsiteY211" fmla="*/ 1139762 h 1689168"/>
              <a:gd name="connsiteX212" fmla="*/ 1035790 w 1214923"/>
              <a:gd name="connsiteY212" fmla="*/ 1087755 h 1689168"/>
              <a:gd name="connsiteX213" fmla="*/ 1162663 w 1214923"/>
              <a:gd name="connsiteY213" fmla="*/ 1057085 h 1689168"/>
              <a:gd name="connsiteX214" fmla="*/ 987913 w 1214923"/>
              <a:gd name="connsiteY214" fmla="*/ 1181170 h 1689168"/>
              <a:gd name="connsiteX215" fmla="*/ 958923 w 1214923"/>
              <a:gd name="connsiteY215" fmla="*/ 1264444 h 1689168"/>
              <a:gd name="connsiteX216" fmla="*/ 905107 w 1214923"/>
              <a:gd name="connsiteY216" fmla="*/ 1118330 h 1689168"/>
              <a:gd name="connsiteX217" fmla="*/ 987913 w 1214923"/>
              <a:gd name="connsiteY217" fmla="*/ 1181170 h 1689168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8807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12771 w 1214923"/>
              <a:gd name="connsiteY187" fmla="*/ 1652594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6750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12771 w 1214923"/>
              <a:gd name="connsiteY187" fmla="*/ 1652594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6750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43627 w 1214923"/>
              <a:gd name="connsiteY187" fmla="*/ 1657736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43627 w 1214923"/>
              <a:gd name="connsiteY187" fmla="*/ 1657736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61626 w 1214923"/>
              <a:gd name="connsiteY187" fmla="*/ 1675735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30771 w 1214923"/>
              <a:gd name="connsiteY187" fmla="*/ 1647451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25628 w 1214923"/>
              <a:gd name="connsiteY187" fmla="*/ 1619167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1417"/>
              <a:gd name="connsiteX1" fmla="*/ 1157319 w 1214923"/>
              <a:gd name="connsiteY1" fmla="*/ 831924 h 1681417"/>
              <a:gd name="connsiteX2" fmla="*/ 1019985 w 1214923"/>
              <a:gd name="connsiteY2" fmla="*/ 885740 h 1681417"/>
              <a:gd name="connsiteX3" fmla="*/ 963019 w 1214923"/>
              <a:gd name="connsiteY3" fmla="*/ 860965 h 1681417"/>
              <a:gd name="connsiteX4" fmla="*/ 1035980 w 1214923"/>
              <a:gd name="connsiteY4" fmla="*/ 795623 h 1681417"/>
              <a:gd name="connsiteX5" fmla="*/ 893772 w 1214923"/>
              <a:gd name="connsiteY5" fmla="*/ 930212 h 1681417"/>
              <a:gd name="connsiteX6" fmla="*/ 951398 w 1214923"/>
              <a:gd name="connsiteY6" fmla="*/ 937927 h 1681417"/>
              <a:gd name="connsiteX7" fmla="*/ 862911 w 1214923"/>
              <a:gd name="connsiteY7" fmla="*/ 964787 h 1681417"/>
              <a:gd name="connsiteX8" fmla="*/ 813000 w 1214923"/>
              <a:gd name="connsiteY8" fmla="*/ 991648 h 1681417"/>
              <a:gd name="connsiteX9" fmla="*/ 905202 w 1214923"/>
              <a:gd name="connsiteY9" fmla="*/ 872585 h 1681417"/>
              <a:gd name="connsiteX10" fmla="*/ 1062841 w 1214923"/>
              <a:gd name="connsiteY10" fmla="*/ 784098 h 1681417"/>
              <a:gd name="connsiteX11" fmla="*/ 1113873 w 1214923"/>
              <a:gd name="connsiteY11" fmla="*/ 670346 h 1681417"/>
              <a:gd name="connsiteX12" fmla="*/ 1028265 w 1214923"/>
              <a:gd name="connsiteY12" fmla="*/ 722567 h 1681417"/>
              <a:gd name="connsiteX13" fmla="*/ 1003881 w 1214923"/>
              <a:gd name="connsiteY13" fmla="*/ 692468 h 1681417"/>
              <a:gd name="connsiteX14" fmla="*/ 1005881 w 1214923"/>
              <a:gd name="connsiteY14" fmla="*/ 661511 h 1681417"/>
              <a:gd name="connsiteX15" fmla="*/ 1065794 w 1214923"/>
              <a:gd name="connsiteY15" fmla="*/ 651415 h 1681417"/>
              <a:gd name="connsiteX16" fmla="*/ 1087938 w 1214923"/>
              <a:gd name="connsiteY16" fmla="*/ 638205 h 1681417"/>
              <a:gd name="connsiteX17" fmla="*/ 739848 w 1214923"/>
              <a:gd name="connsiteY17" fmla="*/ 595694 h 1681417"/>
              <a:gd name="connsiteX18" fmla="*/ 716893 w 1214923"/>
              <a:gd name="connsiteY18" fmla="*/ 318992 h 1681417"/>
              <a:gd name="connsiteX19" fmla="*/ 920537 w 1214923"/>
              <a:gd name="connsiteY19" fmla="*/ 246031 h 1681417"/>
              <a:gd name="connsiteX20" fmla="*/ 682412 w 1214923"/>
              <a:gd name="connsiteY20" fmla="*/ 238316 h 1681417"/>
              <a:gd name="connsiteX21" fmla="*/ 928538 w 1214923"/>
              <a:gd name="connsiteY21" fmla="*/ 226790 h 1681417"/>
              <a:gd name="connsiteX22" fmla="*/ 720893 w 1214923"/>
              <a:gd name="connsiteY22" fmla="*/ 196025 h 1681417"/>
              <a:gd name="connsiteX23" fmla="*/ 736229 w 1214923"/>
              <a:gd name="connsiteY23" fmla="*/ 49911 h 1681417"/>
              <a:gd name="connsiteX24" fmla="*/ 663267 w 1214923"/>
              <a:gd name="connsiteY24" fmla="*/ 0 h 1681417"/>
              <a:gd name="connsiteX25" fmla="*/ 625167 w 1214923"/>
              <a:gd name="connsiteY25" fmla="*/ 103727 h 1681417"/>
              <a:gd name="connsiteX26" fmla="*/ 625167 w 1214923"/>
              <a:gd name="connsiteY26" fmla="*/ 288322 h 1681417"/>
              <a:gd name="connsiteX27" fmla="*/ 336845 w 1214923"/>
              <a:gd name="connsiteY27" fmla="*/ 261366 h 1681417"/>
              <a:gd name="connsiteX28" fmla="*/ 367611 w 1214923"/>
              <a:gd name="connsiteY28" fmla="*/ 307467 h 1681417"/>
              <a:gd name="connsiteX29" fmla="*/ 579066 w 1214923"/>
              <a:gd name="connsiteY29" fmla="*/ 615029 h 1681417"/>
              <a:gd name="connsiteX30" fmla="*/ 263884 w 1214923"/>
              <a:gd name="connsiteY30" fmla="*/ 496585 h 1681417"/>
              <a:gd name="connsiteX31" fmla="*/ 233118 w 1214923"/>
              <a:gd name="connsiteY31" fmla="*/ 714947 h 1681417"/>
              <a:gd name="connsiteX32" fmla="*/ 532965 w 1214923"/>
              <a:gd name="connsiteY32" fmla="*/ 807149 h 1681417"/>
              <a:gd name="connsiteX33" fmla="*/ 502390 w 1214923"/>
              <a:gd name="connsiteY33" fmla="*/ 816184 h 1681417"/>
              <a:gd name="connsiteX34" fmla="*/ 464290 w 1214923"/>
              <a:gd name="connsiteY34" fmla="*/ 772763 h 1681417"/>
              <a:gd name="connsiteX35" fmla="*/ 375231 w 1214923"/>
              <a:gd name="connsiteY35" fmla="*/ 788670 h 1681417"/>
              <a:gd name="connsiteX36" fmla="*/ 418189 w 1214923"/>
              <a:gd name="connsiteY36" fmla="*/ 826770 h 1681417"/>
              <a:gd name="connsiteX37" fmla="*/ 333607 w 1214923"/>
              <a:gd name="connsiteY37" fmla="*/ 826770 h 1681417"/>
              <a:gd name="connsiteX38" fmla="*/ 276457 w 1214923"/>
              <a:gd name="connsiteY38" fmla="*/ 857536 h 1681417"/>
              <a:gd name="connsiteX39" fmla="*/ 288458 w 1214923"/>
              <a:gd name="connsiteY39" fmla="*/ 766001 h 1681417"/>
              <a:gd name="connsiteX40" fmla="*/ 138059 w 1214923"/>
              <a:gd name="connsiteY40" fmla="*/ 911352 h 1681417"/>
              <a:gd name="connsiteX41" fmla="*/ 237976 w 1214923"/>
              <a:gd name="connsiteY41" fmla="*/ 961358 h 1681417"/>
              <a:gd name="connsiteX42" fmla="*/ 75102 w 1214923"/>
              <a:gd name="connsiteY42" fmla="*/ 1025783 h 1681417"/>
              <a:gd name="connsiteX43" fmla="*/ 80432 w 1214923"/>
              <a:gd name="connsiteY43" fmla="*/ 915162 h 1681417"/>
              <a:gd name="connsiteX44" fmla="*/ 91958 w 1214923"/>
              <a:gd name="connsiteY44" fmla="*/ 1107377 h 1681417"/>
              <a:gd name="connsiteX45" fmla="*/ 214925 w 1214923"/>
              <a:gd name="connsiteY45" fmla="*/ 1157383 h 1681417"/>
              <a:gd name="connsiteX46" fmla="*/ 322463 w 1214923"/>
              <a:gd name="connsiteY46" fmla="*/ 1228161 h 1681417"/>
              <a:gd name="connsiteX47" fmla="*/ 235145 w 1214923"/>
              <a:gd name="connsiteY47" fmla="*/ 1221759 h 1681417"/>
              <a:gd name="connsiteX48" fmla="*/ 267875 w 1214923"/>
              <a:gd name="connsiteY48" fmla="*/ 1263023 h 1681417"/>
              <a:gd name="connsiteX49" fmla="*/ 395615 w 1214923"/>
              <a:gd name="connsiteY49" fmla="*/ 1319117 h 1681417"/>
              <a:gd name="connsiteX50" fmla="*/ 322827 w 1214923"/>
              <a:gd name="connsiteY50" fmla="*/ 1338837 h 1681417"/>
              <a:gd name="connsiteX51" fmla="*/ 247492 w 1214923"/>
              <a:gd name="connsiteY51" fmla="*/ 1296725 h 1681417"/>
              <a:gd name="connsiteX52" fmla="*/ 229880 w 1214923"/>
              <a:gd name="connsiteY52" fmla="*/ 1312259 h 1681417"/>
              <a:gd name="connsiteX53" fmla="*/ 146155 w 1214923"/>
              <a:gd name="connsiteY53" fmla="*/ 1230344 h 1681417"/>
              <a:gd name="connsiteX54" fmla="*/ 115389 w 1214923"/>
              <a:gd name="connsiteY54" fmla="*/ 1430369 h 1681417"/>
              <a:gd name="connsiteX55" fmla="*/ 349799 w 1214923"/>
              <a:gd name="connsiteY55" fmla="*/ 1480280 h 1681417"/>
              <a:gd name="connsiteX56" fmla="*/ 299507 w 1214923"/>
              <a:gd name="connsiteY56" fmla="*/ 1464659 h 1681417"/>
              <a:gd name="connsiteX57" fmla="*/ 318374 w 1214923"/>
              <a:gd name="connsiteY57" fmla="*/ 1496562 h 1681417"/>
              <a:gd name="connsiteX58" fmla="*/ 388280 w 1214923"/>
              <a:gd name="connsiteY58" fmla="*/ 1545717 h 1681417"/>
              <a:gd name="connsiteX59" fmla="*/ 348847 w 1214923"/>
              <a:gd name="connsiteY59" fmla="*/ 1542479 h 1681417"/>
              <a:gd name="connsiteX60" fmla="*/ 255883 w 1214923"/>
              <a:gd name="connsiteY60" fmla="*/ 1502664 h 1681417"/>
              <a:gd name="connsiteX61" fmla="*/ 255883 w 1214923"/>
              <a:gd name="connsiteY61" fmla="*/ 1502664 h 1681417"/>
              <a:gd name="connsiteX62" fmla="*/ 239976 w 1214923"/>
              <a:gd name="connsiteY62" fmla="*/ 1484281 h 1681417"/>
              <a:gd name="connsiteX63" fmla="*/ 203495 w 1214923"/>
              <a:gd name="connsiteY63" fmla="*/ 1484281 h 1681417"/>
              <a:gd name="connsiteX64" fmla="*/ 187303 w 1214923"/>
              <a:gd name="connsiteY64" fmla="*/ 1499140 h 1681417"/>
              <a:gd name="connsiteX65" fmla="*/ 490673 w 1214923"/>
              <a:gd name="connsiteY65" fmla="*/ 1673352 h 1681417"/>
              <a:gd name="connsiteX66" fmla="*/ 767123 w 1214923"/>
              <a:gd name="connsiteY66" fmla="*/ 1659528 h 1681417"/>
              <a:gd name="connsiteX67" fmla="*/ 967500 w 1214923"/>
              <a:gd name="connsiteY67" fmla="*/ 1594485 h 1681417"/>
              <a:gd name="connsiteX68" fmla="*/ 1152566 w 1214923"/>
              <a:gd name="connsiteY68" fmla="*/ 1394460 h 1681417"/>
              <a:gd name="connsiteX69" fmla="*/ 918822 w 1214923"/>
              <a:gd name="connsiteY69" fmla="*/ 1363507 h 1681417"/>
              <a:gd name="connsiteX70" fmla="*/ 802904 w 1214923"/>
              <a:gd name="connsiteY70" fmla="*/ 1350454 h 1681417"/>
              <a:gd name="connsiteX71" fmla="*/ 841956 w 1214923"/>
              <a:gd name="connsiteY71" fmla="*/ 1326547 h 1681417"/>
              <a:gd name="connsiteX72" fmla="*/ 1018286 w 1214923"/>
              <a:gd name="connsiteY72" fmla="*/ 1315425 h 1681417"/>
              <a:gd name="connsiteX73" fmla="*/ 980354 w 1214923"/>
              <a:gd name="connsiteY73" fmla="*/ 1268921 h 1681417"/>
              <a:gd name="connsiteX74" fmla="*/ 1091488 w 1214923"/>
              <a:gd name="connsiteY74" fmla="*/ 1221043 h 1681417"/>
              <a:gd name="connsiteX75" fmla="*/ 896580 w 1214923"/>
              <a:gd name="connsiteY75" fmla="*/ 1032638 h 1681417"/>
              <a:gd name="connsiteX76" fmla="*/ 1193429 w 1214923"/>
              <a:gd name="connsiteY76" fmla="*/ 899446 h 1681417"/>
              <a:gd name="connsiteX77" fmla="*/ 759089 w 1214923"/>
              <a:gd name="connsiteY77" fmla="*/ 61246 h 1681417"/>
              <a:gd name="connsiteX78" fmla="*/ 720989 w 1214923"/>
              <a:gd name="connsiteY78" fmla="*/ 145828 h 1681417"/>
              <a:gd name="connsiteX79" fmla="*/ 759089 w 1214923"/>
              <a:gd name="connsiteY79" fmla="*/ 61436 h 1681417"/>
              <a:gd name="connsiteX80" fmla="*/ 759089 w 1214923"/>
              <a:gd name="connsiteY80" fmla="*/ 61246 h 1681417"/>
              <a:gd name="connsiteX81" fmla="*/ 363611 w 1214923"/>
              <a:gd name="connsiteY81" fmla="*/ 545783 h 1681417"/>
              <a:gd name="connsiteX82" fmla="*/ 348275 w 1214923"/>
              <a:gd name="connsiteY82" fmla="*/ 553498 h 1681417"/>
              <a:gd name="connsiteX83" fmla="*/ 363611 w 1214923"/>
              <a:gd name="connsiteY83" fmla="*/ 545783 h 1681417"/>
              <a:gd name="connsiteX84" fmla="*/ 232451 w 1214923"/>
              <a:gd name="connsiteY84" fmla="*/ 523113 h 1681417"/>
              <a:gd name="connsiteX85" fmla="*/ 254694 w 1214923"/>
              <a:gd name="connsiteY85" fmla="*/ 664096 h 1681417"/>
              <a:gd name="connsiteX86" fmla="*/ 232451 w 1214923"/>
              <a:gd name="connsiteY86" fmla="*/ 523113 h 1681417"/>
              <a:gd name="connsiteX87" fmla="*/ 340084 w 1214923"/>
              <a:gd name="connsiteY87" fmla="*/ 692277 h 1681417"/>
              <a:gd name="connsiteX88" fmla="*/ 470767 w 1214923"/>
              <a:gd name="connsiteY88" fmla="*/ 684562 h 1681417"/>
              <a:gd name="connsiteX89" fmla="*/ 340084 w 1214923"/>
              <a:gd name="connsiteY89" fmla="*/ 691896 h 1681417"/>
              <a:gd name="connsiteX90" fmla="*/ 340084 w 1214923"/>
              <a:gd name="connsiteY90" fmla="*/ 692277 h 1681417"/>
              <a:gd name="connsiteX91" fmla="*/ 382375 w 1214923"/>
              <a:gd name="connsiteY91" fmla="*/ 615410 h 1681417"/>
              <a:gd name="connsiteX92" fmla="*/ 516868 w 1214923"/>
              <a:gd name="connsiteY92" fmla="*/ 688372 h 1681417"/>
              <a:gd name="connsiteX93" fmla="*/ 382661 w 1214923"/>
              <a:gd name="connsiteY93" fmla="*/ 615029 h 1681417"/>
              <a:gd name="connsiteX94" fmla="*/ 382375 w 1214923"/>
              <a:gd name="connsiteY94" fmla="*/ 615410 h 1681417"/>
              <a:gd name="connsiteX95" fmla="*/ 201400 w 1214923"/>
              <a:gd name="connsiteY95" fmla="*/ 907542 h 1681417"/>
              <a:gd name="connsiteX96" fmla="*/ 163300 w 1214923"/>
              <a:gd name="connsiteY96" fmla="*/ 838295 h 1681417"/>
              <a:gd name="connsiteX97" fmla="*/ 201686 w 1214923"/>
              <a:gd name="connsiteY97" fmla="*/ 907161 h 1681417"/>
              <a:gd name="connsiteX98" fmla="*/ 201400 w 1214923"/>
              <a:gd name="connsiteY98" fmla="*/ 907542 h 1681417"/>
              <a:gd name="connsiteX99" fmla="*/ 97811 w 1214923"/>
              <a:gd name="connsiteY99" fmla="*/ 1285557 h 1681417"/>
              <a:gd name="connsiteX100" fmla="*/ 123279 w 1214923"/>
              <a:gd name="connsiteY100" fmla="*/ 1264178 h 1681417"/>
              <a:gd name="connsiteX101" fmla="*/ 231975 w 1214923"/>
              <a:gd name="connsiteY101" fmla="*/ 1341501 h 1681417"/>
              <a:gd name="connsiteX102" fmla="*/ 97811 w 1214923"/>
              <a:gd name="connsiteY102" fmla="*/ 1285557 h 1681417"/>
              <a:gd name="connsiteX103" fmla="*/ 232928 w 1214923"/>
              <a:gd name="connsiteY103" fmla="*/ 1376077 h 1681417"/>
              <a:gd name="connsiteX104" fmla="*/ 279029 w 1214923"/>
              <a:gd name="connsiteY104" fmla="*/ 1379887 h 1681417"/>
              <a:gd name="connsiteX105" fmla="*/ 232451 w 1214923"/>
              <a:gd name="connsiteY105" fmla="*/ 1376077 h 1681417"/>
              <a:gd name="connsiteX106" fmla="*/ 232928 w 1214923"/>
              <a:gd name="connsiteY106" fmla="*/ 1376077 h 1681417"/>
              <a:gd name="connsiteX107" fmla="*/ 856244 w 1214923"/>
              <a:gd name="connsiteY107" fmla="*/ 715613 h 1681417"/>
              <a:gd name="connsiteX108" fmla="*/ 817635 w 1214923"/>
              <a:gd name="connsiteY108" fmla="*/ 708913 h 1681417"/>
              <a:gd name="connsiteX109" fmla="*/ 721084 w 1214923"/>
              <a:gd name="connsiteY109" fmla="*/ 657225 h 1681417"/>
              <a:gd name="connsiteX110" fmla="*/ 855767 w 1214923"/>
              <a:gd name="connsiteY110" fmla="*/ 715613 h 1681417"/>
              <a:gd name="connsiteX111" fmla="*/ 856244 w 1214923"/>
              <a:gd name="connsiteY111" fmla="*/ 715613 h 1681417"/>
              <a:gd name="connsiteX112" fmla="*/ 663458 w 1214923"/>
              <a:gd name="connsiteY112" fmla="*/ 722662 h 1681417"/>
              <a:gd name="connsiteX113" fmla="*/ 644408 w 1214923"/>
              <a:gd name="connsiteY113" fmla="*/ 807149 h 1681417"/>
              <a:gd name="connsiteX114" fmla="*/ 662981 w 1214923"/>
              <a:gd name="connsiteY114" fmla="*/ 723138 h 1681417"/>
              <a:gd name="connsiteX115" fmla="*/ 663458 w 1214923"/>
              <a:gd name="connsiteY115" fmla="*/ 722662 h 1681417"/>
              <a:gd name="connsiteX116" fmla="*/ 628882 w 1214923"/>
              <a:gd name="connsiteY116" fmla="*/ 753332 h 1681417"/>
              <a:gd name="connsiteX117" fmla="*/ 655742 w 1214923"/>
              <a:gd name="connsiteY117" fmla="*/ 726472 h 1681417"/>
              <a:gd name="connsiteX118" fmla="*/ 628406 w 1214923"/>
              <a:gd name="connsiteY118" fmla="*/ 753332 h 1681417"/>
              <a:gd name="connsiteX119" fmla="*/ 628882 w 1214923"/>
              <a:gd name="connsiteY119" fmla="*/ 753332 h 1681417"/>
              <a:gd name="connsiteX120" fmla="*/ 771090 w 1214923"/>
              <a:gd name="connsiteY120" fmla="*/ 757237 h 1681417"/>
              <a:gd name="connsiteX121" fmla="*/ 690318 w 1214923"/>
              <a:gd name="connsiteY121" fmla="*/ 822579 h 1681417"/>
              <a:gd name="connsiteX122" fmla="*/ 770614 w 1214923"/>
              <a:gd name="connsiteY122" fmla="*/ 757237 h 1681417"/>
              <a:gd name="connsiteX123" fmla="*/ 771090 w 1214923"/>
              <a:gd name="connsiteY123" fmla="*/ 757237 h 1681417"/>
              <a:gd name="connsiteX124" fmla="*/ 759565 w 1214923"/>
              <a:gd name="connsiteY124" fmla="*/ 538162 h 1681417"/>
              <a:gd name="connsiteX125" fmla="*/ 851767 w 1214923"/>
              <a:gd name="connsiteY125" fmla="*/ 480536 h 1681417"/>
              <a:gd name="connsiteX126" fmla="*/ 759089 w 1214923"/>
              <a:gd name="connsiteY126" fmla="*/ 538067 h 1681417"/>
              <a:gd name="connsiteX127" fmla="*/ 759565 w 1214923"/>
              <a:gd name="connsiteY127" fmla="*/ 538162 h 1681417"/>
              <a:gd name="connsiteX128" fmla="*/ 868213 w 1214923"/>
              <a:gd name="connsiteY128" fmla="*/ 356761 h 1681417"/>
              <a:gd name="connsiteX129" fmla="*/ 812619 w 1214923"/>
              <a:gd name="connsiteY129" fmla="*/ 442055 h 1681417"/>
              <a:gd name="connsiteX130" fmla="*/ 868213 w 1214923"/>
              <a:gd name="connsiteY130" fmla="*/ 356761 h 1681417"/>
              <a:gd name="connsiteX131" fmla="*/ 681841 w 1214923"/>
              <a:gd name="connsiteY131" fmla="*/ 323088 h 1681417"/>
              <a:gd name="connsiteX132" fmla="*/ 758803 w 1214923"/>
              <a:gd name="connsiteY132" fmla="*/ 430816 h 1681417"/>
              <a:gd name="connsiteX133" fmla="*/ 643455 w 1214923"/>
              <a:gd name="connsiteY133" fmla="*/ 396145 h 1681417"/>
              <a:gd name="connsiteX134" fmla="*/ 639550 w 1214923"/>
              <a:gd name="connsiteY134" fmla="*/ 438436 h 1681417"/>
              <a:gd name="connsiteX135" fmla="*/ 682127 w 1214923"/>
              <a:gd name="connsiteY135" fmla="*/ 323088 h 1681417"/>
              <a:gd name="connsiteX136" fmla="*/ 681841 w 1214923"/>
              <a:gd name="connsiteY136" fmla="*/ 323088 h 1681417"/>
              <a:gd name="connsiteX137" fmla="*/ 395477 w 1214923"/>
              <a:gd name="connsiteY137" fmla="*/ 216638 h 1681417"/>
              <a:gd name="connsiteX138" fmla="*/ 432956 w 1214923"/>
              <a:gd name="connsiteY138" fmla="*/ 194566 h 1681417"/>
              <a:gd name="connsiteX139" fmla="*/ 564476 w 1214923"/>
              <a:gd name="connsiteY139" fmla="*/ 247666 h 1681417"/>
              <a:gd name="connsiteX140" fmla="*/ 558873 w 1214923"/>
              <a:gd name="connsiteY140" fmla="*/ 299942 h 1681417"/>
              <a:gd name="connsiteX141" fmla="*/ 395477 w 1214923"/>
              <a:gd name="connsiteY141" fmla="*/ 216638 h 1681417"/>
              <a:gd name="connsiteX142" fmla="*/ 470767 w 1214923"/>
              <a:gd name="connsiteY142" fmla="*/ 361188 h 1681417"/>
              <a:gd name="connsiteX143" fmla="*/ 566874 w 1214923"/>
              <a:gd name="connsiteY143" fmla="*/ 503396 h 1681417"/>
              <a:gd name="connsiteX144" fmla="*/ 470767 w 1214923"/>
              <a:gd name="connsiteY144" fmla="*/ 361188 h 1681417"/>
              <a:gd name="connsiteX145" fmla="*/ 632216 w 1214923"/>
              <a:gd name="connsiteY145" fmla="*/ 475419 h 1681417"/>
              <a:gd name="connsiteX146" fmla="*/ 759089 w 1214923"/>
              <a:gd name="connsiteY146" fmla="*/ 438055 h 1681417"/>
              <a:gd name="connsiteX147" fmla="*/ 640217 w 1214923"/>
              <a:gd name="connsiteY147" fmla="*/ 641593 h 1681417"/>
              <a:gd name="connsiteX148" fmla="*/ 622468 w 1214923"/>
              <a:gd name="connsiteY148" fmla="*/ 453581 h 1681417"/>
              <a:gd name="connsiteX149" fmla="*/ 632216 w 1214923"/>
              <a:gd name="connsiteY149" fmla="*/ 475419 h 1681417"/>
              <a:gd name="connsiteX150" fmla="*/ 686032 w 1214923"/>
              <a:gd name="connsiteY150" fmla="*/ 837819 h 1681417"/>
              <a:gd name="connsiteX151" fmla="*/ 628310 w 1214923"/>
              <a:gd name="connsiteY151" fmla="*/ 930116 h 1681417"/>
              <a:gd name="connsiteX152" fmla="*/ 686032 w 1214923"/>
              <a:gd name="connsiteY152" fmla="*/ 837914 h 1681417"/>
              <a:gd name="connsiteX153" fmla="*/ 686032 w 1214923"/>
              <a:gd name="connsiteY153" fmla="*/ 837819 h 1681417"/>
              <a:gd name="connsiteX154" fmla="*/ 743658 w 1214923"/>
              <a:gd name="connsiteY154" fmla="*/ 1291400 h 1681417"/>
              <a:gd name="connsiteX155" fmla="*/ 547634 w 1214923"/>
              <a:gd name="connsiteY155" fmla="*/ 1206818 h 1681417"/>
              <a:gd name="connsiteX156" fmla="*/ 573446 w 1214923"/>
              <a:gd name="connsiteY156" fmla="*/ 1222439 h 1681417"/>
              <a:gd name="connsiteX157" fmla="*/ 603450 w 1214923"/>
              <a:gd name="connsiteY157" fmla="*/ 1227487 h 1681417"/>
              <a:gd name="connsiteX158" fmla="*/ 743658 w 1214923"/>
              <a:gd name="connsiteY158" fmla="*/ 1291495 h 1681417"/>
              <a:gd name="connsiteX159" fmla="*/ 743658 w 1214923"/>
              <a:gd name="connsiteY159" fmla="*/ 1291400 h 1681417"/>
              <a:gd name="connsiteX160" fmla="*/ 556465 w 1214923"/>
              <a:gd name="connsiteY160" fmla="*/ 950327 h 1681417"/>
              <a:gd name="connsiteX161" fmla="*/ 689842 w 1214923"/>
              <a:gd name="connsiteY161" fmla="*/ 1122236 h 1681417"/>
              <a:gd name="connsiteX162" fmla="*/ 568651 w 1214923"/>
              <a:gd name="connsiteY162" fmla="*/ 984541 h 1681417"/>
              <a:gd name="connsiteX163" fmla="*/ 556465 w 1214923"/>
              <a:gd name="connsiteY163" fmla="*/ 950327 h 1681417"/>
              <a:gd name="connsiteX164" fmla="*/ 351609 w 1214923"/>
              <a:gd name="connsiteY164" fmla="*/ 1045464 h 1681417"/>
              <a:gd name="connsiteX165" fmla="*/ 382375 w 1214923"/>
              <a:gd name="connsiteY165" fmla="*/ 887825 h 1681417"/>
              <a:gd name="connsiteX166" fmla="*/ 351609 w 1214923"/>
              <a:gd name="connsiteY166" fmla="*/ 1045559 h 1681417"/>
              <a:gd name="connsiteX167" fmla="*/ 351609 w 1214923"/>
              <a:gd name="connsiteY167" fmla="*/ 1045464 h 1681417"/>
              <a:gd name="connsiteX168" fmla="*/ 420761 w 1214923"/>
              <a:gd name="connsiteY168" fmla="*/ 1054969 h 1681417"/>
              <a:gd name="connsiteX169" fmla="*/ 605260 w 1214923"/>
              <a:gd name="connsiteY169" fmla="*/ 1180338 h 1681417"/>
              <a:gd name="connsiteX170" fmla="*/ 420761 w 1214923"/>
              <a:gd name="connsiteY170" fmla="*/ 1054969 h 1681417"/>
              <a:gd name="connsiteX171" fmla="*/ 366944 w 1214923"/>
              <a:gd name="connsiteY171" fmla="*/ 1414272 h 1681417"/>
              <a:gd name="connsiteX172" fmla="*/ 597640 w 1214923"/>
              <a:gd name="connsiteY172" fmla="*/ 1460468 h 1681417"/>
              <a:gd name="connsiteX173" fmla="*/ 366944 w 1214923"/>
              <a:gd name="connsiteY173" fmla="*/ 1414463 h 1681417"/>
              <a:gd name="connsiteX174" fmla="*/ 366944 w 1214923"/>
              <a:gd name="connsiteY174" fmla="*/ 1414272 h 1681417"/>
              <a:gd name="connsiteX175" fmla="*/ 597035 w 1214923"/>
              <a:gd name="connsiteY175" fmla="*/ 1664464 h 1681417"/>
              <a:gd name="connsiteX176" fmla="*/ 471148 w 1214923"/>
              <a:gd name="connsiteY176" fmla="*/ 1649777 h 1681417"/>
              <a:gd name="connsiteX177" fmla="*/ 401901 w 1214923"/>
              <a:gd name="connsiteY177" fmla="*/ 1579817 h 1681417"/>
              <a:gd name="connsiteX178" fmla="*/ 582412 w 1214923"/>
              <a:gd name="connsiteY178" fmla="*/ 1645158 h 1681417"/>
              <a:gd name="connsiteX179" fmla="*/ 597035 w 1214923"/>
              <a:gd name="connsiteY179" fmla="*/ 1664464 h 1681417"/>
              <a:gd name="connsiteX180" fmla="*/ 616785 w 1214923"/>
              <a:gd name="connsiteY180" fmla="*/ 1564196 h 1681417"/>
              <a:gd name="connsiteX181" fmla="*/ 555349 w 1214923"/>
              <a:gd name="connsiteY181" fmla="*/ 1541145 h 1681417"/>
              <a:gd name="connsiteX182" fmla="*/ 638597 w 1214923"/>
              <a:gd name="connsiteY182" fmla="*/ 1493520 h 1681417"/>
              <a:gd name="connsiteX183" fmla="*/ 752034 w 1214923"/>
              <a:gd name="connsiteY183" fmla="*/ 1535463 h 1681417"/>
              <a:gd name="connsiteX184" fmla="*/ 616785 w 1214923"/>
              <a:gd name="connsiteY184" fmla="*/ 1564386 h 1681417"/>
              <a:gd name="connsiteX185" fmla="*/ 616785 w 1214923"/>
              <a:gd name="connsiteY185" fmla="*/ 1564196 h 1681417"/>
              <a:gd name="connsiteX186" fmla="*/ 811979 w 1214923"/>
              <a:gd name="connsiteY186" fmla="*/ 1595484 h 1681417"/>
              <a:gd name="connsiteX187" fmla="*/ 825628 w 1214923"/>
              <a:gd name="connsiteY187" fmla="*/ 1619167 h 1681417"/>
              <a:gd name="connsiteX188" fmla="*/ 704225 w 1214923"/>
              <a:gd name="connsiteY188" fmla="*/ 1665256 h 1681417"/>
              <a:gd name="connsiteX189" fmla="*/ 651942 w 1214923"/>
              <a:gd name="connsiteY189" fmla="*/ 1653111 h 1681417"/>
              <a:gd name="connsiteX190" fmla="*/ 811979 w 1214923"/>
              <a:gd name="connsiteY190" fmla="*/ 1595484 h 1681417"/>
              <a:gd name="connsiteX191" fmla="*/ 857863 w 1214923"/>
              <a:gd name="connsiteY191" fmla="*/ 1591056 h 1681417"/>
              <a:gd name="connsiteX192" fmla="*/ 838813 w 1214923"/>
              <a:gd name="connsiteY192" fmla="*/ 1568958 h 1681417"/>
              <a:gd name="connsiteX193" fmla="*/ 836146 w 1214923"/>
              <a:gd name="connsiteY193" fmla="*/ 1564291 h 1681417"/>
              <a:gd name="connsiteX194" fmla="*/ 955179 w 1214923"/>
              <a:gd name="connsiteY194" fmla="*/ 1500720 h 1681417"/>
              <a:gd name="connsiteX195" fmla="*/ 1066493 w 1214923"/>
              <a:gd name="connsiteY195" fmla="*/ 1492065 h 1681417"/>
              <a:gd name="connsiteX196" fmla="*/ 857863 w 1214923"/>
              <a:gd name="connsiteY196" fmla="*/ 1591247 h 1681417"/>
              <a:gd name="connsiteX197" fmla="*/ 857863 w 1214923"/>
              <a:gd name="connsiteY197" fmla="*/ 1591056 h 1681417"/>
              <a:gd name="connsiteX198" fmla="*/ 1054979 w 1214923"/>
              <a:gd name="connsiteY198" fmla="*/ 1445037 h 1681417"/>
              <a:gd name="connsiteX199" fmla="*/ 916632 w 1214923"/>
              <a:gd name="connsiteY199" fmla="*/ 1468184 h 1681417"/>
              <a:gd name="connsiteX200" fmla="*/ 1028170 w 1214923"/>
              <a:gd name="connsiteY200" fmla="*/ 1445228 h 1681417"/>
              <a:gd name="connsiteX201" fmla="*/ 1054979 w 1214923"/>
              <a:gd name="connsiteY201" fmla="*/ 1445037 h 1681417"/>
              <a:gd name="connsiteX202" fmla="*/ 862816 w 1214923"/>
              <a:gd name="connsiteY202" fmla="*/ 1410462 h 1681417"/>
              <a:gd name="connsiteX203" fmla="*/ 647551 w 1214923"/>
              <a:gd name="connsiteY203" fmla="*/ 1448562 h 1681417"/>
              <a:gd name="connsiteX204" fmla="*/ 862816 w 1214923"/>
              <a:gd name="connsiteY204" fmla="*/ 1410653 h 1681417"/>
              <a:gd name="connsiteX205" fmla="*/ 862816 w 1214923"/>
              <a:gd name="connsiteY205" fmla="*/ 1410462 h 1681417"/>
              <a:gd name="connsiteX206" fmla="*/ 689842 w 1214923"/>
              <a:gd name="connsiteY206" fmla="*/ 1391412 h 1681417"/>
              <a:gd name="connsiteX207" fmla="*/ 924347 w 1214923"/>
              <a:gd name="connsiteY207" fmla="*/ 1306830 h 1681417"/>
              <a:gd name="connsiteX208" fmla="*/ 689842 w 1214923"/>
              <a:gd name="connsiteY208" fmla="*/ 1391412 h 1681417"/>
              <a:gd name="connsiteX209" fmla="*/ 1162663 w 1214923"/>
              <a:gd name="connsiteY209" fmla="*/ 1057085 h 1681417"/>
              <a:gd name="connsiteX210" fmla="*/ 1148756 w 1214923"/>
              <a:gd name="connsiteY210" fmla="*/ 1134428 h 1681417"/>
              <a:gd name="connsiteX211" fmla="*/ 1066841 w 1214923"/>
              <a:gd name="connsiteY211" fmla="*/ 1139762 h 1681417"/>
              <a:gd name="connsiteX212" fmla="*/ 1035790 w 1214923"/>
              <a:gd name="connsiteY212" fmla="*/ 1087755 h 1681417"/>
              <a:gd name="connsiteX213" fmla="*/ 1162663 w 1214923"/>
              <a:gd name="connsiteY213" fmla="*/ 1057085 h 1681417"/>
              <a:gd name="connsiteX214" fmla="*/ 987913 w 1214923"/>
              <a:gd name="connsiteY214" fmla="*/ 1181170 h 1681417"/>
              <a:gd name="connsiteX215" fmla="*/ 958923 w 1214923"/>
              <a:gd name="connsiteY215" fmla="*/ 1264444 h 1681417"/>
              <a:gd name="connsiteX216" fmla="*/ 905107 w 1214923"/>
              <a:gd name="connsiteY216" fmla="*/ 1118330 h 1681417"/>
              <a:gd name="connsiteX217" fmla="*/ 987913 w 1214923"/>
              <a:gd name="connsiteY217" fmla="*/ 1181170 h 1681417"/>
              <a:gd name="connsiteX0" fmla="*/ 1193429 w 1214923"/>
              <a:gd name="connsiteY0" fmla="*/ 899446 h 1681417"/>
              <a:gd name="connsiteX1" fmla="*/ 1157319 w 1214923"/>
              <a:gd name="connsiteY1" fmla="*/ 831924 h 1681417"/>
              <a:gd name="connsiteX2" fmla="*/ 1019985 w 1214923"/>
              <a:gd name="connsiteY2" fmla="*/ 885740 h 1681417"/>
              <a:gd name="connsiteX3" fmla="*/ 963019 w 1214923"/>
              <a:gd name="connsiteY3" fmla="*/ 860965 h 1681417"/>
              <a:gd name="connsiteX4" fmla="*/ 1035980 w 1214923"/>
              <a:gd name="connsiteY4" fmla="*/ 795623 h 1681417"/>
              <a:gd name="connsiteX5" fmla="*/ 893772 w 1214923"/>
              <a:gd name="connsiteY5" fmla="*/ 930212 h 1681417"/>
              <a:gd name="connsiteX6" fmla="*/ 951398 w 1214923"/>
              <a:gd name="connsiteY6" fmla="*/ 937927 h 1681417"/>
              <a:gd name="connsiteX7" fmla="*/ 862911 w 1214923"/>
              <a:gd name="connsiteY7" fmla="*/ 964787 h 1681417"/>
              <a:gd name="connsiteX8" fmla="*/ 813000 w 1214923"/>
              <a:gd name="connsiteY8" fmla="*/ 991648 h 1681417"/>
              <a:gd name="connsiteX9" fmla="*/ 905202 w 1214923"/>
              <a:gd name="connsiteY9" fmla="*/ 872585 h 1681417"/>
              <a:gd name="connsiteX10" fmla="*/ 1062841 w 1214923"/>
              <a:gd name="connsiteY10" fmla="*/ 784098 h 1681417"/>
              <a:gd name="connsiteX11" fmla="*/ 1113873 w 1214923"/>
              <a:gd name="connsiteY11" fmla="*/ 670346 h 1681417"/>
              <a:gd name="connsiteX12" fmla="*/ 1028265 w 1214923"/>
              <a:gd name="connsiteY12" fmla="*/ 722567 h 1681417"/>
              <a:gd name="connsiteX13" fmla="*/ 1003881 w 1214923"/>
              <a:gd name="connsiteY13" fmla="*/ 692468 h 1681417"/>
              <a:gd name="connsiteX14" fmla="*/ 1005881 w 1214923"/>
              <a:gd name="connsiteY14" fmla="*/ 661511 h 1681417"/>
              <a:gd name="connsiteX15" fmla="*/ 1065794 w 1214923"/>
              <a:gd name="connsiteY15" fmla="*/ 651415 h 1681417"/>
              <a:gd name="connsiteX16" fmla="*/ 1087938 w 1214923"/>
              <a:gd name="connsiteY16" fmla="*/ 638205 h 1681417"/>
              <a:gd name="connsiteX17" fmla="*/ 739848 w 1214923"/>
              <a:gd name="connsiteY17" fmla="*/ 595694 h 1681417"/>
              <a:gd name="connsiteX18" fmla="*/ 716893 w 1214923"/>
              <a:gd name="connsiteY18" fmla="*/ 318992 h 1681417"/>
              <a:gd name="connsiteX19" fmla="*/ 920537 w 1214923"/>
              <a:gd name="connsiteY19" fmla="*/ 246031 h 1681417"/>
              <a:gd name="connsiteX20" fmla="*/ 682412 w 1214923"/>
              <a:gd name="connsiteY20" fmla="*/ 238316 h 1681417"/>
              <a:gd name="connsiteX21" fmla="*/ 928538 w 1214923"/>
              <a:gd name="connsiteY21" fmla="*/ 226790 h 1681417"/>
              <a:gd name="connsiteX22" fmla="*/ 720893 w 1214923"/>
              <a:gd name="connsiteY22" fmla="*/ 196025 h 1681417"/>
              <a:gd name="connsiteX23" fmla="*/ 736229 w 1214923"/>
              <a:gd name="connsiteY23" fmla="*/ 49911 h 1681417"/>
              <a:gd name="connsiteX24" fmla="*/ 663267 w 1214923"/>
              <a:gd name="connsiteY24" fmla="*/ 0 h 1681417"/>
              <a:gd name="connsiteX25" fmla="*/ 625167 w 1214923"/>
              <a:gd name="connsiteY25" fmla="*/ 103727 h 1681417"/>
              <a:gd name="connsiteX26" fmla="*/ 625167 w 1214923"/>
              <a:gd name="connsiteY26" fmla="*/ 288322 h 1681417"/>
              <a:gd name="connsiteX27" fmla="*/ 336845 w 1214923"/>
              <a:gd name="connsiteY27" fmla="*/ 261366 h 1681417"/>
              <a:gd name="connsiteX28" fmla="*/ 367611 w 1214923"/>
              <a:gd name="connsiteY28" fmla="*/ 307467 h 1681417"/>
              <a:gd name="connsiteX29" fmla="*/ 579066 w 1214923"/>
              <a:gd name="connsiteY29" fmla="*/ 615029 h 1681417"/>
              <a:gd name="connsiteX30" fmla="*/ 263884 w 1214923"/>
              <a:gd name="connsiteY30" fmla="*/ 496585 h 1681417"/>
              <a:gd name="connsiteX31" fmla="*/ 233118 w 1214923"/>
              <a:gd name="connsiteY31" fmla="*/ 714947 h 1681417"/>
              <a:gd name="connsiteX32" fmla="*/ 532965 w 1214923"/>
              <a:gd name="connsiteY32" fmla="*/ 807149 h 1681417"/>
              <a:gd name="connsiteX33" fmla="*/ 502390 w 1214923"/>
              <a:gd name="connsiteY33" fmla="*/ 816184 h 1681417"/>
              <a:gd name="connsiteX34" fmla="*/ 464290 w 1214923"/>
              <a:gd name="connsiteY34" fmla="*/ 772763 h 1681417"/>
              <a:gd name="connsiteX35" fmla="*/ 375231 w 1214923"/>
              <a:gd name="connsiteY35" fmla="*/ 788670 h 1681417"/>
              <a:gd name="connsiteX36" fmla="*/ 418189 w 1214923"/>
              <a:gd name="connsiteY36" fmla="*/ 826770 h 1681417"/>
              <a:gd name="connsiteX37" fmla="*/ 333607 w 1214923"/>
              <a:gd name="connsiteY37" fmla="*/ 826770 h 1681417"/>
              <a:gd name="connsiteX38" fmla="*/ 276457 w 1214923"/>
              <a:gd name="connsiteY38" fmla="*/ 857536 h 1681417"/>
              <a:gd name="connsiteX39" fmla="*/ 288458 w 1214923"/>
              <a:gd name="connsiteY39" fmla="*/ 766001 h 1681417"/>
              <a:gd name="connsiteX40" fmla="*/ 138059 w 1214923"/>
              <a:gd name="connsiteY40" fmla="*/ 911352 h 1681417"/>
              <a:gd name="connsiteX41" fmla="*/ 237976 w 1214923"/>
              <a:gd name="connsiteY41" fmla="*/ 961358 h 1681417"/>
              <a:gd name="connsiteX42" fmla="*/ 75102 w 1214923"/>
              <a:gd name="connsiteY42" fmla="*/ 1025783 h 1681417"/>
              <a:gd name="connsiteX43" fmla="*/ 80432 w 1214923"/>
              <a:gd name="connsiteY43" fmla="*/ 915162 h 1681417"/>
              <a:gd name="connsiteX44" fmla="*/ 91958 w 1214923"/>
              <a:gd name="connsiteY44" fmla="*/ 1107377 h 1681417"/>
              <a:gd name="connsiteX45" fmla="*/ 214925 w 1214923"/>
              <a:gd name="connsiteY45" fmla="*/ 1157383 h 1681417"/>
              <a:gd name="connsiteX46" fmla="*/ 322463 w 1214923"/>
              <a:gd name="connsiteY46" fmla="*/ 1228161 h 1681417"/>
              <a:gd name="connsiteX47" fmla="*/ 235145 w 1214923"/>
              <a:gd name="connsiteY47" fmla="*/ 1221759 h 1681417"/>
              <a:gd name="connsiteX48" fmla="*/ 267875 w 1214923"/>
              <a:gd name="connsiteY48" fmla="*/ 1263023 h 1681417"/>
              <a:gd name="connsiteX49" fmla="*/ 395615 w 1214923"/>
              <a:gd name="connsiteY49" fmla="*/ 1319117 h 1681417"/>
              <a:gd name="connsiteX50" fmla="*/ 322827 w 1214923"/>
              <a:gd name="connsiteY50" fmla="*/ 1338837 h 1681417"/>
              <a:gd name="connsiteX51" fmla="*/ 247492 w 1214923"/>
              <a:gd name="connsiteY51" fmla="*/ 1296725 h 1681417"/>
              <a:gd name="connsiteX52" fmla="*/ 229880 w 1214923"/>
              <a:gd name="connsiteY52" fmla="*/ 1312259 h 1681417"/>
              <a:gd name="connsiteX53" fmla="*/ 146155 w 1214923"/>
              <a:gd name="connsiteY53" fmla="*/ 1230344 h 1681417"/>
              <a:gd name="connsiteX54" fmla="*/ 115389 w 1214923"/>
              <a:gd name="connsiteY54" fmla="*/ 1430369 h 1681417"/>
              <a:gd name="connsiteX55" fmla="*/ 349799 w 1214923"/>
              <a:gd name="connsiteY55" fmla="*/ 1480280 h 1681417"/>
              <a:gd name="connsiteX56" fmla="*/ 299507 w 1214923"/>
              <a:gd name="connsiteY56" fmla="*/ 1464659 h 1681417"/>
              <a:gd name="connsiteX57" fmla="*/ 318374 w 1214923"/>
              <a:gd name="connsiteY57" fmla="*/ 1496562 h 1681417"/>
              <a:gd name="connsiteX58" fmla="*/ 388280 w 1214923"/>
              <a:gd name="connsiteY58" fmla="*/ 1545717 h 1681417"/>
              <a:gd name="connsiteX59" fmla="*/ 348847 w 1214923"/>
              <a:gd name="connsiteY59" fmla="*/ 1542479 h 1681417"/>
              <a:gd name="connsiteX60" fmla="*/ 255883 w 1214923"/>
              <a:gd name="connsiteY60" fmla="*/ 1502664 h 1681417"/>
              <a:gd name="connsiteX61" fmla="*/ 255883 w 1214923"/>
              <a:gd name="connsiteY61" fmla="*/ 1502664 h 1681417"/>
              <a:gd name="connsiteX62" fmla="*/ 239976 w 1214923"/>
              <a:gd name="connsiteY62" fmla="*/ 1484281 h 1681417"/>
              <a:gd name="connsiteX63" fmla="*/ 203495 w 1214923"/>
              <a:gd name="connsiteY63" fmla="*/ 1484281 h 1681417"/>
              <a:gd name="connsiteX64" fmla="*/ 187303 w 1214923"/>
              <a:gd name="connsiteY64" fmla="*/ 1499140 h 1681417"/>
              <a:gd name="connsiteX65" fmla="*/ 490673 w 1214923"/>
              <a:gd name="connsiteY65" fmla="*/ 1673352 h 1681417"/>
              <a:gd name="connsiteX66" fmla="*/ 767123 w 1214923"/>
              <a:gd name="connsiteY66" fmla="*/ 1659528 h 1681417"/>
              <a:gd name="connsiteX67" fmla="*/ 967500 w 1214923"/>
              <a:gd name="connsiteY67" fmla="*/ 1594485 h 1681417"/>
              <a:gd name="connsiteX68" fmla="*/ 1152566 w 1214923"/>
              <a:gd name="connsiteY68" fmla="*/ 1394460 h 1681417"/>
              <a:gd name="connsiteX69" fmla="*/ 918822 w 1214923"/>
              <a:gd name="connsiteY69" fmla="*/ 1363507 h 1681417"/>
              <a:gd name="connsiteX70" fmla="*/ 802904 w 1214923"/>
              <a:gd name="connsiteY70" fmla="*/ 1350454 h 1681417"/>
              <a:gd name="connsiteX71" fmla="*/ 841956 w 1214923"/>
              <a:gd name="connsiteY71" fmla="*/ 1326547 h 1681417"/>
              <a:gd name="connsiteX72" fmla="*/ 1018286 w 1214923"/>
              <a:gd name="connsiteY72" fmla="*/ 1315425 h 1681417"/>
              <a:gd name="connsiteX73" fmla="*/ 980354 w 1214923"/>
              <a:gd name="connsiteY73" fmla="*/ 1268921 h 1681417"/>
              <a:gd name="connsiteX74" fmla="*/ 1091488 w 1214923"/>
              <a:gd name="connsiteY74" fmla="*/ 1221043 h 1681417"/>
              <a:gd name="connsiteX75" fmla="*/ 896580 w 1214923"/>
              <a:gd name="connsiteY75" fmla="*/ 1032638 h 1681417"/>
              <a:gd name="connsiteX76" fmla="*/ 1193429 w 1214923"/>
              <a:gd name="connsiteY76" fmla="*/ 899446 h 1681417"/>
              <a:gd name="connsiteX77" fmla="*/ 759089 w 1214923"/>
              <a:gd name="connsiteY77" fmla="*/ 61246 h 1681417"/>
              <a:gd name="connsiteX78" fmla="*/ 720989 w 1214923"/>
              <a:gd name="connsiteY78" fmla="*/ 145828 h 1681417"/>
              <a:gd name="connsiteX79" fmla="*/ 759089 w 1214923"/>
              <a:gd name="connsiteY79" fmla="*/ 61436 h 1681417"/>
              <a:gd name="connsiteX80" fmla="*/ 759089 w 1214923"/>
              <a:gd name="connsiteY80" fmla="*/ 61246 h 1681417"/>
              <a:gd name="connsiteX81" fmla="*/ 363611 w 1214923"/>
              <a:gd name="connsiteY81" fmla="*/ 545783 h 1681417"/>
              <a:gd name="connsiteX82" fmla="*/ 348275 w 1214923"/>
              <a:gd name="connsiteY82" fmla="*/ 553498 h 1681417"/>
              <a:gd name="connsiteX83" fmla="*/ 363611 w 1214923"/>
              <a:gd name="connsiteY83" fmla="*/ 545783 h 1681417"/>
              <a:gd name="connsiteX84" fmla="*/ 232451 w 1214923"/>
              <a:gd name="connsiteY84" fmla="*/ 523113 h 1681417"/>
              <a:gd name="connsiteX85" fmla="*/ 254694 w 1214923"/>
              <a:gd name="connsiteY85" fmla="*/ 664096 h 1681417"/>
              <a:gd name="connsiteX86" fmla="*/ 232451 w 1214923"/>
              <a:gd name="connsiteY86" fmla="*/ 523113 h 1681417"/>
              <a:gd name="connsiteX87" fmla="*/ 340084 w 1214923"/>
              <a:gd name="connsiteY87" fmla="*/ 692277 h 1681417"/>
              <a:gd name="connsiteX88" fmla="*/ 470767 w 1214923"/>
              <a:gd name="connsiteY88" fmla="*/ 684562 h 1681417"/>
              <a:gd name="connsiteX89" fmla="*/ 340084 w 1214923"/>
              <a:gd name="connsiteY89" fmla="*/ 691896 h 1681417"/>
              <a:gd name="connsiteX90" fmla="*/ 340084 w 1214923"/>
              <a:gd name="connsiteY90" fmla="*/ 692277 h 1681417"/>
              <a:gd name="connsiteX91" fmla="*/ 382375 w 1214923"/>
              <a:gd name="connsiteY91" fmla="*/ 615410 h 1681417"/>
              <a:gd name="connsiteX92" fmla="*/ 516868 w 1214923"/>
              <a:gd name="connsiteY92" fmla="*/ 688372 h 1681417"/>
              <a:gd name="connsiteX93" fmla="*/ 382661 w 1214923"/>
              <a:gd name="connsiteY93" fmla="*/ 615029 h 1681417"/>
              <a:gd name="connsiteX94" fmla="*/ 382375 w 1214923"/>
              <a:gd name="connsiteY94" fmla="*/ 615410 h 1681417"/>
              <a:gd name="connsiteX95" fmla="*/ 201400 w 1214923"/>
              <a:gd name="connsiteY95" fmla="*/ 907542 h 1681417"/>
              <a:gd name="connsiteX96" fmla="*/ 163300 w 1214923"/>
              <a:gd name="connsiteY96" fmla="*/ 838295 h 1681417"/>
              <a:gd name="connsiteX97" fmla="*/ 201686 w 1214923"/>
              <a:gd name="connsiteY97" fmla="*/ 907161 h 1681417"/>
              <a:gd name="connsiteX98" fmla="*/ 201400 w 1214923"/>
              <a:gd name="connsiteY98" fmla="*/ 907542 h 1681417"/>
              <a:gd name="connsiteX99" fmla="*/ 97811 w 1214923"/>
              <a:gd name="connsiteY99" fmla="*/ 1285557 h 1681417"/>
              <a:gd name="connsiteX100" fmla="*/ 123279 w 1214923"/>
              <a:gd name="connsiteY100" fmla="*/ 1264178 h 1681417"/>
              <a:gd name="connsiteX101" fmla="*/ 231975 w 1214923"/>
              <a:gd name="connsiteY101" fmla="*/ 1341501 h 1681417"/>
              <a:gd name="connsiteX102" fmla="*/ 97811 w 1214923"/>
              <a:gd name="connsiteY102" fmla="*/ 1285557 h 1681417"/>
              <a:gd name="connsiteX103" fmla="*/ 232928 w 1214923"/>
              <a:gd name="connsiteY103" fmla="*/ 1376077 h 1681417"/>
              <a:gd name="connsiteX104" fmla="*/ 279029 w 1214923"/>
              <a:gd name="connsiteY104" fmla="*/ 1379887 h 1681417"/>
              <a:gd name="connsiteX105" fmla="*/ 232451 w 1214923"/>
              <a:gd name="connsiteY105" fmla="*/ 1376077 h 1681417"/>
              <a:gd name="connsiteX106" fmla="*/ 232928 w 1214923"/>
              <a:gd name="connsiteY106" fmla="*/ 1376077 h 1681417"/>
              <a:gd name="connsiteX107" fmla="*/ 856244 w 1214923"/>
              <a:gd name="connsiteY107" fmla="*/ 715613 h 1681417"/>
              <a:gd name="connsiteX108" fmla="*/ 817635 w 1214923"/>
              <a:gd name="connsiteY108" fmla="*/ 708913 h 1681417"/>
              <a:gd name="connsiteX109" fmla="*/ 721084 w 1214923"/>
              <a:gd name="connsiteY109" fmla="*/ 657225 h 1681417"/>
              <a:gd name="connsiteX110" fmla="*/ 855767 w 1214923"/>
              <a:gd name="connsiteY110" fmla="*/ 715613 h 1681417"/>
              <a:gd name="connsiteX111" fmla="*/ 856244 w 1214923"/>
              <a:gd name="connsiteY111" fmla="*/ 715613 h 1681417"/>
              <a:gd name="connsiteX112" fmla="*/ 663458 w 1214923"/>
              <a:gd name="connsiteY112" fmla="*/ 722662 h 1681417"/>
              <a:gd name="connsiteX113" fmla="*/ 644408 w 1214923"/>
              <a:gd name="connsiteY113" fmla="*/ 807149 h 1681417"/>
              <a:gd name="connsiteX114" fmla="*/ 662981 w 1214923"/>
              <a:gd name="connsiteY114" fmla="*/ 723138 h 1681417"/>
              <a:gd name="connsiteX115" fmla="*/ 663458 w 1214923"/>
              <a:gd name="connsiteY115" fmla="*/ 722662 h 1681417"/>
              <a:gd name="connsiteX116" fmla="*/ 628882 w 1214923"/>
              <a:gd name="connsiteY116" fmla="*/ 753332 h 1681417"/>
              <a:gd name="connsiteX117" fmla="*/ 655742 w 1214923"/>
              <a:gd name="connsiteY117" fmla="*/ 726472 h 1681417"/>
              <a:gd name="connsiteX118" fmla="*/ 628406 w 1214923"/>
              <a:gd name="connsiteY118" fmla="*/ 753332 h 1681417"/>
              <a:gd name="connsiteX119" fmla="*/ 628882 w 1214923"/>
              <a:gd name="connsiteY119" fmla="*/ 753332 h 1681417"/>
              <a:gd name="connsiteX120" fmla="*/ 771090 w 1214923"/>
              <a:gd name="connsiteY120" fmla="*/ 757237 h 1681417"/>
              <a:gd name="connsiteX121" fmla="*/ 690318 w 1214923"/>
              <a:gd name="connsiteY121" fmla="*/ 822579 h 1681417"/>
              <a:gd name="connsiteX122" fmla="*/ 770614 w 1214923"/>
              <a:gd name="connsiteY122" fmla="*/ 757237 h 1681417"/>
              <a:gd name="connsiteX123" fmla="*/ 771090 w 1214923"/>
              <a:gd name="connsiteY123" fmla="*/ 757237 h 1681417"/>
              <a:gd name="connsiteX124" fmla="*/ 759565 w 1214923"/>
              <a:gd name="connsiteY124" fmla="*/ 538162 h 1681417"/>
              <a:gd name="connsiteX125" fmla="*/ 851767 w 1214923"/>
              <a:gd name="connsiteY125" fmla="*/ 480536 h 1681417"/>
              <a:gd name="connsiteX126" fmla="*/ 759089 w 1214923"/>
              <a:gd name="connsiteY126" fmla="*/ 538067 h 1681417"/>
              <a:gd name="connsiteX127" fmla="*/ 759565 w 1214923"/>
              <a:gd name="connsiteY127" fmla="*/ 538162 h 1681417"/>
              <a:gd name="connsiteX128" fmla="*/ 868213 w 1214923"/>
              <a:gd name="connsiteY128" fmla="*/ 356761 h 1681417"/>
              <a:gd name="connsiteX129" fmla="*/ 812619 w 1214923"/>
              <a:gd name="connsiteY129" fmla="*/ 442055 h 1681417"/>
              <a:gd name="connsiteX130" fmla="*/ 868213 w 1214923"/>
              <a:gd name="connsiteY130" fmla="*/ 356761 h 1681417"/>
              <a:gd name="connsiteX131" fmla="*/ 681841 w 1214923"/>
              <a:gd name="connsiteY131" fmla="*/ 323088 h 1681417"/>
              <a:gd name="connsiteX132" fmla="*/ 758803 w 1214923"/>
              <a:gd name="connsiteY132" fmla="*/ 430816 h 1681417"/>
              <a:gd name="connsiteX133" fmla="*/ 643455 w 1214923"/>
              <a:gd name="connsiteY133" fmla="*/ 396145 h 1681417"/>
              <a:gd name="connsiteX134" fmla="*/ 639550 w 1214923"/>
              <a:gd name="connsiteY134" fmla="*/ 438436 h 1681417"/>
              <a:gd name="connsiteX135" fmla="*/ 682127 w 1214923"/>
              <a:gd name="connsiteY135" fmla="*/ 323088 h 1681417"/>
              <a:gd name="connsiteX136" fmla="*/ 681841 w 1214923"/>
              <a:gd name="connsiteY136" fmla="*/ 323088 h 1681417"/>
              <a:gd name="connsiteX137" fmla="*/ 395477 w 1214923"/>
              <a:gd name="connsiteY137" fmla="*/ 216638 h 1681417"/>
              <a:gd name="connsiteX138" fmla="*/ 432956 w 1214923"/>
              <a:gd name="connsiteY138" fmla="*/ 194566 h 1681417"/>
              <a:gd name="connsiteX139" fmla="*/ 564476 w 1214923"/>
              <a:gd name="connsiteY139" fmla="*/ 247666 h 1681417"/>
              <a:gd name="connsiteX140" fmla="*/ 558873 w 1214923"/>
              <a:gd name="connsiteY140" fmla="*/ 299942 h 1681417"/>
              <a:gd name="connsiteX141" fmla="*/ 395477 w 1214923"/>
              <a:gd name="connsiteY141" fmla="*/ 216638 h 1681417"/>
              <a:gd name="connsiteX142" fmla="*/ 470767 w 1214923"/>
              <a:gd name="connsiteY142" fmla="*/ 361188 h 1681417"/>
              <a:gd name="connsiteX143" fmla="*/ 566874 w 1214923"/>
              <a:gd name="connsiteY143" fmla="*/ 503396 h 1681417"/>
              <a:gd name="connsiteX144" fmla="*/ 470767 w 1214923"/>
              <a:gd name="connsiteY144" fmla="*/ 361188 h 1681417"/>
              <a:gd name="connsiteX145" fmla="*/ 632216 w 1214923"/>
              <a:gd name="connsiteY145" fmla="*/ 475419 h 1681417"/>
              <a:gd name="connsiteX146" fmla="*/ 759089 w 1214923"/>
              <a:gd name="connsiteY146" fmla="*/ 438055 h 1681417"/>
              <a:gd name="connsiteX147" fmla="*/ 640217 w 1214923"/>
              <a:gd name="connsiteY147" fmla="*/ 641593 h 1681417"/>
              <a:gd name="connsiteX148" fmla="*/ 622468 w 1214923"/>
              <a:gd name="connsiteY148" fmla="*/ 453581 h 1681417"/>
              <a:gd name="connsiteX149" fmla="*/ 632216 w 1214923"/>
              <a:gd name="connsiteY149" fmla="*/ 475419 h 1681417"/>
              <a:gd name="connsiteX150" fmla="*/ 686032 w 1214923"/>
              <a:gd name="connsiteY150" fmla="*/ 837819 h 1681417"/>
              <a:gd name="connsiteX151" fmla="*/ 628310 w 1214923"/>
              <a:gd name="connsiteY151" fmla="*/ 930116 h 1681417"/>
              <a:gd name="connsiteX152" fmla="*/ 686032 w 1214923"/>
              <a:gd name="connsiteY152" fmla="*/ 837914 h 1681417"/>
              <a:gd name="connsiteX153" fmla="*/ 686032 w 1214923"/>
              <a:gd name="connsiteY153" fmla="*/ 837819 h 1681417"/>
              <a:gd name="connsiteX154" fmla="*/ 743658 w 1214923"/>
              <a:gd name="connsiteY154" fmla="*/ 1291400 h 1681417"/>
              <a:gd name="connsiteX155" fmla="*/ 547634 w 1214923"/>
              <a:gd name="connsiteY155" fmla="*/ 1206818 h 1681417"/>
              <a:gd name="connsiteX156" fmla="*/ 573446 w 1214923"/>
              <a:gd name="connsiteY156" fmla="*/ 1222439 h 1681417"/>
              <a:gd name="connsiteX157" fmla="*/ 603450 w 1214923"/>
              <a:gd name="connsiteY157" fmla="*/ 1227487 h 1681417"/>
              <a:gd name="connsiteX158" fmla="*/ 743658 w 1214923"/>
              <a:gd name="connsiteY158" fmla="*/ 1291495 h 1681417"/>
              <a:gd name="connsiteX159" fmla="*/ 743658 w 1214923"/>
              <a:gd name="connsiteY159" fmla="*/ 1291400 h 1681417"/>
              <a:gd name="connsiteX160" fmla="*/ 556465 w 1214923"/>
              <a:gd name="connsiteY160" fmla="*/ 950327 h 1681417"/>
              <a:gd name="connsiteX161" fmla="*/ 689842 w 1214923"/>
              <a:gd name="connsiteY161" fmla="*/ 1122236 h 1681417"/>
              <a:gd name="connsiteX162" fmla="*/ 568651 w 1214923"/>
              <a:gd name="connsiteY162" fmla="*/ 984541 h 1681417"/>
              <a:gd name="connsiteX163" fmla="*/ 556465 w 1214923"/>
              <a:gd name="connsiteY163" fmla="*/ 950327 h 1681417"/>
              <a:gd name="connsiteX164" fmla="*/ 351609 w 1214923"/>
              <a:gd name="connsiteY164" fmla="*/ 1045464 h 1681417"/>
              <a:gd name="connsiteX165" fmla="*/ 382375 w 1214923"/>
              <a:gd name="connsiteY165" fmla="*/ 887825 h 1681417"/>
              <a:gd name="connsiteX166" fmla="*/ 351609 w 1214923"/>
              <a:gd name="connsiteY166" fmla="*/ 1045559 h 1681417"/>
              <a:gd name="connsiteX167" fmla="*/ 351609 w 1214923"/>
              <a:gd name="connsiteY167" fmla="*/ 1045464 h 1681417"/>
              <a:gd name="connsiteX168" fmla="*/ 420761 w 1214923"/>
              <a:gd name="connsiteY168" fmla="*/ 1054969 h 1681417"/>
              <a:gd name="connsiteX169" fmla="*/ 605260 w 1214923"/>
              <a:gd name="connsiteY169" fmla="*/ 1180338 h 1681417"/>
              <a:gd name="connsiteX170" fmla="*/ 420761 w 1214923"/>
              <a:gd name="connsiteY170" fmla="*/ 1054969 h 1681417"/>
              <a:gd name="connsiteX171" fmla="*/ 366944 w 1214923"/>
              <a:gd name="connsiteY171" fmla="*/ 1414272 h 1681417"/>
              <a:gd name="connsiteX172" fmla="*/ 597640 w 1214923"/>
              <a:gd name="connsiteY172" fmla="*/ 1460468 h 1681417"/>
              <a:gd name="connsiteX173" fmla="*/ 366944 w 1214923"/>
              <a:gd name="connsiteY173" fmla="*/ 1414463 h 1681417"/>
              <a:gd name="connsiteX174" fmla="*/ 366944 w 1214923"/>
              <a:gd name="connsiteY174" fmla="*/ 1414272 h 1681417"/>
              <a:gd name="connsiteX175" fmla="*/ 597035 w 1214923"/>
              <a:gd name="connsiteY175" fmla="*/ 1664464 h 1681417"/>
              <a:gd name="connsiteX176" fmla="*/ 471148 w 1214923"/>
              <a:gd name="connsiteY176" fmla="*/ 1649777 h 1681417"/>
              <a:gd name="connsiteX177" fmla="*/ 401901 w 1214923"/>
              <a:gd name="connsiteY177" fmla="*/ 1579817 h 1681417"/>
              <a:gd name="connsiteX178" fmla="*/ 582412 w 1214923"/>
              <a:gd name="connsiteY178" fmla="*/ 1645158 h 1681417"/>
              <a:gd name="connsiteX179" fmla="*/ 597035 w 1214923"/>
              <a:gd name="connsiteY179" fmla="*/ 1664464 h 1681417"/>
              <a:gd name="connsiteX180" fmla="*/ 616785 w 1214923"/>
              <a:gd name="connsiteY180" fmla="*/ 1564196 h 1681417"/>
              <a:gd name="connsiteX181" fmla="*/ 555349 w 1214923"/>
              <a:gd name="connsiteY181" fmla="*/ 1541145 h 1681417"/>
              <a:gd name="connsiteX182" fmla="*/ 638597 w 1214923"/>
              <a:gd name="connsiteY182" fmla="*/ 1493520 h 1681417"/>
              <a:gd name="connsiteX183" fmla="*/ 752034 w 1214923"/>
              <a:gd name="connsiteY183" fmla="*/ 1535463 h 1681417"/>
              <a:gd name="connsiteX184" fmla="*/ 616785 w 1214923"/>
              <a:gd name="connsiteY184" fmla="*/ 1564386 h 1681417"/>
              <a:gd name="connsiteX185" fmla="*/ 616785 w 1214923"/>
              <a:gd name="connsiteY185" fmla="*/ 1564196 h 1681417"/>
              <a:gd name="connsiteX186" fmla="*/ 811979 w 1214923"/>
              <a:gd name="connsiteY186" fmla="*/ 1595484 h 1681417"/>
              <a:gd name="connsiteX187" fmla="*/ 874483 w 1214923"/>
              <a:gd name="connsiteY187" fmla="*/ 1637166 h 1681417"/>
              <a:gd name="connsiteX188" fmla="*/ 704225 w 1214923"/>
              <a:gd name="connsiteY188" fmla="*/ 1665256 h 1681417"/>
              <a:gd name="connsiteX189" fmla="*/ 651942 w 1214923"/>
              <a:gd name="connsiteY189" fmla="*/ 1653111 h 1681417"/>
              <a:gd name="connsiteX190" fmla="*/ 811979 w 1214923"/>
              <a:gd name="connsiteY190" fmla="*/ 1595484 h 1681417"/>
              <a:gd name="connsiteX191" fmla="*/ 857863 w 1214923"/>
              <a:gd name="connsiteY191" fmla="*/ 1591056 h 1681417"/>
              <a:gd name="connsiteX192" fmla="*/ 838813 w 1214923"/>
              <a:gd name="connsiteY192" fmla="*/ 1568958 h 1681417"/>
              <a:gd name="connsiteX193" fmla="*/ 836146 w 1214923"/>
              <a:gd name="connsiteY193" fmla="*/ 1564291 h 1681417"/>
              <a:gd name="connsiteX194" fmla="*/ 955179 w 1214923"/>
              <a:gd name="connsiteY194" fmla="*/ 1500720 h 1681417"/>
              <a:gd name="connsiteX195" fmla="*/ 1066493 w 1214923"/>
              <a:gd name="connsiteY195" fmla="*/ 1492065 h 1681417"/>
              <a:gd name="connsiteX196" fmla="*/ 857863 w 1214923"/>
              <a:gd name="connsiteY196" fmla="*/ 1591247 h 1681417"/>
              <a:gd name="connsiteX197" fmla="*/ 857863 w 1214923"/>
              <a:gd name="connsiteY197" fmla="*/ 1591056 h 1681417"/>
              <a:gd name="connsiteX198" fmla="*/ 1054979 w 1214923"/>
              <a:gd name="connsiteY198" fmla="*/ 1445037 h 1681417"/>
              <a:gd name="connsiteX199" fmla="*/ 916632 w 1214923"/>
              <a:gd name="connsiteY199" fmla="*/ 1468184 h 1681417"/>
              <a:gd name="connsiteX200" fmla="*/ 1028170 w 1214923"/>
              <a:gd name="connsiteY200" fmla="*/ 1445228 h 1681417"/>
              <a:gd name="connsiteX201" fmla="*/ 1054979 w 1214923"/>
              <a:gd name="connsiteY201" fmla="*/ 1445037 h 1681417"/>
              <a:gd name="connsiteX202" fmla="*/ 862816 w 1214923"/>
              <a:gd name="connsiteY202" fmla="*/ 1410462 h 1681417"/>
              <a:gd name="connsiteX203" fmla="*/ 647551 w 1214923"/>
              <a:gd name="connsiteY203" fmla="*/ 1448562 h 1681417"/>
              <a:gd name="connsiteX204" fmla="*/ 862816 w 1214923"/>
              <a:gd name="connsiteY204" fmla="*/ 1410653 h 1681417"/>
              <a:gd name="connsiteX205" fmla="*/ 862816 w 1214923"/>
              <a:gd name="connsiteY205" fmla="*/ 1410462 h 1681417"/>
              <a:gd name="connsiteX206" fmla="*/ 689842 w 1214923"/>
              <a:gd name="connsiteY206" fmla="*/ 1391412 h 1681417"/>
              <a:gd name="connsiteX207" fmla="*/ 924347 w 1214923"/>
              <a:gd name="connsiteY207" fmla="*/ 1306830 h 1681417"/>
              <a:gd name="connsiteX208" fmla="*/ 689842 w 1214923"/>
              <a:gd name="connsiteY208" fmla="*/ 1391412 h 1681417"/>
              <a:gd name="connsiteX209" fmla="*/ 1162663 w 1214923"/>
              <a:gd name="connsiteY209" fmla="*/ 1057085 h 1681417"/>
              <a:gd name="connsiteX210" fmla="*/ 1148756 w 1214923"/>
              <a:gd name="connsiteY210" fmla="*/ 1134428 h 1681417"/>
              <a:gd name="connsiteX211" fmla="*/ 1066841 w 1214923"/>
              <a:gd name="connsiteY211" fmla="*/ 1139762 h 1681417"/>
              <a:gd name="connsiteX212" fmla="*/ 1035790 w 1214923"/>
              <a:gd name="connsiteY212" fmla="*/ 1087755 h 1681417"/>
              <a:gd name="connsiteX213" fmla="*/ 1162663 w 1214923"/>
              <a:gd name="connsiteY213" fmla="*/ 1057085 h 1681417"/>
              <a:gd name="connsiteX214" fmla="*/ 987913 w 1214923"/>
              <a:gd name="connsiteY214" fmla="*/ 1181170 h 1681417"/>
              <a:gd name="connsiteX215" fmla="*/ 958923 w 1214923"/>
              <a:gd name="connsiteY215" fmla="*/ 1264444 h 1681417"/>
              <a:gd name="connsiteX216" fmla="*/ 905107 w 1214923"/>
              <a:gd name="connsiteY216" fmla="*/ 1118330 h 1681417"/>
              <a:gd name="connsiteX217" fmla="*/ 987913 w 1214923"/>
              <a:gd name="connsiteY217" fmla="*/ 1181170 h 1681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1214923" h="1681417">
                <a:moveTo>
                  <a:pt x="1193429" y="899446"/>
                </a:moveTo>
                <a:cubicBezTo>
                  <a:pt x="1282011" y="738187"/>
                  <a:pt x="872712" y="816398"/>
                  <a:pt x="1157319" y="831924"/>
                </a:cubicBezTo>
                <a:cubicBezTo>
                  <a:pt x="1226661" y="965750"/>
                  <a:pt x="965788" y="997183"/>
                  <a:pt x="1019985" y="885740"/>
                </a:cubicBezTo>
                <a:cubicBezTo>
                  <a:pt x="986076" y="816684"/>
                  <a:pt x="1002833" y="895731"/>
                  <a:pt x="963019" y="860965"/>
                </a:cubicBezTo>
                <a:cubicBezTo>
                  <a:pt x="957209" y="810578"/>
                  <a:pt x="1026455" y="822865"/>
                  <a:pt x="1035980" y="795623"/>
                </a:cubicBezTo>
                <a:cubicBezTo>
                  <a:pt x="928157" y="811625"/>
                  <a:pt x="945398" y="874490"/>
                  <a:pt x="893772" y="930212"/>
                </a:cubicBezTo>
                <a:cubicBezTo>
                  <a:pt x="879675" y="953929"/>
                  <a:pt x="956541" y="932165"/>
                  <a:pt x="951398" y="937927"/>
                </a:cubicBezTo>
                <a:cubicBezTo>
                  <a:pt x="1012263" y="948785"/>
                  <a:pt x="780615" y="1037273"/>
                  <a:pt x="862911" y="964787"/>
                </a:cubicBezTo>
                <a:cubicBezTo>
                  <a:pt x="860244" y="927545"/>
                  <a:pt x="820334" y="979456"/>
                  <a:pt x="813000" y="991648"/>
                </a:cubicBezTo>
                <a:cubicBezTo>
                  <a:pt x="787378" y="971645"/>
                  <a:pt x="893201" y="891064"/>
                  <a:pt x="905202" y="872585"/>
                </a:cubicBezTo>
                <a:cubicBezTo>
                  <a:pt x="677078" y="1040702"/>
                  <a:pt x="938063" y="710089"/>
                  <a:pt x="1062841" y="784098"/>
                </a:cubicBezTo>
                <a:cubicBezTo>
                  <a:pt x="1114466" y="728282"/>
                  <a:pt x="1130732" y="697207"/>
                  <a:pt x="1113873" y="670346"/>
                </a:cubicBezTo>
                <a:cubicBezTo>
                  <a:pt x="1124826" y="727496"/>
                  <a:pt x="1041084" y="766240"/>
                  <a:pt x="1028265" y="722567"/>
                </a:cubicBezTo>
                <a:cubicBezTo>
                  <a:pt x="901773" y="790956"/>
                  <a:pt x="928919" y="735044"/>
                  <a:pt x="1003881" y="692468"/>
                </a:cubicBezTo>
                <a:cubicBezTo>
                  <a:pt x="1000150" y="682292"/>
                  <a:pt x="995562" y="668353"/>
                  <a:pt x="1005881" y="661511"/>
                </a:cubicBezTo>
                <a:cubicBezTo>
                  <a:pt x="951113" y="602742"/>
                  <a:pt x="1022645" y="627793"/>
                  <a:pt x="1065794" y="651415"/>
                </a:cubicBezTo>
                <a:cubicBezTo>
                  <a:pt x="1081907" y="650780"/>
                  <a:pt x="1142262" y="647492"/>
                  <a:pt x="1087938" y="638205"/>
                </a:cubicBezTo>
                <a:cubicBezTo>
                  <a:pt x="1035741" y="573626"/>
                  <a:pt x="835860" y="603314"/>
                  <a:pt x="739848" y="595694"/>
                </a:cubicBezTo>
                <a:cubicBezTo>
                  <a:pt x="924633" y="482346"/>
                  <a:pt x="1033885" y="282988"/>
                  <a:pt x="716893" y="318992"/>
                </a:cubicBezTo>
                <a:cubicBezTo>
                  <a:pt x="694414" y="232601"/>
                  <a:pt x="872627" y="244888"/>
                  <a:pt x="920537" y="246031"/>
                </a:cubicBezTo>
                <a:cubicBezTo>
                  <a:pt x="798903" y="102489"/>
                  <a:pt x="569065" y="397764"/>
                  <a:pt x="682412" y="238316"/>
                </a:cubicBezTo>
                <a:cubicBezTo>
                  <a:pt x="772233" y="179737"/>
                  <a:pt x="923014" y="58388"/>
                  <a:pt x="928538" y="226790"/>
                </a:cubicBezTo>
                <a:cubicBezTo>
                  <a:pt x="964448" y="52673"/>
                  <a:pt x="836034" y="94313"/>
                  <a:pt x="720893" y="196025"/>
                </a:cubicBezTo>
                <a:cubicBezTo>
                  <a:pt x="720131" y="127921"/>
                  <a:pt x="862530" y="44863"/>
                  <a:pt x="736229" y="49911"/>
                </a:cubicBezTo>
                <a:cubicBezTo>
                  <a:pt x="633835" y="215265"/>
                  <a:pt x="712130" y="72961"/>
                  <a:pt x="663267" y="0"/>
                </a:cubicBezTo>
                <a:cubicBezTo>
                  <a:pt x="661648" y="95250"/>
                  <a:pt x="701939" y="139351"/>
                  <a:pt x="625167" y="103727"/>
                </a:cubicBezTo>
                <a:cubicBezTo>
                  <a:pt x="618500" y="148019"/>
                  <a:pt x="660600" y="242316"/>
                  <a:pt x="625167" y="288322"/>
                </a:cubicBezTo>
                <a:cubicBezTo>
                  <a:pt x="588210" y="220980"/>
                  <a:pt x="338655" y="62675"/>
                  <a:pt x="336845" y="261366"/>
                </a:cubicBezTo>
                <a:cubicBezTo>
                  <a:pt x="498199" y="270891"/>
                  <a:pt x="549253" y="397193"/>
                  <a:pt x="367611" y="307467"/>
                </a:cubicBezTo>
                <a:cubicBezTo>
                  <a:pt x="264360" y="344138"/>
                  <a:pt x="569160" y="416719"/>
                  <a:pt x="579066" y="615029"/>
                </a:cubicBezTo>
                <a:cubicBezTo>
                  <a:pt x="591639" y="757047"/>
                  <a:pt x="513725" y="474677"/>
                  <a:pt x="263884" y="496585"/>
                </a:cubicBezTo>
                <a:cubicBezTo>
                  <a:pt x="105483" y="474868"/>
                  <a:pt x="195875" y="649034"/>
                  <a:pt x="233118" y="714947"/>
                </a:cubicBezTo>
                <a:cubicBezTo>
                  <a:pt x="315224" y="735140"/>
                  <a:pt x="504581" y="723710"/>
                  <a:pt x="532965" y="807149"/>
                </a:cubicBezTo>
                <a:cubicBezTo>
                  <a:pt x="577844" y="819960"/>
                  <a:pt x="513836" y="821915"/>
                  <a:pt x="502390" y="816184"/>
                </a:cubicBezTo>
                <a:cubicBezTo>
                  <a:pt x="482483" y="843521"/>
                  <a:pt x="478958" y="783908"/>
                  <a:pt x="464290" y="772763"/>
                </a:cubicBezTo>
                <a:cubicBezTo>
                  <a:pt x="472386" y="811435"/>
                  <a:pt x="431143" y="803910"/>
                  <a:pt x="375231" y="788670"/>
                </a:cubicBezTo>
                <a:cubicBezTo>
                  <a:pt x="391871" y="798481"/>
                  <a:pt x="406464" y="811416"/>
                  <a:pt x="418189" y="826770"/>
                </a:cubicBezTo>
                <a:cubicBezTo>
                  <a:pt x="409712" y="853250"/>
                  <a:pt x="345037" y="791242"/>
                  <a:pt x="333607" y="826770"/>
                </a:cubicBezTo>
                <a:cubicBezTo>
                  <a:pt x="383994" y="894969"/>
                  <a:pt x="321129" y="842962"/>
                  <a:pt x="276457" y="857536"/>
                </a:cubicBezTo>
                <a:cubicBezTo>
                  <a:pt x="121961" y="835152"/>
                  <a:pt x="193304" y="765620"/>
                  <a:pt x="288458" y="766001"/>
                </a:cubicBezTo>
                <a:cubicBezTo>
                  <a:pt x="194542" y="745427"/>
                  <a:pt x="104816" y="749618"/>
                  <a:pt x="138059" y="911352"/>
                </a:cubicBezTo>
                <a:cubicBezTo>
                  <a:pt x="17663" y="939927"/>
                  <a:pt x="230927" y="911352"/>
                  <a:pt x="237976" y="961358"/>
                </a:cubicBezTo>
                <a:cubicBezTo>
                  <a:pt x="287315" y="1023176"/>
                  <a:pt x="110439" y="1068455"/>
                  <a:pt x="75102" y="1025783"/>
                </a:cubicBezTo>
                <a:cubicBezTo>
                  <a:pt x="42240" y="954250"/>
                  <a:pt x="-13294" y="909447"/>
                  <a:pt x="80432" y="915162"/>
                </a:cubicBezTo>
                <a:cubicBezTo>
                  <a:pt x="-64252" y="855821"/>
                  <a:pt x="15662" y="1105662"/>
                  <a:pt x="91958" y="1107377"/>
                </a:cubicBezTo>
                <a:cubicBezTo>
                  <a:pt x="434858" y="1050227"/>
                  <a:pt x="129296" y="1195483"/>
                  <a:pt x="214925" y="1157383"/>
                </a:cubicBezTo>
                <a:cubicBezTo>
                  <a:pt x="439715" y="1034606"/>
                  <a:pt x="546491" y="1342842"/>
                  <a:pt x="322463" y="1228161"/>
                </a:cubicBezTo>
                <a:cubicBezTo>
                  <a:pt x="333956" y="1246608"/>
                  <a:pt x="241400" y="1215949"/>
                  <a:pt x="235145" y="1221759"/>
                </a:cubicBezTo>
                <a:cubicBezTo>
                  <a:pt x="235145" y="1224141"/>
                  <a:pt x="267685" y="1260642"/>
                  <a:pt x="267875" y="1263023"/>
                </a:cubicBezTo>
                <a:cubicBezTo>
                  <a:pt x="315500" y="1287693"/>
                  <a:pt x="474101" y="1246632"/>
                  <a:pt x="395615" y="1319117"/>
                </a:cubicBezTo>
                <a:cubicBezTo>
                  <a:pt x="301508" y="1315974"/>
                  <a:pt x="344163" y="1358840"/>
                  <a:pt x="322827" y="1338837"/>
                </a:cubicBezTo>
                <a:cubicBezTo>
                  <a:pt x="296091" y="1332111"/>
                  <a:pt x="274228" y="1303451"/>
                  <a:pt x="247492" y="1296725"/>
                </a:cubicBezTo>
                <a:lnTo>
                  <a:pt x="229880" y="1312259"/>
                </a:lnTo>
                <a:cubicBezTo>
                  <a:pt x="222545" y="1327690"/>
                  <a:pt x="188827" y="1301020"/>
                  <a:pt x="146155" y="1230344"/>
                </a:cubicBezTo>
                <a:cubicBezTo>
                  <a:pt x="-44345" y="1115283"/>
                  <a:pt x="43380" y="1353026"/>
                  <a:pt x="115389" y="1430369"/>
                </a:cubicBezTo>
                <a:cubicBezTo>
                  <a:pt x="178254" y="1413129"/>
                  <a:pt x="308556" y="1407224"/>
                  <a:pt x="349799" y="1480280"/>
                </a:cubicBezTo>
                <a:cubicBezTo>
                  <a:pt x="330749" y="1473518"/>
                  <a:pt x="314462" y="1468469"/>
                  <a:pt x="299507" y="1464659"/>
                </a:cubicBezTo>
                <a:cubicBezTo>
                  <a:pt x="294270" y="1467373"/>
                  <a:pt x="303579" y="1483052"/>
                  <a:pt x="318374" y="1496562"/>
                </a:cubicBezTo>
                <a:cubicBezTo>
                  <a:pt x="365999" y="1522851"/>
                  <a:pt x="414379" y="1543050"/>
                  <a:pt x="388280" y="1545717"/>
                </a:cubicBezTo>
                <a:cubicBezTo>
                  <a:pt x="388852" y="1551146"/>
                  <a:pt x="371612" y="1548860"/>
                  <a:pt x="348847" y="1542479"/>
                </a:cubicBezTo>
                <a:cubicBezTo>
                  <a:pt x="326781" y="1535304"/>
                  <a:pt x="271377" y="1509300"/>
                  <a:pt x="255883" y="1502664"/>
                </a:cubicBezTo>
                <a:lnTo>
                  <a:pt x="255883" y="1502664"/>
                </a:lnTo>
                <a:cubicBezTo>
                  <a:pt x="246358" y="1496283"/>
                  <a:pt x="240738" y="1489901"/>
                  <a:pt x="239976" y="1484281"/>
                </a:cubicBezTo>
                <a:cubicBezTo>
                  <a:pt x="227117" y="1491139"/>
                  <a:pt x="211401" y="1498664"/>
                  <a:pt x="203495" y="1484281"/>
                </a:cubicBezTo>
                <a:cubicBezTo>
                  <a:pt x="202638" y="1478852"/>
                  <a:pt x="190160" y="1496854"/>
                  <a:pt x="187303" y="1499140"/>
                </a:cubicBezTo>
                <a:cubicBezTo>
                  <a:pt x="441620" y="1594390"/>
                  <a:pt x="394036" y="1646621"/>
                  <a:pt x="490673" y="1673352"/>
                </a:cubicBezTo>
                <a:cubicBezTo>
                  <a:pt x="587310" y="1700083"/>
                  <a:pt x="687016" y="1651088"/>
                  <a:pt x="767123" y="1659528"/>
                </a:cubicBezTo>
                <a:cubicBezTo>
                  <a:pt x="862022" y="1669526"/>
                  <a:pt x="903260" y="1638663"/>
                  <a:pt x="967500" y="1594485"/>
                </a:cubicBezTo>
                <a:cubicBezTo>
                  <a:pt x="1031740" y="1550307"/>
                  <a:pt x="1192952" y="1468088"/>
                  <a:pt x="1152566" y="1394460"/>
                </a:cubicBezTo>
                <a:cubicBezTo>
                  <a:pt x="1139369" y="1326035"/>
                  <a:pt x="977099" y="1370841"/>
                  <a:pt x="918822" y="1363507"/>
                </a:cubicBezTo>
                <a:cubicBezTo>
                  <a:pt x="860545" y="1356173"/>
                  <a:pt x="815309" y="1351334"/>
                  <a:pt x="802904" y="1350454"/>
                </a:cubicBezTo>
                <a:lnTo>
                  <a:pt x="841956" y="1326547"/>
                </a:lnTo>
                <a:cubicBezTo>
                  <a:pt x="873960" y="1329119"/>
                  <a:pt x="991242" y="1366337"/>
                  <a:pt x="1018286" y="1315425"/>
                </a:cubicBezTo>
                <a:cubicBezTo>
                  <a:pt x="1217740" y="1313329"/>
                  <a:pt x="1253281" y="1297837"/>
                  <a:pt x="980354" y="1268921"/>
                </a:cubicBezTo>
                <a:cubicBezTo>
                  <a:pt x="983783" y="1241298"/>
                  <a:pt x="1059389" y="1175419"/>
                  <a:pt x="1091488" y="1221043"/>
                </a:cubicBezTo>
                <a:cubicBezTo>
                  <a:pt x="1335423" y="1072644"/>
                  <a:pt x="1190177" y="962311"/>
                  <a:pt x="896580" y="1032638"/>
                </a:cubicBezTo>
                <a:cubicBezTo>
                  <a:pt x="945348" y="940055"/>
                  <a:pt x="1150090" y="1009745"/>
                  <a:pt x="1193429" y="899446"/>
                </a:cubicBezTo>
                <a:close/>
                <a:moveTo>
                  <a:pt x="759089" y="61246"/>
                </a:moveTo>
                <a:cubicBezTo>
                  <a:pt x="808142" y="68675"/>
                  <a:pt x="729466" y="128969"/>
                  <a:pt x="720989" y="145828"/>
                </a:cubicBezTo>
                <a:cubicBezTo>
                  <a:pt x="691175" y="149638"/>
                  <a:pt x="720417" y="40958"/>
                  <a:pt x="759089" y="61436"/>
                </a:cubicBezTo>
                <a:lnTo>
                  <a:pt x="759089" y="61246"/>
                </a:lnTo>
                <a:close/>
                <a:moveTo>
                  <a:pt x="363611" y="545783"/>
                </a:moveTo>
                <a:cubicBezTo>
                  <a:pt x="489817" y="549688"/>
                  <a:pt x="442287" y="638461"/>
                  <a:pt x="348275" y="553498"/>
                </a:cubicBezTo>
                <a:cubicBezTo>
                  <a:pt x="203019" y="552355"/>
                  <a:pt x="266741" y="500062"/>
                  <a:pt x="363611" y="545783"/>
                </a:cubicBezTo>
                <a:close/>
                <a:moveTo>
                  <a:pt x="232451" y="523113"/>
                </a:moveTo>
                <a:cubicBezTo>
                  <a:pt x="356276" y="593122"/>
                  <a:pt x="394903" y="599953"/>
                  <a:pt x="254694" y="664096"/>
                </a:cubicBezTo>
                <a:cubicBezTo>
                  <a:pt x="248313" y="615995"/>
                  <a:pt x="133582" y="527876"/>
                  <a:pt x="232451" y="523113"/>
                </a:cubicBezTo>
                <a:close/>
                <a:moveTo>
                  <a:pt x="340084" y="692277"/>
                </a:moveTo>
                <a:cubicBezTo>
                  <a:pt x="359134" y="616744"/>
                  <a:pt x="411902" y="638937"/>
                  <a:pt x="470767" y="684562"/>
                </a:cubicBezTo>
                <a:cubicBezTo>
                  <a:pt x="414093" y="771335"/>
                  <a:pt x="366849" y="665226"/>
                  <a:pt x="340084" y="691896"/>
                </a:cubicBezTo>
                <a:lnTo>
                  <a:pt x="340084" y="692277"/>
                </a:lnTo>
                <a:close/>
                <a:moveTo>
                  <a:pt x="382375" y="615410"/>
                </a:moveTo>
                <a:cubicBezTo>
                  <a:pt x="404473" y="585787"/>
                  <a:pt x="480387" y="675323"/>
                  <a:pt x="516868" y="688372"/>
                </a:cubicBezTo>
                <a:cubicBezTo>
                  <a:pt x="514296" y="712661"/>
                  <a:pt x="386471" y="622745"/>
                  <a:pt x="382661" y="615029"/>
                </a:cubicBezTo>
                <a:lnTo>
                  <a:pt x="382375" y="615410"/>
                </a:lnTo>
                <a:close/>
                <a:moveTo>
                  <a:pt x="201400" y="907542"/>
                </a:moveTo>
                <a:cubicBezTo>
                  <a:pt x="161966" y="919544"/>
                  <a:pt x="156537" y="865823"/>
                  <a:pt x="163300" y="838295"/>
                </a:cubicBezTo>
                <a:cubicBezTo>
                  <a:pt x="167300" y="792861"/>
                  <a:pt x="238928" y="883539"/>
                  <a:pt x="201686" y="907161"/>
                </a:cubicBezTo>
                <a:lnTo>
                  <a:pt x="201400" y="907542"/>
                </a:lnTo>
                <a:close/>
                <a:moveTo>
                  <a:pt x="97811" y="1285557"/>
                </a:moveTo>
                <a:cubicBezTo>
                  <a:pt x="62503" y="1261541"/>
                  <a:pt x="58985" y="1215124"/>
                  <a:pt x="123279" y="1264178"/>
                </a:cubicBezTo>
                <a:cubicBezTo>
                  <a:pt x="154330" y="1304849"/>
                  <a:pt x="179207" y="1311307"/>
                  <a:pt x="231975" y="1341501"/>
                </a:cubicBezTo>
                <a:cubicBezTo>
                  <a:pt x="144536" y="1403414"/>
                  <a:pt x="117337" y="1407763"/>
                  <a:pt x="97811" y="1285557"/>
                </a:cubicBezTo>
                <a:close/>
                <a:moveTo>
                  <a:pt x="232928" y="1376077"/>
                </a:moveTo>
                <a:lnTo>
                  <a:pt x="279029" y="1379887"/>
                </a:lnTo>
                <a:cubicBezTo>
                  <a:pt x="416855" y="1375791"/>
                  <a:pt x="273504" y="1448181"/>
                  <a:pt x="232451" y="1376077"/>
                </a:cubicBezTo>
                <a:lnTo>
                  <a:pt x="232928" y="1376077"/>
                </a:lnTo>
                <a:close/>
                <a:moveTo>
                  <a:pt x="856244" y="715613"/>
                </a:moveTo>
                <a:cubicBezTo>
                  <a:pt x="849889" y="714496"/>
                  <a:pt x="840162" y="718644"/>
                  <a:pt x="817635" y="708913"/>
                </a:cubicBezTo>
                <a:cubicBezTo>
                  <a:pt x="760485" y="774731"/>
                  <a:pt x="740039" y="676085"/>
                  <a:pt x="721084" y="657225"/>
                </a:cubicBezTo>
                <a:cubicBezTo>
                  <a:pt x="768827" y="570396"/>
                  <a:pt x="1108656" y="721900"/>
                  <a:pt x="855767" y="715613"/>
                </a:cubicBezTo>
                <a:lnTo>
                  <a:pt x="856244" y="715613"/>
                </a:lnTo>
                <a:close/>
                <a:moveTo>
                  <a:pt x="663458" y="722662"/>
                </a:moveTo>
                <a:cubicBezTo>
                  <a:pt x="718703" y="597599"/>
                  <a:pt x="709368" y="798862"/>
                  <a:pt x="644408" y="807149"/>
                </a:cubicBezTo>
                <a:cubicBezTo>
                  <a:pt x="622214" y="772001"/>
                  <a:pt x="727275" y="699611"/>
                  <a:pt x="662981" y="723138"/>
                </a:cubicBezTo>
                <a:lnTo>
                  <a:pt x="663458" y="722662"/>
                </a:lnTo>
                <a:close/>
                <a:moveTo>
                  <a:pt x="628882" y="753332"/>
                </a:moveTo>
                <a:cubicBezTo>
                  <a:pt x="632082" y="740045"/>
                  <a:pt x="642455" y="729672"/>
                  <a:pt x="655742" y="726472"/>
                </a:cubicBezTo>
                <a:cubicBezTo>
                  <a:pt x="646503" y="736759"/>
                  <a:pt x="641645" y="752666"/>
                  <a:pt x="628406" y="753332"/>
                </a:cubicBezTo>
                <a:lnTo>
                  <a:pt x="628882" y="753332"/>
                </a:lnTo>
                <a:close/>
                <a:moveTo>
                  <a:pt x="771090" y="757237"/>
                </a:moveTo>
                <a:cubicBezTo>
                  <a:pt x="739086" y="767239"/>
                  <a:pt x="706987" y="796862"/>
                  <a:pt x="690318" y="822579"/>
                </a:cubicBezTo>
                <a:cubicBezTo>
                  <a:pt x="614880" y="823627"/>
                  <a:pt x="769185" y="718757"/>
                  <a:pt x="770614" y="757237"/>
                </a:cubicBezTo>
                <a:lnTo>
                  <a:pt x="771090" y="757237"/>
                </a:lnTo>
                <a:close/>
                <a:moveTo>
                  <a:pt x="759565" y="538162"/>
                </a:moveTo>
                <a:cubicBezTo>
                  <a:pt x="726513" y="486061"/>
                  <a:pt x="811190" y="433387"/>
                  <a:pt x="851767" y="480536"/>
                </a:cubicBezTo>
                <a:cubicBezTo>
                  <a:pt x="839861" y="509587"/>
                  <a:pt x="779853" y="508254"/>
                  <a:pt x="759089" y="538067"/>
                </a:cubicBezTo>
                <a:lnTo>
                  <a:pt x="759565" y="538162"/>
                </a:lnTo>
                <a:close/>
                <a:moveTo>
                  <a:pt x="868213" y="356761"/>
                </a:moveTo>
                <a:cubicBezTo>
                  <a:pt x="915795" y="383540"/>
                  <a:pt x="884533" y="514064"/>
                  <a:pt x="812619" y="442055"/>
                </a:cubicBezTo>
                <a:cubicBezTo>
                  <a:pt x="799951" y="359759"/>
                  <a:pt x="755722" y="295896"/>
                  <a:pt x="868213" y="356761"/>
                </a:cubicBezTo>
                <a:close/>
                <a:moveTo>
                  <a:pt x="681841" y="323088"/>
                </a:moveTo>
                <a:cubicBezTo>
                  <a:pt x="738991" y="335756"/>
                  <a:pt x="835193" y="378809"/>
                  <a:pt x="758803" y="430816"/>
                </a:cubicBezTo>
                <a:cubicBezTo>
                  <a:pt x="724322" y="426529"/>
                  <a:pt x="689270" y="346901"/>
                  <a:pt x="643455" y="396145"/>
                </a:cubicBezTo>
                <a:cubicBezTo>
                  <a:pt x="728132" y="379952"/>
                  <a:pt x="764042" y="472821"/>
                  <a:pt x="639550" y="438436"/>
                </a:cubicBezTo>
                <a:cubicBezTo>
                  <a:pt x="555444" y="367379"/>
                  <a:pt x="562969" y="305372"/>
                  <a:pt x="682127" y="323088"/>
                </a:cubicBezTo>
                <a:lnTo>
                  <a:pt x="681841" y="323088"/>
                </a:lnTo>
                <a:close/>
                <a:moveTo>
                  <a:pt x="395477" y="216638"/>
                </a:moveTo>
                <a:lnTo>
                  <a:pt x="432956" y="194566"/>
                </a:lnTo>
                <a:cubicBezTo>
                  <a:pt x="463849" y="204520"/>
                  <a:pt x="524589" y="205915"/>
                  <a:pt x="564476" y="247666"/>
                </a:cubicBezTo>
                <a:cubicBezTo>
                  <a:pt x="560983" y="266716"/>
                  <a:pt x="596485" y="297952"/>
                  <a:pt x="558873" y="299942"/>
                </a:cubicBezTo>
                <a:cubicBezTo>
                  <a:pt x="463991" y="248662"/>
                  <a:pt x="395001" y="289123"/>
                  <a:pt x="395477" y="216638"/>
                </a:cubicBezTo>
                <a:close/>
                <a:moveTo>
                  <a:pt x="470767" y="361188"/>
                </a:moveTo>
                <a:cubicBezTo>
                  <a:pt x="533060" y="375380"/>
                  <a:pt x="566588" y="445294"/>
                  <a:pt x="566874" y="503396"/>
                </a:cubicBezTo>
                <a:cubicBezTo>
                  <a:pt x="553063" y="445103"/>
                  <a:pt x="308937" y="332613"/>
                  <a:pt x="470767" y="361188"/>
                </a:cubicBezTo>
                <a:close/>
                <a:moveTo>
                  <a:pt x="632216" y="475419"/>
                </a:moveTo>
                <a:cubicBezTo>
                  <a:pt x="672857" y="584937"/>
                  <a:pt x="757756" y="406704"/>
                  <a:pt x="759089" y="438055"/>
                </a:cubicBezTo>
                <a:cubicBezTo>
                  <a:pt x="749231" y="450199"/>
                  <a:pt x="661362" y="639005"/>
                  <a:pt x="640217" y="641593"/>
                </a:cubicBezTo>
                <a:cubicBezTo>
                  <a:pt x="592211" y="654166"/>
                  <a:pt x="514740" y="249269"/>
                  <a:pt x="622468" y="453581"/>
                </a:cubicBezTo>
                <a:lnTo>
                  <a:pt x="632216" y="475419"/>
                </a:lnTo>
                <a:close/>
                <a:moveTo>
                  <a:pt x="686032" y="837819"/>
                </a:moveTo>
                <a:cubicBezTo>
                  <a:pt x="910060" y="800767"/>
                  <a:pt x="744134" y="1039463"/>
                  <a:pt x="628310" y="930116"/>
                </a:cubicBezTo>
                <a:cubicBezTo>
                  <a:pt x="471624" y="904113"/>
                  <a:pt x="569255" y="758190"/>
                  <a:pt x="686032" y="837914"/>
                </a:cubicBezTo>
                <a:lnTo>
                  <a:pt x="686032" y="837819"/>
                </a:lnTo>
                <a:close/>
                <a:moveTo>
                  <a:pt x="743658" y="1291400"/>
                </a:moveTo>
                <a:cubicBezTo>
                  <a:pt x="634025" y="1528191"/>
                  <a:pt x="279219" y="1192435"/>
                  <a:pt x="547634" y="1206818"/>
                </a:cubicBezTo>
                <a:cubicBezTo>
                  <a:pt x="554930" y="1213933"/>
                  <a:pt x="563759" y="1219276"/>
                  <a:pt x="573446" y="1222439"/>
                </a:cubicBezTo>
                <a:cubicBezTo>
                  <a:pt x="583562" y="1223363"/>
                  <a:pt x="593592" y="1225048"/>
                  <a:pt x="603450" y="1227487"/>
                </a:cubicBezTo>
                <a:cubicBezTo>
                  <a:pt x="668411" y="1230440"/>
                  <a:pt x="745563" y="1196054"/>
                  <a:pt x="743658" y="1291495"/>
                </a:cubicBezTo>
                <a:lnTo>
                  <a:pt x="743658" y="1291400"/>
                </a:lnTo>
                <a:close/>
                <a:moveTo>
                  <a:pt x="556465" y="950327"/>
                </a:moveTo>
                <a:cubicBezTo>
                  <a:pt x="779462" y="991311"/>
                  <a:pt x="778424" y="964502"/>
                  <a:pt x="689842" y="1122236"/>
                </a:cubicBezTo>
                <a:cubicBezTo>
                  <a:pt x="676412" y="996696"/>
                  <a:pt x="662377" y="1190757"/>
                  <a:pt x="568651" y="984541"/>
                </a:cubicBezTo>
                <a:lnTo>
                  <a:pt x="556465" y="950327"/>
                </a:lnTo>
                <a:close/>
                <a:moveTo>
                  <a:pt x="351609" y="1045464"/>
                </a:moveTo>
                <a:cubicBezTo>
                  <a:pt x="221879" y="1004983"/>
                  <a:pt x="219783" y="803243"/>
                  <a:pt x="382375" y="887825"/>
                </a:cubicBezTo>
                <a:cubicBezTo>
                  <a:pt x="598973" y="940213"/>
                  <a:pt x="478863" y="971741"/>
                  <a:pt x="351609" y="1045559"/>
                </a:cubicBezTo>
                <a:lnTo>
                  <a:pt x="351609" y="1045464"/>
                </a:lnTo>
                <a:close/>
                <a:moveTo>
                  <a:pt x="420761" y="1054969"/>
                </a:moveTo>
                <a:cubicBezTo>
                  <a:pt x="558683" y="924191"/>
                  <a:pt x="613642" y="1068229"/>
                  <a:pt x="605260" y="1180338"/>
                </a:cubicBezTo>
                <a:cubicBezTo>
                  <a:pt x="550967" y="1109377"/>
                  <a:pt x="512677" y="1087926"/>
                  <a:pt x="420761" y="1054969"/>
                </a:cubicBezTo>
                <a:close/>
                <a:moveTo>
                  <a:pt x="366944" y="1414272"/>
                </a:moveTo>
                <a:cubicBezTo>
                  <a:pt x="439239" y="1414272"/>
                  <a:pt x="581066" y="1400842"/>
                  <a:pt x="597640" y="1460468"/>
                </a:cubicBezTo>
                <a:cubicBezTo>
                  <a:pt x="532870" y="1541336"/>
                  <a:pt x="356181" y="1584484"/>
                  <a:pt x="366944" y="1414463"/>
                </a:cubicBezTo>
                <a:lnTo>
                  <a:pt x="366944" y="1414272"/>
                </a:lnTo>
                <a:close/>
                <a:moveTo>
                  <a:pt x="597035" y="1664464"/>
                </a:moveTo>
                <a:cubicBezTo>
                  <a:pt x="578491" y="1667671"/>
                  <a:pt x="503670" y="1663885"/>
                  <a:pt x="471148" y="1649777"/>
                </a:cubicBezTo>
                <a:cubicBezTo>
                  <a:pt x="439239" y="1625202"/>
                  <a:pt x="391805" y="1616774"/>
                  <a:pt x="401901" y="1579817"/>
                </a:cubicBezTo>
                <a:cubicBezTo>
                  <a:pt x="456765" y="1572387"/>
                  <a:pt x="645468" y="1595342"/>
                  <a:pt x="582412" y="1645158"/>
                </a:cubicBezTo>
                <a:lnTo>
                  <a:pt x="597035" y="1664464"/>
                </a:lnTo>
                <a:close/>
                <a:moveTo>
                  <a:pt x="616785" y="1564196"/>
                </a:moveTo>
                <a:cubicBezTo>
                  <a:pt x="607260" y="1608868"/>
                  <a:pt x="566112" y="1533811"/>
                  <a:pt x="555349" y="1541145"/>
                </a:cubicBezTo>
                <a:cubicBezTo>
                  <a:pt x="574399" y="1674495"/>
                  <a:pt x="463718" y="1464945"/>
                  <a:pt x="638597" y="1493520"/>
                </a:cubicBezTo>
                <a:lnTo>
                  <a:pt x="752034" y="1535463"/>
                </a:lnTo>
                <a:cubicBezTo>
                  <a:pt x="716887" y="1620521"/>
                  <a:pt x="647265" y="1631823"/>
                  <a:pt x="616785" y="1564386"/>
                </a:cubicBezTo>
                <a:lnTo>
                  <a:pt x="616785" y="1564196"/>
                </a:lnTo>
                <a:close/>
                <a:moveTo>
                  <a:pt x="811979" y="1595484"/>
                </a:moveTo>
                <a:cubicBezTo>
                  <a:pt x="817662" y="1594992"/>
                  <a:pt x="888786" y="1627974"/>
                  <a:pt x="874483" y="1637166"/>
                </a:cubicBezTo>
                <a:lnTo>
                  <a:pt x="704225" y="1665256"/>
                </a:lnTo>
                <a:cubicBezTo>
                  <a:pt x="704225" y="1666113"/>
                  <a:pt x="633983" y="1664740"/>
                  <a:pt x="651942" y="1653111"/>
                </a:cubicBezTo>
                <a:cubicBezTo>
                  <a:pt x="669901" y="1641482"/>
                  <a:pt x="762544" y="1542144"/>
                  <a:pt x="811979" y="1595484"/>
                </a:cubicBezTo>
                <a:close/>
                <a:moveTo>
                  <a:pt x="857863" y="1591056"/>
                </a:moveTo>
                <a:cubicBezTo>
                  <a:pt x="847690" y="1588123"/>
                  <a:pt x="840213" y="1579455"/>
                  <a:pt x="838813" y="1568958"/>
                </a:cubicBezTo>
                <a:cubicBezTo>
                  <a:pt x="837956" y="1567339"/>
                  <a:pt x="836908" y="1566005"/>
                  <a:pt x="836146" y="1564291"/>
                </a:cubicBezTo>
                <a:cubicBezTo>
                  <a:pt x="855540" y="1552918"/>
                  <a:pt x="916788" y="1512758"/>
                  <a:pt x="955179" y="1500720"/>
                </a:cubicBezTo>
                <a:cubicBezTo>
                  <a:pt x="972819" y="1502710"/>
                  <a:pt x="1050844" y="1483673"/>
                  <a:pt x="1066493" y="1492065"/>
                </a:cubicBezTo>
                <a:cubicBezTo>
                  <a:pt x="1065636" y="1550167"/>
                  <a:pt x="904535" y="1623155"/>
                  <a:pt x="857863" y="1591247"/>
                </a:cubicBezTo>
                <a:lnTo>
                  <a:pt x="857863" y="1591056"/>
                </a:lnTo>
                <a:close/>
                <a:moveTo>
                  <a:pt x="1054979" y="1445037"/>
                </a:moveTo>
                <a:cubicBezTo>
                  <a:pt x="1010116" y="1479232"/>
                  <a:pt x="912346" y="1448086"/>
                  <a:pt x="916632" y="1468184"/>
                </a:cubicBezTo>
                <a:cubicBezTo>
                  <a:pt x="792236" y="1479518"/>
                  <a:pt x="975592" y="1381411"/>
                  <a:pt x="1028170" y="1445228"/>
                </a:cubicBezTo>
                <a:lnTo>
                  <a:pt x="1054979" y="1445037"/>
                </a:lnTo>
                <a:close/>
                <a:moveTo>
                  <a:pt x="862816" y="1410462"/>
                </a:moveTo>
                <a:cubicBezTo>
                  <a:pt x="864340" y="1545241"/>
                  <a:pt x="706130" y="1526762"/>
                  <a:pt x="647551" y="1448562"/>
                </a:cubicBezTo>
                <a:cubicBezTo>
                  <a:pt x="670982" y="1374077"/>
                  <a:pt x="802618" y="1391222"/>
                  <a:pt x="862816" y="1410653"/>
                </a:cubicBezTo>
                <a:lnTo>
                  <a:pt x="862816" y="1410462"/>
                </a:lnTo>
                <a:close/>
                <a:moveTo>
                  <a:pt x="689842" y="1391412"/>
                </a:moveTo>
                <a:cubicBezTo>
                  <a:pt x="697748" y="1332643"/>
                  <a:pt x="830526" y="1248061"/>
                  <a:pt x="924347" y="1306830"/>
                </a:cubicBezTo>
                <a:cubicBezTo>
                  <a:pt x="844337" y="1301210"/>
                  <a:pt x="723846" y="1340644"/>
                  <a:pt x="689842" y="1391412"/>
                </a:cubicBezTo>
                <a:close/>
                <a:moveTo>
                  <a:pt x="1162663" y="1057085"/>
                </a:moveTo>
                <a:cubicBezTo>
                  <a:pt x="1174950" y="1091279"/>
                  <a:pt x="1166282" y="1118140"/>
                  <a:pt x="1148756" y="1134428"/>
                </a:cubicBezTo>
                <a:cubicBezTo>
                  <a:pt x="1132786" y="1148207"/>
                  <a:pt x="1085669" y="1147541"/>
                  <a:pt x="1066841" y="1139762"/>
                </a:cubicBezTo>
                <a:cubicBezTo>
                  <a:pt x="1050087" y="1127160"/>
                  <a:pt x="1038933" y="1108491"/>
                  <a:pt x="1035790" y="1087755"/>
                </a:cubicBezTo>
                <a:cubicBezTo>
                  <a:pt x="942064" y="1054989"/>
                  <a:pt x="1135802" y="1026033"/>
                  <a:pt x="1162663" y="1057085"/>
                </a:cubicBezTo>
                <a:close/>
                <a:moveTo>
                  <a:pt x="987913" y="1181170"/>
                </a:moveTo>
                <a:cubicBezTo>
                  <a:pt x="996882" y="1205522"/>
                  <a:pt x="972724" y="1274917"/>
                  <a:pt x="958923" y="1264444"/>
                </a:cubicBezTo>
                <a:cubicBezTo>
                  <a:pt x="767852" y="1265682"/>
                  <a:pt x="615071" y="1008698"/>
                  <a:pt x="905107" y="1118330"/>
                </a:cubicBezTo>
                <a:cubicBezTo>
                  <a:pt x="1077986" y="1070896"/>
                  <a:pt x="1060874" y="1196505"/>
                  <a:pt x="987913" y="1181170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87D501B-FF0E-40BD-A255-F790FDEC6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88966" y="952500"/>
            <a:ext cx="0" cy="5049579"/>
          </a:xfrm>
          <a:prstGeom prst="line">
            <a:avLst/>
          </a:prstGeom>
          <a:ln w="19050" cmpd="sng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Resultado de imagen de artesania vasca | Imagenes de artesanias, Artesanias,  Vasca">
            <a:extLst>
              <a:ext uri="{FF2B5EF4-FFF2-40B4-BE49-F238E27FC236}">
                <a16:creationId xmlns:a16="http://schemas.microsoft.com/office/drawing/2014/main" xmlns="" id="{B0437790-5094-441B-A8DD-1AC1BDA292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1" y="378766"/>
            <a:ext cx="2128836" cy="141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aita - Wikipedia, la enciclopedia libre">
            <a:extLst>
              <a:ext uri="{FF2B5EF4-FFF2-40B4-BE49-F238E27FC236}">
                <a16:creationId xmlns:a16="http://schemas.microsoft.com/office/drawing/2014/main" xmlns="" id="{0C584299-914D-4A49-8651-9701D1B38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5" y="1085191"/>
            <a:ext cx="20955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aiz: agenda - Txalaroa, Festival de txalaparta de Iruñea">
            <a:extLst>
              <a:ext uri="{FF2B5EF4-FFF2-40B4-BE49-F238E27FC236}">
                <a16:creationId xmlns:a16="http://schemas.microsoft.com/office/drawing/2014/main" xmlns="" id="{FD076373-86FE-466D-A515-0403DF319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946" y="2281417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anteras de Andrabide | Patrimonio Cultural País Vasco | Turismo Euskadi -  Turismo en Euskadi, País Vasco">
            <a:extLst>
              <a:ext uri="{FF2B5EF4-FFF2-40B4-BE49-F238E27FC236}">
                <a16:creationId xmlns:a16="http://schemas.microsoft.com/office/drawing/2014/main" xmlns="" id="{0DC14800-D163-445B-9354-EF09779B5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33" y="4963184"/>
            <a:ext cx="2828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l damasquinado o damasquino de Toledo - Leyendas de Toledo">
            <a:extLst>
              <a:ext uri="{FF2B5EF4-FFF2-40B4-BE49-F238E27FC236}">
                <a16:creationId xmlns:a16="http://schemas.microsoft.com/office/drawing/2014/main" xmlns="" id="{3B8E4BE2-459E-4442-91EE-1D6F4B15E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155" y="3059907"/>
            <a:ext cx="1500186" cy="150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FF43A27-22A7-4A9E-AEC6-B6F1C40FE6F3}"/>
              </a:ext>
            </a:extLst>
          </p:cNvPr>
          <p:cNvSpPr txBox="1"/>
          <p:nvPr/>
        </p:nvSpPr>
        <p:spPr>
          <a:xfrm>
            <a:off x="957677" y="831771"/>
            <a:ext cx="455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VASQUE COUNTRY</a:t>
            </a:r>
          </a:p>
        </p:txBody>
      </p:sp>
    </p:spTree>
    <p:extLst>
      <p:ext uri="{BB962C8B-B14F-4D97-AF65-F5344CB8AC3E}">
        <p14:creationId xmlns:p14="http://schemas.microsoft.com/office/powerpoint/2010/main" val="1157458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E679A24-160E-440A-9984-8923BC4B8D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18895" flipH="1">
            <a:off x="5561167" y="1911565"/>
            <a:ext cx="1044472" cy="908544"/>
          </a:xfrm>
          <a:custGeom>
            <a:avLst/>
            <a:gdLst/>
            <a:ahLst/>
            <a:cxnLst/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EBCCA7F-42BA-40D6-85DC-5095BA82AA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1B1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D2927C70-B8B4-4D13-9317-8D847D6FFB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140060-9115-4EF9-9BB2-F299CD0C7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851" y="4041925"/>
            <a:ext cx="6800298" cy="8483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Lorca we can found the manufacture of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jarapas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gold and silk embroidery (shown on Easter). </a:t>
            </a:r>
            <a:endParaRPr lang="en-US" sz="44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CB45C76-1A78-4286-BD1F-5A2ACC3ACE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26449" y="2996457"/>
            <a:ext cx="539102" cy="746101"/>
          </a:xfrm>
          <a:custGeom>
            <a:avLst/>
            <a:gdLst>
              <a:gd name="connsiteX0" fmla="*/ 1193342 w 1206769"/>
              <a:gd name="connsiteY0" fmla="*/ 899406 h 1684262"/>
              <a:gd name="connsiteX1" fmla="*/ 1174292 w 1206769"/>
              <a:gd name="connsiteY1" fmla="*/ 814824 h 1684262"/>
              <a:gd name="connsiteX2" fmla="*/ 1032083 w 1206769"/>
              <a:gd name="connsiteY2" fmla="*/ 868640 h 1684262"/>
              <a:gd name="connsiteX3" fmla="*/ 962932 w 1206769"/>
              <a:gd name="connsiteY3" fmla="*/ 860925 h 1684262"/>
              <a:gd name="connsiteX4" fmla="*/ 1035893 w 1206769"/>
              <a:gd name="connsiteY4" fmla="*/ 795583 h 1684262"/>
              <a:gd name="connsiteX5" fmla="*/ 893685 w 1206769"/>
              <a:gd name="connsiteY5" fmla="*/ 930172 h 1684262"/>
              <a:gd name="connsiteX6" fmla="*/ 951311 w 1206769"/>
              <a:gd name="connsiteY6" fmla="*/ 914741 h 1684262"/>
              <a:gd name="connsiteX7" fmla="*/ 951311 w 1206769"/>
              <a:gd name="connsiteY7" fmla="*/ 937887 h 1684262"/>
              <a:gd name="connsiteX8" fmla="*/ 862824 w 1206769"/>
              <a:gd name="connsiteY8" fmla="*/ 964747 h 1684262"/>
              <a:gd name="connsiteX9" fmla="*/ 812913 w 1206769"/>
              <a:gd name="connsiteY9" fmla="*/ 991608 h 1684262"/>
              <a:gd name="connsiteX10" fmla="*/ 905115 w 1206769"/>
              <a:gd name="connsiteY10" fmla="*/ 872545 h 1684262"/>
              <a:gd name="connsiteX11" fmla="*/ 1062754 w 1206769"/>
              <a:gd name="connsiteY11" fmla="*/ 784058 h 1684262"/>
              <a:gd name="connsiteX12" fmla="*/ 1106474 w 1206769"/>
              <a:gd name="connsiteY12" fmla="*/ 662995 h 1684262"/>
              <a:gd name="connsiteX13" fmla="*/ 1028178 w 1206769"/>
              <a:gd name="connsiteY13" fmla="*/ 722527 h 1684262"/>
              <a:gd name="connsiteX14" fmla="*/ 1003794 w 1206769"/>
              <a:gd name="connsiteY14" fmla="*/ 692428 h 1684262"/>
              <a:gd name="connsiteX15" fmla="*/ 1000651 w 1206769"/>
              <a:gd name="connsiteY15" fmla="*/ 679855 h 1684262"/>
              <a:gd name="connsiteX16" fmla="*/ 1000651 w 1206769"/>
              <a:gd name="connsiteY16" fmla="*/ 677664 h 1684262"/>
              <a:gd name="connsiteX17" fmla="*/ 1005794 w 1206769"/>
              <a:gd name="connsiteY17" fmla="*/ 661471 h 1684262"/>
              <a:gd name="connsiteX18" fmla="*/ 1065707 w 1206769"/>
              <a:gd name="connsiteY18" fmla="*/ 651375 h 1684262"/>
              <a:gd name="connsiteX19" fmla="*/ 1073136 w 1206769"/>
              <a:gd name="connsiteY19" fmla="*/ 652613 h 1684262"/>
              <a:gd name="connsiteX20" fmla="*/ 1086185 w 1206769"/>
              <a:gd name="connsiteY20" fmla="*/ 660614 h 1684262"/>
              <a:gd name="connsiteX21" fmla="*/ 1102473 w 1206769"/>
              <a:gd name="connsiteY21" fmla="*/ 657661 h 1684262"/>
              <a:gd name="connsiteX22" fmla="*/ 739761 w 1206769"/>
              <a:gd name="connsiteY22" fmla="*/ 595654 h 1684262"/>
              <a:gd name="connsiteX23" fmla="*/ 716806 w 1206769"/>
              <a:gd name="connsiteY23" fmla="*/ 318952 h 1684262"/>
              <a:gd name="connsiteX24" fmla="*/ 920450 w 1206769"/>
              <a:gd name="connsiteY24" fmla="*/ 245991 h 1684262"/>
              <a:gd name="connsiteX25" fmla="*/ 682325 w 1206769"/>
              <a:gd name="connsiteY25" fmla="*/ 238276 h 1684262"/>
              <a:gd name="connsiteX26" fmla="*/ 928451 w 1206769"/>
              <a:gd name="connsiteY26" fmla="*/ 226750 h 1684262"/>
              <a:gd name="connsiteX27" fmla="*/ 720806 w 1206769"/>
              <a:gd name="connsiteY27" fmla="*/ 195985 h 1684262"/>
              <a:gd name="connsiteX28" fmla="*/ 736142 w 1206769"/>
              <a:gd name="connsiteY28" fmla="*/ 49871 h 1684262"/>
              <a:gd name="connsiteX29" fmla="*/ 663180 w 1206769"/>
              <a:gd name="connsiteY29" fmla="*/ -40 h 1684262"/>
              <a:gd name="connsiteX30" fmla="*/ 625080 w 1206769"/>
              <a:gd name="connsiteY30" fmla="*/ 103687 h 1684262"/>
              <a:gd name="connsiteX31" fmla="*/ 625080 w 1206769"/>
              <a:gd name="connsiteY31" fmla="*/ 288282 h 1684262"/>
              <a:gd name="connsiteX32" fmla="*/ 336758 w 1206769"/>
              <a:gd name="connsiteY32" fmla="*/ 261326 h 1684262"/>
              <a:gd name="connsiteX33" fmla="*/ 367524 w 1206769"/>
              <a:gd name="connsiteY33" fmla="*/ 307427 h 1684262"/>
              <a:gd name="connsiteX34" fmla="*/ 578979 w 1206769"/>
              <a:gd name="connsiteY34" fmla="*/ 614989 h 1684262"/>
              <a:gd name="connsiteX35" fmla="*/ 263797 w 1206769"/>
              <a:gd name="connsiteY35" fmla="*/ 511167 h 1684262"/>
              <a:gd name="connsiteX36" fmla="*/ 233031 w 1206769"/>
              <a:gd name="connsiteY36" fmla="*/ 714907 h 1684262"/>
              <a:gd name="connsiteX37" fmla="*/ 532878 w 1206769"/>
              <a:gd name="connsiteY37" fmla="*/ 807109 h 1684262"/>
              <a:gd name="connsiteX38" fmla="*/ 513828 w 1206769"/>
              <a:gd name="connsiteY38" fmla="*/ 803299 h 1684262"/>
              <a:gd name="connsiteX39" fmla="*/ 502303 w 1206769"/>
              <a:gd name="connsiteY39" fmla="*/ 791773 h 1684262"/>
              <a:gd name="connsiteX40" fmla="*/ 464203 w 1206769"/>
              <a:gd name="connsiteY40" fmla="*/ 772723 h 1684262"/>
              <a:gd name="connsiteX41" fmla="*/ 375144 w 1206769"/>
              <a:gd name="connsiteY41" fmla="*/ 788630 h 1684262"/>
              <a:gd name="connsiteX42" fmla="*/ 418102 w 1206769"/>
              <a:gd name="connsiteY42" fmla="*/ 826730 h 1684262"/>
              <a:gd name="connsiteX43" fmla="*/ 333520 w 1206769"/>
              <a:gd name="connsiteY43" fmla="*/ 826730 h 1684262"/>
              <a:gd name="connsiteX44" fmla="*/ 276370 w 1206769"/>
              <a:gd name="connsiteY44" fmla="*/ 857496 h 1684262"/>
              <a:gd name="connsiteX45" fmla="*/ 288371 w 1206769"/>
              <a:gd name="connsiteY45" fmla="*/ 765961 h 1684262"/>
              <a:gd name="connsiteX46" fmla="*/ 137972 w 1206769"/>
              <a:gd name="connsiteY46" fmla="*/ 911312 h 1684262"/>
              <a:gd name="connsiteX47" fmla="*/ 237889 w 1206769"/>
              <a:gd name="connsiteY47" fmla="*/ 961318 h 1684262"/>
              <a:gd name="connsiteX48" fmla="*/ 45770 w 1206769"/>
              <a:gd name="connsiteY48" fmla="*/ 1057426 h 1684262"/>
              <a:gd name="connsiteX49" fmla="*/ 80345 w 1206769"/>
              <a:gd name="connsiteY49" fmla="*/ 915122 h 1684262"/>
              <a:gd name="connsiteX50" fmla="*/ 91871 w 1206769"/>
              <a:gd name="connsiteY50" fmla="*/ 1107337 h 1684262"/>
              <a:gd name="connsiteX51" fmla="*/ 214838 w 1206769"/>
              <a:gd name="connsiteY51" fmla="*/ 1157343 h 1684262"/>
              <a:gd name="connsiteX52" fmla="*/ 322376 w 1206769"/>
              <a:gd name="connsiteY52" fmla="*/ 1240306 h 1684262"/>
              <a:gd name="connsiteX53" fmla="*/ 309707 w 1206769"/>
              <a:gd name="connsiteY53" fmla="*/ 1240306 h 1684262"/>
              <a:gd name="connsiteX54" fmla="*/ 311612 w 1206769"/>
              <a:gd name="connsiteY54" fmla="*/ 1248688 h 1684262"/>
              <a:gd name="connsiteX55" fmla="*/ 310755 w 1206769"/>
              <a:gd name="connsiteY55" fmla="*/ 1254784 h 1684262"/>
              <a:gd name="connsiteX56" fmla="*/ 309136 w 1206769"/>
              <a:gd name="connsiteY56" fmla="*/ 1259356 h 1684262"/>
              <a:gd name="connsiteX57" fmla="*/ 301230 w 1206769"/>
              <a:gd name="connsiteY57" fmla="*/ 1268023 h 1684262"/>
              <a:gd name="connsiteX58" fmla="*/ 283799 w 1206769"/>
              <a:gd name="connsiteY58" fmla="*/ 1268023 h 1684262"/>
              <a:gd name="connsiteX59" fmla="*/ 284847 w 1206769"/>
              <a:gd name="connsiteY59" fmla="*/ 1275167 h 1684262"/>
              <a:gd name="connsiteX60" fmla="*/ 395528 w 1206769"/>
              <a:gd name="connsiteY60" fmla="*/ 1319077 h 1684262"/>
              <a:gd name="connsiteX61" fmla="*/ 256939 w 1206769"/>
              <a:gd name="connsiteY61" fmla="*/ 1309552 h 1684262"/>
              <a:gd name="connsiteX62" fmla="*/ 256939 w 1206769"/>
              <a:gd name="connsiteY62" fmla="*/ 1309552 h 1684262"/>
              <a:gd name="connsiteX63" fmla="*/ 248176 w 1206769"/>
              <a:gd name="connsiteY63" fmla="*/ 1308219 h 1684262"/>
              <a:gd name="connsiteX64" fmla="*/ 247604 w 1206769"/>
              <a:gd name="connsiteY64" fmla="*/ 1308695 h 1684262"/>
              <a:gd name="connsiteX65" fmla="*/ 229793 w 1206769"/>
              <a:gd name="connsiteY65" fmla="*/ 1312219 h 1684262"/>
              <a:gd name="connsiteX66" fmla="*/ 146068 w 1206769"/>
              <a:gd name="connsiteY66" fmla="*/ 1230304 h 1684262"/>
              <a:gd name="connsiteX67" fmla="*/ 115302 w 1206769"/>
              <a:gd name="connsiteY67" fmla="*/ 1430329 h 1684262"/>
              <a:gd name="connsiteX68" fmla="*/ 349712 w 1206769"/>
              <a:gd name="connsiteY68" fmla="*/ 1480240 h 1684262"/>
              <a:gd name="connsiteX69" fmla="*/ 299420 w 1206769"/>
              <a:gd name="connsiteY69" fmla="*/ 1464619 h 1684262"/>
              <a:gd name="connsiteX70" fmla="*/ 320947 w 1206769"/>
              <a:gd name="connsiteY70" fmla="*/ 1477002 h 1684262"/>
              <a:gd name="connsiteX71" fmla="*/ 330472 w 1206769"/>
              <a:gd name="connsiteY71" fmla="*/ 1484336 h 1684262"/>
              <a:gd name="connsiteX72" fmla="*/ 388193 w 1206769"/>
              <a:gd name="connsiteY72" fmla="*/ 1545677 h 1684262"/>
              <a:gd name="connsiteX73" fmla="*/ 348760 w 1206769"/>
              <a:gd name="connsiteY73" fmla="*/ 1542439 h 1684262"/>
              <a:gd name="connsiteX74" fmla="*/ 329710 w 1206769"/>
              <a:gd name="connsiteY74" fmla="*/ 1549582 h 1684262"/>
              <a:gd name="connsiteX75" fmla="*/ 309422 w 1206769"/>
              <a:gd name="connsiteY75" fmla="*/ 1541201 h 1684262"/>
              <a:gd name="connsiteX76" fmla="*/ 294086 w 1206769"/>
              <a:gd name="connsiteY76" fmla="*/ 1528246 h 1684262"/>
              <a:gd name="connsiteX77" fmla="*/ 275036 w 1206769"/>
              <a:gd name="connsiteY77" fmla="*/ 1516531 h 1684262"/>
              <a:gd name="connsiteX78" fmla="*/ 272941 w 1206769"/>
              <a:gd name="connsiteY78" fmla="*/ 1515769 h 1684262"/>
              <a:gd name="connsiteX79" fmla="*/ 255796 w 1206769"/>
              <a:gd name="connsiteY79" fmla="*/ 1502624 h 1684262"/>
              <a:gd name="connsiteX80" fmla="*/ 255796 w 1206769"/>
              <a:gd name="connsiteY80" fmla="*/ 1502624 h 1684262"/>
              <a:gd name="connsiteX81" fmla="*/ 239889 w 1206769"/>
              <a:gd name="connsiteY81" fmla="*/ 1484241 h 1684262"/>
              <a:gd name="connsiteX82" fmla="*/ 203408 w 1206769"/>
              <a:gd name="connsiteY82" fmla="*/ 1484241 h 1684262"/>
              <a:gd name="connsiteX83" fmla="*/ 187216 w 1206769"/>
              <a:gd name="connsiteY83" fmla="*/ 1499100 h 1684262"/>
              <a:gd name="connsiteX84" fmla="*/ 490587 w 1206769"/>
              <a:gd name="connsiteY84" fmla="*/ 1673312 h 1684262"/>
              <a:gd name="connsiteX85" fmla="*/ 757287 w 1206769"/>
              <a:gd name="connsiteY85" fmla="*/ 1682361 h 1684262"/>
              <a:gd name="connsiteX86" fmla="*/ 987983 w 1206769"/>
              <a:gd name="connsiteY86" fmla="*/ 1594445 h 1684262"/>
              <a:gd name="connsiteX87" fmla="*/ 1152479 w 1206769"/>
              <a:gd name="connsiteY87" fmla="*/ 1394420 h 1684262"/>
              <a:gd name="connsiteX88" fmla="*/ 918736 w 1206769"/>
              <a:gd name="connsiteY88" fmla="*/ 1334222 h 1684262"/>
              <a:gd name="connsiteX89" fmla="*/ 826439 w 1206769"/>
              <a:gd name="connsiteY89" fmla="*/ 1349557 h 1684262"/>
              <a:gd name="connsiteX90" fmla="*/ 802817 w 1206769"/>
              <a:gd name="connsiteY90" fmla="*/ 1350414 h 1684262"/>
              <a:gd name="connsiteX91" fmla="*/ 802817 w 1206769"/>
              <a:gd name="connsiteY91" fmla="*/ 1350414 h 1684262"/>
              <a:gd name="connsiteX92" fmla="*/ 841869 w 1206769"/>
              <a:gd name="connsiteY92" fmla="*/ 1326507 h 1684262"/>
              <a:gd name="connsiteX93" fmla="*/ 884160 w 1206769"/>
              <a:gd name="connsiteY93" fmla="*/ 1322697 h 1684262"/>
              <a:gd name="connsiteX94" fmla="*/ 980267 w 1206769"/>
              <a:gd name="connsiteY94" fmla="*/ 1268881 h 1684262"/>
              <a:gd name="connsiteX95" fmla="*/ 1084090 w 1206769"/>
              <a:gd name="connsiteY95" fmla="*/ 1211254 h 1684262"/>
              <a:gd name="connsiteX96" fmla="*/ 911116 w 1206769"/>
              <a:gd name="connsiteY96" fmla="*/ 1022850 h 1684262"/>
              <a:gd name="connsiteX97" fmla="*/ 1193342 w 1206769"/>
              <a:gd name="connsiteY97" fmla="*/ 899406 h 1684262"/>
              <a:gd name="connsiteX98" fmla="*/ 759002 w 1206769"/>
              <a:gd name="connsiteY98" fmla="*/ 61206 h 1684262"/>
              <a:gd name="connsiteX99" fmla="*/ 720902 w 1206769"/>
              <a:gd name="connsiteY99" fmla="*/ 145788 h 1684262"/>
              <a:gd name="connsiteX100" fmla="*/ 759002 w 1206769"/>
              <a:gd name="connsiteY100" fmla="*/ 61396 h 1684262"/>
              <a:gd name="connsiteX101" fmla="*/ 363524 w 1206769"/>
              <a:gd name="connsiteY101" fmla="*/ 545743 h 1684262"/>
              <a:gd name="connsiteX102" fmla="*/ 348188 w 1206769"/>
              <a:gd name="connsiteY102" fmla="*/ 553458 h 1684262"/>
              <a:gd name="connsiteX103" fmla="*/ 363524 w 1206769"/>
              <a:gd name="connsiteY103" fmla="*/ 545743 h 1684262"/>
              <a:gd name="connsiteX104" fmla="*/ 232364 w 1206769"/>
              <a:gd name="connsiteY104" fmla="*/ 523073 h 1684262"/>
              <a:gd name="connsiteX105" fmla="*/ 239984 w 1206769"/>
              <a:gd name="connsiteY105" fmla="*/ 688427 h 1684262"/>
              <a:gd name="connsiteX106" fmla="*/ 232364 w 1206769"/>
              <a:gd name="connsiteY106" fmla="*/ 523073 h 1684262"/>
              <a:gd name="connsiteX107" fmla="*/ 339997 w 1206769"/>
              <a:gd name="connsiteY107" fmla="*/ 692237 h 1684262"/>
              <a:gd name="connsiteX108" fmla="*/ 470680 w 1206769"/>
              <a:gd name="connsiteY108" fmla="*/ 684522 h 1684262"/>
              <a:gd name="connsiteX109" fmla="*/ 339997 w 1206769"/>
              <a:gd name="connsiteY109" fmla="*/ 691856 h 1684262"/>
              <a:gd name="connsiteX110" fmla="*/ 382288 w 1206769"/>
              <a:gd name="connsiteY110" fmla="*/ 615370 h 1684262"/>
              <a:gd name="connsiteX111" fmla="*/ 516781 w 1206769"/>
              <a:gd name="connsiteY111" fmla="*/ 688332 h 1684262"/>
              <a:gd name="connsiteX112" fmla="*/ 382574 w 1206769"/>
              <a:gd name="connsiteY112" fmla="*/ 614989 h 1684262"/>
              <a:gd name="connsiteX113" fmla="*/ 201313 w 1206769"/>
              <a:gd name="connsiteY113" fmla="*/ 907502 h 1684262"/>
              <a:gd name="connsiteX114" fmla="*/ 163213 w 1206769"/>
              <a:gd name="connsiteY114" fmla="*/ 838255 h 1684262"/>
              <a:gd name="connsiteX115" fmla="*/ 201599 w 1206769"/>
              <a:gd name="connsiteY115" fmla="*/ 907121 h 1684262"/>
              <a:gd name="connsiteX116" fmla="*/ 70916 w 1206769"/>
              <a:gd name="connsiteY116" fmla="*/ 1295265 h 1684262"/>
              <a:gd name="connsiteX117" fmla="*/ 128066 w 1206769"/>
              <a:gd name="connsiteY117" fmla="*/ 1230019 h 1684262"/>
              <a:gd name="connsiteX118" fmla="*/ 231888 w 1206769"/>
              <a:gd name="connsiteY118" fmla="*/ 1341461 h 1684262"/>
              <a:gd name="connsiteX119" fmla="*/ 70916 w 1206769"/>
              <a:gd name="connsiteY119" fmla="*/ 1295265 h 1684262"/>
              <a:gd name="connsiteX120" fmla="*/ 232841 w 1206769"/>
              <a:gd name="connsiteY120" fmla="*/ 1376037 h 1684262"/>
              <a:gd name="connsiteX121" fmla="*/ 278942 w 1206769"/>
              <a:gd name="connsiteY121" fmla="*/ 1379847 h 1684262"/>
              <a:gd name="connsiteX122" fmla="*/ 232364 w 1206769"/>
              <a:gd name="connsiteY122" fmla="*/ 1376037 h 1684262"/>
              <a:gd name="connsiteX123" fmla="*/ 856157 w 1206769"/>
              <a:gd name="connsiteY123" fmla="*/ 715573 h 1684262"/>
              <a:gd name="connsiteX124" fmla="*/ 834725 w 1206769"/>
              <a:gd name="connsiteY124" fmla="*/ 719383 h 1684262"/>
              <a:gd name="connsiteX125" fmla="*/ 827296 w 1206769"/>
              <a:gd name="connsiteY125" fmla="*/ 718621 h 1684262"/>
              <a:gd name="connsiteX126" fmla="*/ 720997 w 1206769"/>
              <a:gd name="connsiteY126" fmla="*/ 657185 h 1684262"/>
              <a:gd name="connsiteX127" fmla="*/ 855680 w 1206769"/>
              <a:gd name="connsiteY127" fmla="*/ 715573 h 1684262"/>
              <a:gd name="connsiteX128" fmla="*/ 663371 w 1206769"/>
              <a:gd name="connsiteY128" fmla="*/ 722622 h 1684262"/>
              <a:gd name="connsiteX129" fmla="*/ 644321 w 1206769"/>
              <a:gd name="connsiteY129" fmla="*/ 807109 h 1684262"/>
              <a:gd name="connsiteX130" fmla="*/ 662894 w 1206769"/>
              <a:gd name="connsiteY130" fmla="*/ 723098 h 1684262"/>
              <a:gd name="connsiteX131" fmla="*/ 628795 w 1206769"/>
              <a:gd name="connsiteY131" fmla="*/ 753292 h 1684262"/>
              <a:gd name="connsiteX132" fmla="*/ 655655 w 1206769"/>
              <a:gd name="connsiteY132" fmla="*/ 726432 h 1684262"/>
              <a:gd name="connsiteX133" fmla="*/ 628319 w 1206769"/>
              <a:gd name="connsiteY133" fmla="*/ 753292 h 1684262"/>
              <a:gd name="connsiteX134" fmla="*/ 771003 w 1206769"/>
              <a:gd name="connsiteY134" fmla="*/ 757197 h 1684262"/>
              <a:gd name="connsiteX135" fmla="*/ 690231 w 1206769"/>
              <a:gd name="connsiteY135" fmla="*/ 822539 h 1684262"/>
              <a:gd name="connsiteX136" fmla="*/ 770527 w 1206769"/>
              <a:gd name="connsiteY136" fmla="*/ 757197 h 1684262"/>
              <a:gd name="connsiteX137" fmla="*/ 759478 w 1206769"/>
              <a:gd name="connsiteY137" fmla="*/ 538122 h 1684262"/>
              <a:gd name="connsiteX138" fmla="*/ 851680 w 1206769"/>
              <a:gd name="connsiteY138" fmla="*/ 480496 h 1684262"/>
              <a:gd name="connsiteX139" fmla="*/ 759002 w 1206769"/>
              <a:gd name="connsiteY139" fmla="*/ 538027 h 1684262"/>
              <a:gd name="connsiteX140" fmla="*/ 877874 w 1206769"/>
              <a:gd name="connsiteY140" fmla="*/ 342098 h 1684262"/>
              <a:gd name="connsiteX141" fmla="*/ 812532 w 1206769"/>
              <a:gd name="connsiteY141" fmla="*/ 442015 h 1684262"/>
              <a:gd name="connsiteX142" fmla="*/ 877874 w 1206769"/>
              <a:gd name="connsiteY142" fmla="*/ 342098 h 1684262"/>
              <a:gd name="connsiteX143" fmla="*/ 681754 w 1206769"/>
              <a:gd name="connsiteY143" fmla="*/ 323048 h 1684262"/>
              <a:gd name="connsiteX144" fmla="*/ 758716 w 1206769"/>
              <a:gd name="connsiteY144" fmla="*/ 430776 h 1684262"/>
              <a:gd name="connsiteX145" fmla="*/ 643368 w 1206769"/>
              <a:gd name="connsiteY145" fmla="*/ 396105 h 1684262"/>
              <a:gd name="connsiteX146" fmla="*/ 639463 w 1206769"/>
              <a:gd name="connsiteY146" fmla="*/ 438396 h 1684262"/>
              <a:gd name="connsiteX147" fmla="*/ 682040 w 1206769"/>
              <a:gd name="connsiteY147" fmla="*/ 323048 h 1684262"/>
              <a:gd name="connsiteX148" fmla="*/ 351236 w 1206769"/>
              <a:gd name="connsiteY148" fmla="*/ 219321 h 1684262"/>
              <a:gd name="connsiteX149" fmla="*/ 383907 w 1206769"/>
              <a:gd name="connsiteY149" fmla="*/ 183030 h 1684262"/>
              <a:gd name="connsiteX150" fmla="*/ 403624 w 1206769"/>
              <a:gd name="connsiteY150" fmla="*/ 175029 h 1684262"/>
              <a:gd name="connsiteX151" fmla="*/ 411244 w 1206769"/>
              <a:gd name="connsiteY151" fmla="*/ 176077 h 1684262"/>
              <a:gd name="connsiteX152" fmla="*/ 569264 w 1206769"/>
              <a:gd name="connsiteY152" fmla="*/ 242752 h 1684262"/>
              <a:gd name="connsiteX153" fmla="*/ 569835 w 1206769"/>
              <a:gd name="connsiteY153" fmla="*/ 242752 h 1684262"/>
              <a:gd name="connsiteX154" fmla="*/ 558786 w 1206769"/>
              <a:gd name="connsiteY154" fmla="*/ 299902 h 1684262"/>
              <a:gd name="connsiteX155" fmla="*/ 351522 w 1206769"/>
              <a:gd name="connsiteY155" fmla="*/ 219035 h 1684262"/>
              <a:gd name="connsiteX156" fmla="*/ 470680 w 1206769"/>
              <a:gd name="connsiteY156" fmla="*/ 361148 h 1684262"/>
              <a:gd name="connsiteX157" fmla="*/ 566787 w 1206769"/>
              <a:gd name="connsiteY157" fmla="*/ 503356 h 1684262"/>
              <a:gd name="connsiteX158" fmla="*/ 470680 w 1206769"/>
              <a:gd name="connsiteY158" fmla="*/ 361148 h 1684262"/>
              <a:gd name="connsiteX159" fmla="*/ 632129 w 1206769"/>
              <a:gd name="connsiteY159" fmla="*/ 453445 h 1684262"/>
              <a:gd name="connsiteX160" fmla="*/ 699280 w 1206769"/>
              <a:gd name="connsiteY160" fmla="*/ 515072 h 1684262"/>
              <a:gd name="connsiteX161" fmla="*/ 759002 w 1206769"/>
              <a:gd name="connsiteY161" fmla="*/ 438015 h 1684262"/>
              <a:gd name="connsiteX162" fmla="*/ 678230 w 1206769"/>
              <a:gd name="connsiteY162" fmla="*/ 610989 h 1684262"/>
              <a:gd name="connsiteX163" fmla="*/ 640130 w 1206769"/>
              <a:gd name="connsiteY163" fmla="*/ 587938 h 1684262"/>
              <a:gd name="connsiteX164" fmla="*/ 632129 w 1206769"/>
              <a:gd name="connsiteY164" fmla="*/ 453541 h 1684262"/>
              <a:gd name="connsiteX165" fmla="*/ 685945 w 1206769"/>
              <a:gd name="connsiteY165" fmla="*/ 837779 h 1684262"/>
              <a:gd name="connsiteX166" fmla="*/ 628223 w 1206769"/>
              <a:gd name="connsiteY166" fmla="*/ 930076 h 1684262"/>
              <a:gd name="connsiteX167" fmla="*/ 685945 w 1206769"/>
              <a:gd name="connsiteY167" fmla="*/ 837874 h 1684262"/>
              <a:gd name="connsiteX168" fmla="*/ 743571 w 1206769"/>
              <a:gd name="connsiteY168" fmla="*/ 1291360 h 1684262"/>
              <a:gd name="connsiteX169" fmla="*/ 547547 w 1206769"/>
              <a:gd name="connsiteY169" fmla="*/ 1206778 h 1684262"/>
              <a:gd name="connsiteX170" fmla="*/ 573359 w 1206769"/>
              <a:gd name="connsiteY170" fmla="*/ 1222399 h 1684262"/>
              <a:gd name="connsiteX171" fmla="*/ 603363 w 1206769"/>
              <a:gd name="connsiteY171" fmla="*/ 1227447 h 1684262"/>
              <a:gd name="connsiteX172" fmla="*/ 743571 w 1206769"/>
              <a:gd name="connsiteY172" fmla="*/ 1291455 h 1684262"/>
              <a:gd name="connsiteX173" fmla="*/ 578312 w 1206769"/>
              <a:gd name="connsiteY173" fmla="*/ 945412 h 1684262"/>
              <a:gd name="connsiteX174" fmla="*/ 689755 w 1206769"/>
              <a:gd name="connsiteY174" fmla="*/ 1122196 h 1684262"/>
              <a:gd name="connsiteX175" fmla="*/ 578312 w 1206769"/>
              <a:gd name="connsiteY175" fmla="*/ 945507 h 1684262"/>
              <a:gd name="connsiteX176" fmla="*/ 351522 w 1206769"/>
              <a:gd name="connsiteY176" fmla="*/ 1045424 h 1684262"/>
              <a:gd name="connsiteX177" fmla="*/ 382288 w 1206769"/>
              <a:gd name="connsiteY177" fmla="*/ 887785 h 1684262"/>
              <a:gd name="connsiteX178" fmla="*/ 351522 w 1206769"/>
              <a:gd name="connsiteY178" fmla="*/ 1045519 h 1684262"/>
              <a:gd name="connsiteX179" fmla="*/ 420674 w 1206769"/>
              <a:gd name="connsiteY179" fmla="*/ 1018373 h 1684262"/>
              <a:gd name="connsiteX180" fmla="*/ 605173 w 1206769"/>
              <a:gd name="connsiteY180" fmla="*/ 1180298 h 1684262"/>
              <a:gd name="connsiteX181" fmla="*/ 420674 w 1206769"/>
              <a:gd name="connsiteY181" fmla="*/ 1018373 h 1684262"/>
              <a:gd name="connsiteX182" fmla="*/ 366857 w 1206769"/>
              <a:gd name="connsiteY182" fmla="*/ 1414232 h 1684262"/>
              <a:gd name="connsiteX183" fmla="*/ 597553 w 1206769"/>
              <a:gd name="connsiteY183" fmla="*/ 1460428 h 1684262"/>
              <a:gd name="connsiteX184" fmla="*/ 366857 w 1206769"/>
              <a:gd name="connsiteY184" fmla="*/ 1414423 h 1684262"/>
              <a:gd name="connsiteX185" fmla="*/ 536021 w 1206769"/>
              <a:gd name="connsiteY185" fmla="*/ 1644928 h 1684262"/>
              <a:gd name="connsiteX186" fmla="*/ 497921 w 1206769"/>
              <a:gd name="connsiteY186" fmla="*/ 1625878 h 1684262"/>
              <a:gd name="connsiteX187" fmla="*/ 471061 w 1206769"/>
              <a:gd name="connsiteY187" fmla="*/ 1618162 h 1684262"/>
              <a:gd name="connsiteX188" fmla="*/ 471061 w 1206769"/>
              <a:gd name="connsiteY188" fmla="*/ 1664359 h 1684262"/>
              <a:gd name="connsiteX189" fmla="*/ 401814 w 1206769"/>
              <a:gd name="connsiteY189" fmla="*/ 1579777 h 1684262"/>
              <a:gd name="connsiteX190" fmla="*/ 536021 w 1206769"/>
              <a:gd name="connsiteY190" fmla="*/ 1645118 h 1684262"/>
              <a:gd name="connsiteX191" fmla="*/ 616698 w 1206769"/>
              <a:gd name="connsiteY191" fmla="*/ 1564156 h 1684262"/>
              <a:gd name="connsiteX192" fmla="*/ 555262 w 1206769"/>
              <a:gd name="connsiteY192" fmla="*/ 1541105 h 1684262"/>
              <a:gd name="connsiteX193" fmla="*/ 638510 w 1206769"/>
              <a:gd name="connsiteY193" fmla="*/ 1493480 h 1684262"/>
              <a:gd name="connsiteX194" fmla="*/ 644035 w 1206769"/>
              <a:gd name="connsiteY194" fmla="*/ 1491194 h 1684262"/>
              <a:gd name="connsiteX195" fmla="*/ 677658 w 1206769"/>
              <a:gd name="connsiteY195" fmla="*/ 1495671 h 1684262"/>
              <a:gd name="connsiteX196" fmla="*/ 690136 w 1206769"/>
              <a:gd name="connsiteY196" fmla="*/ 1506625 h 1684262"/>
              <a:gd name="connsiteX197" fmla="*/ 739761 w 1206769"/>
              <a:gd name="connsiteY197" fmla="*/ 1525675 h 1684262"/>
              <a:gd name="connsiteX198" fmla="*/ 616698 w 1206769"/>
              <a:gd name="connsiteY198" fmla="*/ 1564346 h 1684262"/>
              <a:gd name="connsiteX199" fmla="*/ 752144 w 1206769"/>
              <a:gd name="connsiteY199" fmla="*/ 1664739 h 1684262"/>
              <a:gd name="connsiteX200" fmla="*/ 739571 w 1206769"/>
              <a:gd name="connsiteY200" fmla="*/ 1664739 h 1684262"/>
              <a:gd name="connsiteX201" fmla="*/ 731093 w 1206769"/>
              <a:gd name="connsiteY201" fmla="*/ 1664739 h 1684262"/>
              <a:gd name="connsiteX202" fmla="*/ 727474 w 1206769"/>
              <a:gd name="connsiteY202" fmla="*/ 1664739 h 1684262"/>
              <a:gd name="connsiteX203" fmla="*/ 713663 w 1206769"/>
              <a:gd name="connsiteY203" fmla="*/ 1666740 h 1684262"/>
              <a:gd name="connsiteX204" fmla="*/ 704138 w 1206769"/>
              <a:gd name="connsiteY204" fmla="*/ 1665216 h 1684262"/>
              <a:gd name="connsiteX205" fmla="*/ 705471 w 1206769"/>
              <a:gd name="connsiteY205" fmla="*/ 1667693 h 1684262"/>
              <a:gd name="connsiteX206" fmla="*/ 789958 w 1206769"/>
              <a:gd name="connsiteY206" fmla="*/ 1610066 h 1684262"/>
              <a:gd name="connsiteX207" fmla="*/ 752144 w 1206769"/>
              <a:gd name="connsiteY207" fmla="*/ 1664930 h 1684262"/>
              <a:gd name="connsiteX208" fmla="*/ 857776 w 1206769"/>
              <a:gd name="connsiteY208" fmla="*/ 1591016 h 1684262"/>
              <a:gd name="connsiteX209" fmla="*/ 838726 w 1206769"/>
              <a:gd name="connsiteY209" fmla="*/ 1568918 h 1684262"/>
              <a:gd name="connsiteX210" fmla="*/ 836059 w 1206769"/>
              <a:gd name="connsiteY210" fmla="*/ 1564251 h 1684262"/>
              <a:gd name="connsiteX211" fmla="*/ 908639 w 1206769"/>
              <a:gd name="connsiteY211" fmla="*/ 1497576 h 1684262"/>
              <a:gd name="connsiteX212" fmla="*/ 921022 w 1206769"/>
              <a:gd name="connsiteY212" fmla="*/ 1495766 h 1684262"/>
              <a:gd name="connsiteX213" fmla="*/ 935595 w 1206769"/>
              <a:gd name="connsiteY213" fmla="*/ 1498243 h 1684262"/>
              <a:gd name="connsiteX214" fmla="*/ 985982 w 1206769"/>
              <a:gd name="connsiteY214" fmla="*/ 1513959 h 1684262"/>
              <a:gd name="connsiteX215" fmla="*/ 857776 w 1206769"/>
              <a:gd name="connsiteY215" fmla="*/ 1591207 h 1684262"/>
              <a:gd name="connsiteX216" fmla="*/ 1028083 w 1206769"/>
              <a:gd name="connsiteY216" fmla="*/ 1444998 h 1684262"/>
              <a:gd name="connsiteX217" fmla="*/ 916545 w 1206769"/>
              <a:gd name="connsiteY217" fmla="*/ 1468144 h 1684262"/>
              <a:gd name="connsiteX218" fmla="*/ 1028083 w 1206769"/>
              <a:gd name="connsiteY218" fmla="*/ 1445188 h 1684262"/>
              <a:gd name="connsiteX219" fmla="*/ 862729 w 1206769"/>
              <a:gd name="connsiteY219" fmla="*/ 1410422 h 1684262"/>
              <a:gd name="connsiteX220" fmla="*/ 647464 w 1206769"/>
              <a:gd name="connsiteY220" fmla="*/ 1448522 h 1684262"/>
              <a:gd name="connsiteX221" fmla="*/ 862729 w 1206769"/>
              <a:gd name="connsiteY221" fmla="*/ 1410613 h 1684262"/>
              <a:gd name="connsiteX222" fmla="*/ 689755 w 1206769"/>
              <a:gd name="connsiteY222" fmla="*/ 1391372 h 1684262"/>
              <a:gd name="connsiteX223" fmla="*/ 924260 w 1206769"/>
              <a:gd name="connsiteY223" fmla="*/ 1306790 h 1684262"/>
              <a:gd name="connsiteX224" fmla="*/ 689755 w 1206769"/>
              <a:gd name="connsiteY224" fmla="*/ 1391372 h 1684262"/>
              <a:gd name="connsiteX225" fmla="*/ 1162576 w 1206769"/>
              <a:gd name="connsiteY225" fmla="*/ 1057045 h 1684262"/>
              <a:gd name="connsiteX226" fmla="*/ 1148669 w 1206769"/>
              <a:gd name="connsiteY226" fmla="*/ 1134388 h 1684262"/>
              <a:gd name="connsiteX227" fmla="*/ 1107140 w 1206769"/>
              <a:gd name="connsiteY227" fmla="*/ 1170773 h 1684262"/>
              <a:gd name="connsiteX228" fmla="*/ 1066754 w 1206769"/>
              <a:gd name="connsiteY228" fmla="*/ 1139722 h 1684262"/>
              <a:gd name="connsiteX229" fmla="*/ 1035703 w 1206769"/>
              <a:gd name="connsiteY229" fmla="*/ 1087715 h 1684262"/>
              <a:gd name="connsiteX230" fmla="*/ 1162576 w 1206769"/>
              <a:gd name="connsiteY230" fmla="*/ 1057045 h 1684262"/>
              <a:gd name="connsiteX231" fmla="*/ 978077 w 1206769"/>
              <a:gd name="connsiteY231" fmla="*/ 1203063 h 1684262"/>
              <a:gd name="connsiteX232" fmla="*/ 972552 w 1206769"/>
              <a:gd name="connsiteY232" fmla="*/ 1215160 h 1684262"/>
              <a:gd name="connsiteX233" fmla="*/ 973790 w 1206769"/>
              <a:gd name="connsiteY233" fmla="*/ 1224685 h 1684262"/>
              <a:gd name="connsiteX234" fmla="*/ 958836 w 1206769"/>
              <a:gd name="connsiteY234" fmla="*/ 1264404 h 1684262"/>
              <a:gd name="connsiteX235" fmla="*/ 905020 w 1206769"/>
              <a:gd name="connsiteY235" fmla="*/ 1118290 h 1684262"/>
              <a:gd name="connsiteX236" fmla="*/ 978077 w 1206769"/>
              <a:gd name="connsiteY236" fmla="*/ 120306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45857 w 1206769"/>
              <a:gd name="connsiteY48" fmla="*/ 1057466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45857 w 1206769"/>
              <a:gd name="connsiteY48" fmla="*/ 1057466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107227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7479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7479 w 1206769"/>
              <a:gd name="connsiteY251" fmla="*/ 117081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71003 w 1206769"/>
              <a:gd name="connsiteY120" fmla="*/ 1295305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71003 w 1206769"/>
              <a:gd name="connsiteY123" fmla="*/ 1295305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8153 w 1206769"/>
              <a:gd name="connsiteY121" fmla="*/ 1230059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27383 w 1206769"/>
              <a:gd name="connsiteY130" fmla="*/ 718661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34812 w 1206769"/>
              <a:gd name="connsiteY129" fmla="*/ 719423 h 1684262"/>
              <a:gd name="connsiteX130" fmla="*/ 817635 w 1206769"/>
              <a:gd name="connsiteY130" fmla="*/ 708913 h 1684262"/>
              <a:gd name="connsiteX131" fmla="*/ 721084 w 1206769"/>
              <a:gd name="connsiteY131" fmla="*/ 657225 h 1684262"/>
              <a:gd name="connsiteX132" fmla="*/ 855767 w 1206769"/>
              <a:gd name="connsiteY132" fmla="*/ 715613 h 1684262"/>
              <a:gd name="connsiteX133" fmla="*/ 856244 w 1206769"/>
              <a:gd name="connsiteY133" fmla="*/ 715613 h 1684262"/>
              <a:gd name="connsiteX134" fmla="*/ 663458 w 1206769"/>
              <a:gd name="connsiteY134" fmla="*/ 722662 h 1684262"/>
              <a:gd name="connsiteX135" fmla="*/ 644408 w 1206769"/>
              <a:gd name="connsiteY135" fmla="*/ 807149 h 1684262"/>
              <a:gd name="connsiteX136" fmla="*/ 662981 w 1206769"/>
              <a:gd name="connsiteY136" fmla="*/ 723138 h 1684262"/>
              <a:gd name="connsiteX137" fmla="*/ 663458 w 1206769"/>
              <a:gd name="connsiteY137" fmla="*/ 722662 h 1684262"/>
              <a:gd name="connsiteX138" fmla="*/ 628882 w 1206769"/>
              <a:gd name="connsiteY138" fmla="*/ 753332 h 1684262"/>
              <a:gd name="connsiteX139" fmla="*/ 655742 w 1206769"/>
              <a:gd name="connsiteY139" fmla="*/ 726472 h 1684262"/>
              <a:gd name="connsiteX140" fmla="*/ 628406 w 1206769"/>
              <a:gd name="connsiteY140" fmla="*/ 753332 h 1684262"/>
              <a:gd name="connsiteX141" fmla="*/ 628882 w 1206769"/>
              <a:gd name="connsiteY141" fmla="*/ 753332 h 1684262"/>
              <a:gd name="connsiteX142" fmla="*/ 771090 w 1206769"/>
              <a:gd name="connsiteY142" fmla="*/ 757237 h 1684262"/>
              <a:gd name="connsiteX143" fmla="*/ 690318 w 1206769"/>
              <a:gd name="connsiteY143" fmla="*/ 822579 h 1684262"/>
              <a:gd name="connsiteX144" fmla="*/ 770614 w 1206769"/>
              <a:gd name="connsiteY144" fmla="*/ 757237 h 1684262"/>
              <a:gd name="connsiteX145" fmla="*/ 771090 w 1206769"/>
              <a:gd name="connsiteY145" fmla="*/ 757237 h 1684262"/>
              <a:gd name="connsiteX146" fmla="*/ 759565 w 1206769"/>
              <a:gd name="connsiteY146" fmla="*/ 538162 h 1684262"/>
              <a:gd name="connsiteX147" fmla="*/ 851767 w 1206769"/>
              <a:gd name="connsiteY147" fmla="*/ 480536 h 1684262"/>
              <a:gd name="connsiteX148" fmla="*/ 759089 w 1206769"/>
              <a:gd name="connsiteY148" fmla="*/ 538067 h 1684262"/>
              <a:gd name="connsiteX149" fmla="*/ 759565 w 1206769"/>
              <a:gd name="connsiteY149" fmla="*/ 538162 h 1684262"/>
              <a:gd name="connsiteX150" fmla="*/ 877961 w 1206769"/>
              <a:gd name="connsiteY150" fmla="*/ 342138 h 1684262"/>
              <a:gd name="connsiteX151" fmla="*/ 812619 w 1206769"/>
              <a:gd name="connsiteY151" fmla="*/ 442055 h 1684262"/>
              <a:gd name="connsiteX152" fmla="*/ 877961 w 1206769"/>
              <a:gd name="connsiteY152" fmla="*/ 342138 h 1684262"/>
              <a:gd name="connsiteX153" fmla="*/ 681841 w 1206769"/>
              <a:gd name="connsiteY153" fmla="*/ 323088 h 1684262"/>
              <a:gd name="connsiteX154" fmla="*/ 758803 w 1206769"/>
              <a:gd name="connsiteY154" fmla="*/ 430816 h 1684262"/>
              <a:gd name="connsiteX155" fmla="*/ 643455 w 1206769"/>
              <a:gd name="connsiteY155" fmla="*/ 396145 h 1684262"/>
              <a:gd name="connsiteX156" fmla="*/ 639550 w 1206769"/>
              <a:gd name="connsiteY156" fmla="*/ 438436 h 1684262"/>
              <a:gd name="connsiteX157" fmla="*/ 682127 w 1206769"/>
              <a:gd name="connsiteY157" fmla="*/ 323088 h 1684262"/>
              <a:gd name="connsiteX158" fmla="*/ 681841 w 1206769"/>
              <a:gd name="connsiteY158" fmla="*/ 323088 h 1684262"/>
              <a:gd name="connsiteX159" fmla="*/ 351323 w 1206769"/>
              <a:gd name="connsiteY159" fmla="*/ 219361 h 1684262"/>
              <a:gd name="connsiteX160" fmla="*/ 383994 w 1206769"/>
              <a:gd name="connsiteY160" fmla="*/ 183070 h 1684262"/>
              <a:gd name="connsiteX161" fmla="*/ 403711 w 1206769"/>
              <a:gd name="connsiteY161" fmla="*/ 175069 h 1684262"/>
              <a:gd name="connsiteX162" fmla="*/ 411331 w 1206769"/>
              <a:gd name="connsiteY162" fmla="*/ 176117 h 1684262"/>
              <a:gd name="connsiteX163" fmla="*/ 569351 w 1206769"/>
              <a:gd name="connsiteY163" fmla="*/ 242792 h 1684262"/>
              <a:gd name="connsiteX164" fmla="*/ 569922 w 1206769"/>
              <a:gd name="connsiteY164" fmla="*/ 242792 h 1684262"/>
              <a:gd name="connsiteX165" fmla="*/ 558873 w 1206769"/>
              <a:gd name="connsiteY165" fmla="*/ 299942 h 1684262"/>
              <a:gd name="connsiteX166" fmla="*/ 351609 w 1206769"/>
              <a:gd name="connsiteY166" fmla="*/ 219075 h 1684262"/>
              <a:gd name="connsiteX167" fmla="*/ 351323 w 1206769"/>
              <a:gd name="connsiteY167" fmla="*/ 219361 h 1684262"/>
              <a:gd name="connsiteX168" fmla="*/ 470767 w 1206769"/>
              <a:gd name="connsiteY168" fmla="*/ 361188 h 1684262"/>
              <a:gd name="connsiteX169" fmla="*/ 566874 w 1206769"/>
              <a:gd name="connsiteY169" fmla="*/ 503396 h 1684262"/>
              <a:gd name="connsiteX170" fmla="*/ 470767 w 1206769"/>
              <a:gd name="connsiteY170" fmla="*/ 361188 h 1684262"/>
              <a:gd name="connsiteX171" fmla="*/ 632216 w 1206769"/>
              <a:gd name="connsiteY171" fmla="*/ 453485 h 1684262"/>
              <a:gd name="connsiteX172" fmla="*/ 699367 w 1206769"/>
              <a:gd name="connsiteY172" fmla="*/ 515112 h 1684262"/>
              <a:gd name="connsiteX173" fmla="*/ 759089 w 1206769"/>
              <a:gd name="connsiteY173" fmla="*/ 438055 h 1684262"/>
              <a:gd name="connsiteX174" fmla="*/ 678317 w 1206769"/>
              <a:gd name="connsiteY174" fmla="*/ 611029 h 1684262"/>
              <a:gd name="connsiteX175" fmla="*/ 640217 w 1206769"/>
              <a:gd name="connsiteY175" fmla="*/ 587978 h 1684262"/>
              <a:gd name="connsiteX176" fmla="*/ 632216 w 1206769"/>
              <a:gd name="connsiteY176" fmla="*/ 453581 h 1684262"/>
              <a:gd name="connsiteX177" fmla="*/ 632216 w 1206769"/>
              <a:gd name="connsiteY177" fmla="*/ 453485 h 1684262"/>
              <a:gd name="connsiteX178" fmla="*/ 686032 w 1206769"/>
              <a:gd name="connsiteY178" fmla="*/ 837819 h 1684262"/>
              <a:gd name="connsiteX179" fmla="*/ 628310 w 1206769"/>
              <a:gd name="connsiteY179" fmla="*/ 930116 h 1684262"/>
              <a:gd name="connsiteX180" fmla="*/ 686032 w 1206769"/>
              <a:gd name="connsiteY180" fmla="*/ 837914 h 1684262"/>
              <a:gd name="connsiteX181" fmla="*/ 686032 w 1206769"/>
              <a:gd name="connsiteY181" fmla="*/ 837819 h 1684262"/>
              <a:gd name="connsiteX182" fmla="*/ 743658 w 1206769"/>
              <a:gd name="connsiteY182" fmla="*/ 1291400 h 1684262"/>
              <a:gd name="connsiteX183" fmla="*/ 547634 w 1206769"/>
              <a:gd name="connsiteY183" fmla="*/ 1206818 h 1684262"/>
              <a:gd name="connsiteX184" fmla="*/ 573446 w 1206769"/>
              <a:gd name="connsiteY184" fmla="*/ 1222439 h 1684262"/>
              <a:gd name="connsiteX185" fmla="*/ 603450 w 1206769"/>
              <a:gd name="connsiteY185" fmla="*/ 1227487 h 1684262"/>
              <a:gd name="connsiteX186" fmla="*/ 743658 w 1206769"/>
              <a:gd name="connsiteY186" fmla="*/ 1291495 h 1684262"/>
              <a:gd name="connsiteX187" fmla="*/ 743658 w 1206769"/>
              <a:gd name="connsiteY187" fmla="*/ 1291400 h 1684262"/>
              <a:gd name="connsiteX188" fmla="*/ 578399 w 1206769"/>
              <a:gd name="connsiteY188" fmla="*/ 945452 h 1684262"/>
              <a:gd name="connsiteX189" fmla="*/ 689842 w 1206769"/>
              <a:gd name="connsiteY189" fmla="*/ 1122236 h 1684262"/>
              <a:gd name="connsiteX190" fmla="*/ 578399 w 1206769"/>
              <a:gd name="connsiteY190" fmla="*/ 945547 h 1684262"/>
              <a:gd name="connsiteX191" fmla="*/ 578399 w 1206769"/>
              <a:gd name="connsiteY191" fmla="*/ 945452 h 1684262"/>
              <a:gd name="connsiteX192" fmla="*/ 351609 w 1206769"/>
              <a:gd name="connsiteY192" fmla="*/ 1045464 h 1684262"/>
              <a:gd name="connsiteX193" fmla="*/ 382375 w 1206769"/>
              <a:gd name="connsiteY193" fmla="*/ 887825 h 1684262"/>
              <a:gd name="connsiteX194" fmla="*/ 351609 w 1206769"/>
              <a:gd name="connsiteY194" fmla="*/ 1045559 h 1684262"/>
              <a:gd name="connsiteX195" fmla="*/ 351609 w 1206769"/>
              <a:gd name="connsiteY195" fmla="*/ 1045464 h 1684262"/>
              <a:gd name="connsiteX196" fmla="*/ 420761 w 1206769"/>
              <a:gd name="connsiteY196" fmla="*/ 1018413 h 1684262"/>
              <a:gd name="connsiteX197" fmla="*/ 605260 w 1206769"/>
              <a:gd name="connsiteY197" fmla="*/ 1180338 h 1684262"/>
              <a:gd name="connsiteX198" fmla="*/ 420761 w 1206769"/>
              <a:gd name="connsiteY198" fmla="*/ 1018413 h 1684262"/>
              <a:gd name="connsiteX199" fmla="*/ 366944 w 1206769"/>
              <a:gd name="connsiteY199" fmla="*/ 1414272 h 1684262"/>
              <a:gd name="connsiteX200" fmla="*/ 597640 w 1206769"/>
              <a:gd name="connsiteY200" fmla="*/ 1460468 h 1684262"/>
              <a:gd name="connsiteX201" fmla="*/ 366944 w 1206769"/>
              <a:gd name="connsiteY201" fmla="*/ 1414463 h 1684262"/>
              <a:gd name="connsiteX202" fmla="*/ 366944 w 1206769"/>
              <a:gd name="connsiteY202" fmla="*/ 1414272 h 1684262"/>
              <a:gd name="connsiteX203" fmla="*/ 536108 w 1206769"/>
              <a:gd name="connsiteY203" fmla="*/ 1644968 h 1684262"/>
              <a:gd name="connsiteX204" fmla="*/ 498008 w 1206769"/>
              <a:gd name="connsiteY204" fmla="*/ 1625918 h 1684262"/>
              <a:gd name="connsiteX205" fmla="*/ 471148 w 1206769"/>
              <a:gd name="connsiteY205" fmla="*/ 1618202 h 1684262"/>
              <a:gd name="connsiteX206" fmla="*/ 471148 w 1206769"/>
              <a:gd name="connsiteY206" fmla="*/ 1664399 h 1684262"/>
              <a:gd name="connsiteX207" fmla="*/ 401901 w 1206769"/>
              <a:gd name="connsiteY207" fmla="*/ 1579817 h 1684262"/>
              <a:gd name="connsiteX208" fmla="*/ 536108 w 1206769"/>
              <a:gd name="connsiteY208" fmla="*/ 1645158 h 1684262"/>
              <a:gd name="connsiteX209" fmla="*/ 536108 w 1206769"/>
              <a:gd name="connsiteY209" fmla="*/ 1644968 h 1684262"/>
              <a:gd name="connsiteX210" fmla="*/ 616785 w 1206769"/>
              <a:gd name="connsiteY210" fmla="*/ 1564196 h 1684262"/>
              <a:gd name="connsiteX211" fmla="*/ 555349 w 1206769"/>
              <a:gd name="connsiteY211" fmla="*/ 1541145 h 1684262"/>
              <a:gd name="connsiteX212" fmla="*/ 638597 w 1206769"/>
              <a:gd name="connsiteY212" fmla="*/ 1493520 h 1684262"/>
              <a:gd name="connsiteX213" fmla="*/ 644122 w 1206769"/>
              <a:gd name="connsiteY213" fmla="*/ 1491234 h 1684262"/>
              <a:gd name="connsiteX214" fmla="*/ 677745 w 1206769"/>
              <a:gd name="connsiteY214" fmla="*/ 1495711 h 1684262"/>
              <a:gd name="connsiteX215" fmla="*/ 690223 w 1206769"/>
              <a:gd name="connsiteY215" fmla="*/ 1506665 h 1684262"/>
              <a:gd name="connsiteX216" fmla="*/ 739848 w 1206769"/>
              <a:gd name="connsiteY216" fmla="*/ 1525715 h 1684262"/>
              <a:gd name="connsiteX217" fmla="*/ 616785 w 1206769"/>
              <a:gd name="connsiteY217" fmla="*/ 1564386 h 1684262"/>
              <a:gd name="connsiteX218" fmla="*/ 616785 w 1206769"/>
              <a:gd name="connsiteY218" fmla="*/ 1564196 h 1684262"/>
              <a:gd name="connsiteX219" fmla="*/ 752231 w 1206769"/>
              <a:gd name="connsiteY219" fmla="*/ 1664779 h 1684262"/>
              <a:gd name="connsiteX220" fmla="*/ 739658 w 1206769"/>
              <a:gd name="connsiteY220" fmla="*/ 1664779 h 1684262"/>
              <a:gd name="connsiteX221" fmla="*/ 731180 w 1206769"/>
              <a:gd name="connsiteY221" fmla="*/ 1664779 h 1684262"/>
              <a:gd name="connsiteX222" fmla="*/ 727561 w 1206769"/>
              <a:gd name="connsiteY222" fmla="*/ 1664779 h 1684262"/>
              <a:gd name="connsiteX223" fmla="*/ 713750 w 1206769"/>
              <a:gd name="connsiteY223" fmla="*/ 1666780 h 1684262"/>
              <a:gd name="connsiteX224" fmla="*/ 704225 w 1206769"/>
              <a:gd name="connsiteY224" fmla="*/ 1665256 h 1684262"/>
              <a:gd name="connsiteX225" fmla="*/ 705558 w 1206769"/>
              <a:gd name="connsiteY225" fmla="*/ 1667733 h 1684262"/>
              <a:gd name="connsiteX226" fmla="*/ 790045 w 1206769"/>
              <a:gd name="connsiteY226" fmla="*/ 1610106 h 1684262"/>
              <a:gd name="connsiteX227" fmla="*/ 752231 w 1206769"/>
              <a:gd name="connsiteY227" fmla="*/ 1664970 h 1684262"/>
              <a:gd name="connsiteX228" fmla="*/ 752231 w 1206769"/>
              <a:gd name="connsiteY228" fmla="*/ 1664779 h 1684262"/>
              <a:gd name="connsiteX229" fmla="*/ 857863 w 1206769"/>
              <a:gd name="connsiteY229" fmla="*/ 1591056 h 1684262"/>
              <a:gd name="connsiteX230" fmla="*/ 838813 w 1206769"/>
              <a:gd name="connsiteY230" fmla="*/ 1568958 h 1684262"/>
              <a:gd name="connsiteX231" fmla="*/ 836146 w 1206769"/>
              <a:gd name="connsiteY231" fmla="*/ 1564291 h 1684262"/>
              <a:gd name="connsiteX232" fmla="*/ 908726 w 1206769"/>
              <a:gd name="connsiteY232" fmla="*/ 1497616 h 1684262"/>
              <a:gd name="connsiteX233" fmla="*/ 921109 w 1206769"/>
              <a:gd name="connsiteY233" fmla="*/ 1495806 h 1684262"/>
              <a:gd name="connsiteX234" fmla="*/ 935682 w 1206769"/>
              <a:gd name="connsiteY234" fmla="*/ 1498283 h 1684262"/>
              <a:gd name="connsiteX235" fmla="*/ 986069 w 1206769"/>
              <a:gd name="connsiteY235" fmla="*/ 1513999 h 1684262"/>
              <a:gd name="connsiteX236" fmla="*/ 857863 w 1206769"/>
              <a:gd name="connsiteY236" fmla="*/ 1591247 h 1684262"/>
              <a:gd name="connsiteX237" fmla="*/ 857863 w 1206769"/>
              <a:gd name="connsiteY237" fmla="*/ 1591056 h 1684262"/>
              <a:gd name="connsiteX238" fmla="*/ 1028170 w 1206769"/>
              <a:gd name="connsiteY238" fmla="*/ 1445038 h 1684262"/>
              <a:gd name="connsiteX239" fmla="*/ 916632 w 1206769"/>
              <a:gd name="connsiteY239" fmla="*/ 1468184 h 1684262"/>
              <a:gd name="connsiteX240" fmla="*/ 1028170 w 1206769"/>
              <a:gd name="connsiteY240" fmla="*/ 1445228 h 1684262"/>
              <a:gd name="connsiteX241" fmla="*/ 1028170 w 1206769"/>
              <a:gd name="connsiteY241" fmla="*/ 1445038 h 1684262"/>
              <a:gd name="connsiteX242" fmla="*/ 862816 w 1206769"/>
              <a:gd name="connsiteY242" fmla="*/ 1410462 h 1684262"/>
              <a:gd name="connsiteX243" fmla="*/ 647551 w 1206769"/>
              <a:gd name="connsiteY243" fmla="*/ 1448562 h 1684262"/>
              <a:gd name="connsiteX244" fmla="*/ 862816 w 1206769"/>
              <a:gd name="connsiteY244" fmla="*/ 1410653 h 1684262"/>
              <a:gd name="connsiteX245" fmla="*/ 862816 w 1206769"/>
              <a:gd name="connsiteY245" fmla="*/ 1410462 h 1684262"/>
              <a:gd name="connsiteX246" fmla="*/ 689842 w 1206769"/>
              <a:gd name="connsiteY246" fmla="*/ 1391412 h 1684262"/>
              <a:gd name="connsiteX247" fmla="*/ 924347 w 1206769"/>
              <a:gd name="connsiteY247" fmla="*/ 1306830 h 1684262"/>
              <a:gd name="connsiteX248" fmla="*/ 689842 w 1206769"/>
              <a:gd name="connsiteY248" fmla="*/ 1391412 h 1684262"/>
              <a:gd name="connsiteX249" fmla="*/ 1162663 w 1206769"/>
              <a:gd name="connsiteY249" fmla="*/ 1057085 h 1684262"/>
              <a:gd name="connsiteX250" fmla="*/ 1148756 w 1206769"/>
              <a:gd name="connsiteY250" fmla="*/ 1134428 h 1684262"/>
              <a:gd name="connsiteX251" fmla="*/ 1099916 w 1206769"/>
              <a:gd name="connsiteY251" fmla="*/ 1153753 h 1684262"/>
              <a:gd name="connsiteX252" fmla="*/ 1066841 w 1206769"/>
              <a:gd name="connsiteY252" fmla="*/ 1139762 h 1684262"/>
              <a:gd name="connsiteX253" fmla="*/ 1035790 w 1206769"/>
              <a:gd name="connsiteY253" fmla="*/ 1087755 h 1684262"/>
              <a:gd name="connsiteX254" fmla="*/ 1162663 w 1206769"/>
              <a:gd name="connsiteY254" fmla="*/ 1057085 h 1684262"/>
              <a:gd name="connsiteX255" fmla="*/ 978164 w 1206769"/>
              <a:gd name="connsiteY255" fmla="*/ 1203103 h 1684262"/>
              <a:gd name="connsiteX256" fmla="*/ 972639 w 1206769"/>
              <a:gd name="connsiteY256" fmla="*/ 1215200 h 1684262"/>
              <a:gd name="connsiteX257" fmla="*/ 973877 w 1206769"/>
              <a:gd name="connsiteY257" fmla="*/ 1224725 h 1684262"/>
              <a:gd name="connsiteX258" fmla="*/ 958923 w 1206769"/>
              <a:gd name="connsiteY258" fmla="*/ 1264444 h 1684262"/>
              <a:gd name="connsiteX259" fmla="*/ 905107 w 1206769"/>
              <a:gd name="connsiteY259" fmla="*/ 1118330 h 1684262"/>
              <a:gd name="connsiteX260" fmla="*/ 978164 w 1206769"/>
              <a:gd name="connsiteY260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14781 h 1684262"/>
              <a:gd name="connsiteX7" fmla="*/ 951398 w 1206769"/>
              <a:gd name="connsiteY7" fmla="*/ 937927 h 1684262"/>
              <a:gd name="connsiteX8" fmla="*/ 862911 w 1206769"/>
              <a:gd name="connsiteY8" fmla="*/ 964787 h 1684262"/>
              <a:gd name="connsiteX9" fmla="*/ 813000 w 1206769"/>
              <a:gd name="connsiteY9" fmla="*/ 991648 h 1684262"/>
              <a:gd name="connsiteX10" fmla="*/ 905202 w 1206769"/>
              <a:gd name="connsiteY10" fmla="*/ 872585 h 1684262"/>
              <a:gd name="connsiteX11" fmla="*/ 1062841 w 1206769"/>
              <a:gd name="connsiteY11" fmla="*/ 784098 h 1684262"/>
              <a:gd name="connsiteX12" fmla="*/ 1106561 w 1206769"/>
              <a:gd name="connsiteY12" fmla="*/ 663035 h 1684262"/>
              <a:gd name="connsiteX13" fmla="*/ 1028265 w 1206769"/>
              <a:gd name="connsiteY13" fmla="*/ 722567 h 1684262"/>
              <a:gd name="connsiteX14" fmla="*/ 1003881 w 1206769"/>
              <a:gd name="connsiteY14" fmla="*/ 692468 h 1684262"/>
              <a:gd name="connsiteX15" fmla="*/ 1000738 w 1206769"/>
              <a:gd name="connsiteY15" fmla="*/ 679895 h 1684262"/>
              <a:gd name="connsiteX16" fmla="*/ 1000738 w 1206769"/>
              <a:gd name="connsiteY16" fmla="*/ 677704 h 1684262"/>
              <a:gd name="connsiteX17" fmla="*/ 1005881 w 1206769"/>
              <a:gd name="connsiteY17" fmla="*/ 661511 h 1684262"/>
              <a:gd name="connsiteX18" fmla="*/ 1065794 w 1206769"/>
              <a:gd name="connsiteY18" fmla="*/ 651415 h 1684262"/>
              <a:gd name="connsiteX19" fmla="*/ 1073223 w 1206769"/>
              <a:gd name="connsiteY19" fmla="*/ 652653 h 1684262"/>
              <a:gd name="connsiteX20" fmla="*/ 1086272 w 1206769"/>
              <a:gd name="connsiteY20" fmla="*/ 660654 h 1684262"/>
              <a:gd name="connsiteX21" fmla="*/ 1102560 w 1206769"/>
              <a:gd name="connsiteY21" fmla="*/ 657701 h 1684262"/>
              <a:gd name="connsiteX22" fmla="*/ 739848 w 1206769"/>
              <a:gd name="connsiteY22" fmla="*/ 595694 h 1684262"/>
              <a:gd name="connsiteX23" fmla="*/ 716893 w 1206769"/>
              <a:gd name="connsiteY23" fmla="*/ 318992 h 1684262"/>
              <a:gd name="connsiteX24" fmla="*/ 920537 w 1206769"/>
              <a:gd name="connsiteY24" fmla="*/ 246031 h 1684262"/>
              <a:gd name="connsiteX25" fmla="*/ 682412 w 1206769"/>
              <a:gd name="connsiteY25" fmla="*/ 238316 h 1684262"/>
              <a:gd name="connsiteX26" fmla="*/ 928538 w 1206769"/>
              <a:gd name="connsiteY26" fmla="*/ 226790 h 1684262"/>
              <a:gd name="connsiteX27" fmla="*/ 720893 w 1206769"/>
              <a:gd name="connsiteY27" fmla="*/ 196025 h 1684262"/>
              <a:gd name="connsiteX28" fmla="*/ 736229 w 1206769"/>
              <a:gd name="connsiteY28" fmla="*/ 49911 h 1684262"/>
              <a:gd name="connsiteX29" fmla="*/ 663267 w 1206769"/>
              <a:gd name="connsiteY29" fmla="*/ 0 h 1684262"/>
              <a:gd name="connsiteX30" fmla="*/ 625167 w 1206769"/>
              <a:gd name="connsiteY30" fmla="*/ 103727 h 1684262"/>
              <a:gd name="connsiteX31" fmla="*/ 625167 w 1206769"/>
              <a:gd name="connsiteY31" fmla="*/ 288322 h 1684262"/>
              <a:gd name="connsiteX32" fmla="*/ 336845 w 1206769"/>
              <a:gd name="connsiteY32" fmla="*/ 261366 h 1684262"/>
              <a:gd name="connsiteX33" fmla="*/ 367611 w 1206769"/>
              <a:gd name="connsiteY33" fmla="*/ 307467 h 1684262"/>
              <a:gd name="connsiteX34" fmla="*/ 579066 w 1206769"/>
              <a:gd name="connsiteY34" fmla="*/ 615029 h 1684262"/>
              <a:gd name="connsiteX35" fmla="*/ 263884 w 1206769"/>
              <a:gd name="connsiteY35" fmla="*/ 511207 h 1684262"/>
              <a:gd name="connsiteX36" fmla="*/ 233118 w 1206769"/>
              <a:gd name="connsiteY36" fmla="*/ 714947 h 1684262"/>
              <a:gd name="connsiteX37" fmla="*/ 532965 w 1206769"/>
              <a:gd name="connsiteY37" fmla="*/ 807149 h 1684262"/>
              <a:gd name="connsiteX38" fmla="*/ 513915 w 1206769"/>
              <a:gd name="connsiteY38" fmla="*/ 803339 h 1684262"/>
              <a:gd name="connsiteX39" fmla="*/ 502390 w 1206769"/>
              <a:gd name="connsiteY39" fmla="*/ 791813 h 1684262"/>
              <a:gd name="connsiteX40" fmla="*/ 464290 w 1206769"/>
              <a:gd name="connsiteY40" fmla="*/ 772763 h 1684262"/>
              <a:gd name="connsiteX41" fmla="*/ 375231 w 1206769"/>
              <a:gd name="connsiteY41" fmla="*/ 788670 h 1684262"/>
              <a:gd name="connsiteX42" fmla="*/ 418189 w 1206769"/>
              <a:gd name="connsiteY42" fmla="*/ 826770 h 1684262"/>
              <a:gd name="connsiteX43" fmla="*/ 333607 w 1206769"/>
              <a:gd name="connsiteY43" fmla="*/ 826770 h 1684262"/>
              <a:gd name="connsiteX44" fmla="*/ 276457 w 1206769"/>
              <a:gd name="connsiteY44" fmla="*/ 857536 h 1684262"/>
              <a:gd name="connsiteX45" fmla="*/ 288458 w 1206769"/>
              <a:gd name="connsiteY45" fmla="*/ 766001 h 1684262"/>
              <a:gd name="connsiteX46" fmla="*/ 138059 w 1206769"/>
              <a:gd name="connsiteY46" fmla="*/ 911352 h 1684262"/>
              <a:gd name="connsiteX47" fmla="*/ 237976 w 1206769"/>
              <a:gd name="connsiteY47" fmla="*/ 961358 h 1684262"/>
              <a:gd name="connsiteX48" fmla="*/ 75102 w 1206769"/>
              <a:gd name="connsiteY48" fmla="*/ 1025783 h 1684262"/>
              <a:gd name="connsiteX49" fmla="*/ 80432 w 1206769"/>
              <a:gd name="connsiteY49" fmla="*/ 915162 h 1684262"/>
              <a:gd name="connsiteX50" fmla="*/ 91958 w 1206769"/>
              <a:gd name="connsiteY50" fmla="*/ 1107377 h 1684262"/>
              <a:gd name="connsiteX51" fmla="*/ 214925 w 1206769"/>
              <a:gd name="connsiteY51" fmla="*/ 1157383 h 1684262"/>
              <a:gd name="connsiteX52" fmla="*/ 322463 w 1206769"/>
              <a:gd name="connsiteY52" fmla="*/ 1240346 h 1684262"/>
              <a:gd name="connsiteX53" fmla="*/ 309794 w 1206769"/>
              <a:gd name="connsiteY53" fmla="*/ 1240346 h 1684262"/>
              <a:gd name="connsiteX54" fmla="*/ 311699 w 1206769"/>
              <a:gd name="connsiteY54" fmla="*/ 1248728 h 1684262"/>
              <a:gd name="connsiteX55" fmla="*/ 310842 w 1206769"/>
              <a:gd name="connsiteY55" fmla="*/ 1254824 h 1684262"/>
              <a:gd name="connsiteX56" fmla="*/ 309223 w 1206769"/>
              <a:gd name="connsiteY56" fmla="*/ 1259396 h 1684262"/>
              <a:gd name="connsiteX57" fmla="*/ 301317 w 1206769"/>
              <a:gd name="connsiteY57" fmla="*/ 1268063 h 1684262"/>
              <a:gd name="connsiteX58" fmla="*/ 283886 w 1206769"/>
              <a:gd name="connsiteY58" fmla="*/ 1268063 h 1684262"/>
              <a:gd name="connsiteX59" fmla="*/ 284934 w 1206769"/>
              <a:gd name="connsiteY59" fmla="*/ 1275207 h 1684262"/>
              <a:gd name="connsiteX60" fmla="*/ 395615 w 1206769"/>
              <a:gd name="connsiteY60" fmla="*/ 1319117 h 1684262"/>
              <a:gd name="connsiteX61" fmla="*/ 257026 w 1206769"/>
              <a:gd name="connsiteY61" fmla="*/ 1309592 h 1684262"/>
              <a:gd name="connsiteX62" fmla="*/ 257026 w 1206769"/>
              <a:gd name="connsiteY62" fmla="*/ 1309592 h 1684262"/>
              <a:gd name="connsiteX63" fmla="*/ 248263 w 1206769"/>
              <a:gd name="connsiteY63" fmla="*/ 1308259 h 1684262"/>
              <a:gd name="connsiteX64" fmla="*/ 247691 w 1206769"/>
              <a:gd name="connsiteY64" fmla="*/ 1308735 h 1684262"/>
              <a:gd name="connsiteX65" fmla="*/ 229880 w 1206769"/>
              <a:gd name="connsiteY65" fmla="*/ 1312259 h 1684262"/>
              <a:gd name="connsiteX66" fmla="*/ 146155 w 1206769"/>
              <a:gd name="connsiteY66" fmla="*/ 1230344 h 1684262"/>
              <a:gd name="connsiteX67" fmla="*/ 115389 w 1206769"/>
              <a:gd name="connsiteY67" fmla="*/ 1430369 h 1684262"/>
              <a:gd name="connsiteX68" fmla="*/ 349799 w 1206769"/>
              <a:gd name="connsiteY68" fmla="*/ 1480280 h 1684262"/>
              <a:gd name="connsiteX69" fmla="*/ 299507 w 1206769"/>
              <a:gd name="connsiteY69" fmla="*/ 1464659 h 1684262"/>
              <a:gd name="connsiteX70" fmla="*/ 321034 w 1206769"/>
              <a:gd name="connsiteY70" fmla="*/ 1477042 h 1684262"/>
              <a:gd name="connsiteX71" fmla="*/ 330559 w 1206769"/>
              <a:gd name="connsiteY71" fmla="*/ 1484376 h 1684262"/>
              <a:gd name="connsiteX72" fmla="*/ 388280 w 1206769"/>
              <a:gd name="connsiteY72" fmla="*/ 1545717 h 1684262"/>
              <a:gd name="connsiteX73" fmla="*/ 348847 w 1206769"/>
              <a:gd name="connsiteY73" fmla="*/ 1542479 h 1684262"/>
              <a:gd name="connsiteX74" fmla="*/ 329797 w 1206769"/>
              <a:gd name="connsiteY74" fmla="*/ 1549622 h 1684262"/>
              <a:gd name="connsiteX75" fmla="*/ 309509 w 1206769"/>
              <a:gd name="connsiteY75" fmla="*/ 1541241 h 1684262"/>
              <a:gd name="connsiteX76" fmla="*/ 294173 w 1206769"/>
              <a:gd name="connsiteY76" fmla="*/ 1528286 h 1684262"/>
              <a:gd name="connsiteX77" fmla="*/ 275123 w 1206769"/>
              <a:gd name="connsiteY77" fmla="*/ 1516571 h 1684262"/>
              <a:gd name="connsiteX78" fmla="*/ 273028 w 1206769"/>
              <a:gd name="connsiteY78" fmla="*/ 1515809 h 1684262"/>
              <a:gd name="connsiteX79" fmla="*/ 255883 w 1206769"/>
              <a:gd name="connsiteY79" fmla="*/ 1502664 h 1684262"/>
              <a:gd name="connsiteX80" fmla="*/ 255883 w 1206769"/>
              <a:gd name="connsiteY80" fmla="*/ 1502664 h 1684262"/>
              <a:gd name="connsiteX81" fmla="*/ 239976 w 1206769"/>
              <a:gd name="connsiteY81" fmla="*/ 1484281 h 1684262"/>
              <a:gd name="connsiteX82" fmla="*/ 203495 w 1206769"/>
              <a:gd name="connsiteY82" fmla="*/ 1484281 h 1684262"/>
              <a:gd name="connsiteX83" fmla="*/ 187303 w 1206769"/>
              <a:gd name="connsiteY83" fmla="*/ 1499140 h 1684262"/>
              <a:gd name="connsiteX84" fmla="*/ 490674 w 1206769"/>
              <a:gd name="connsiteY84" fmla="*/ 1673352 h 1684262"/>
              <a:gd name="connsiteX85" fmla="*/ 757374 w 1206769"/>
              <a:gd name="connsiteY85" fmla="*/ 1682401 h 1684262"/>
              <a:gd name="connsiteX86" fmla="*/ 988070 w 1206769"/>
              <a:gd name="connsiteY86" fmla="*/ 1594485 h 1684262"/>
              <a:gd name="connsiteX87" fmla="*/ 1152566 w 1206769"/>
              <a:gd name="connsiteY87" fmla="*/ 1394460 h 1684262"/>
              <a:gd name="connsiteX88" fmla="*/ 918823 w 1206769"/>
              <a:gd name="connsiteY88" fmla="*/ 1334262 h 1684262"/>
              <a:gd name="connsiteX89" fmla="*/ 826526 w 1206769"/>
              <a:gd name="connsiteY89" fmla="*/ 1349597 h 1684262"/>
              <a:gd name="connsiteX90" fmla="*/ 802904 w 1206769"/>
              <a:gd name="connsiteY90" fmla="*/ 1350454 h 1684262"/>
              <a:gd name="connsiteX91" fmla="*/ 802904 w 1206769"/>
              <a:gd name="connsiteY91" fmla="*/ 1350454 h 1684262"/>
              <a:gd name="connsiteX92" fmla="*/ 841956 w 1206769"/>
              <a:gd name="connsiteY92" fmla="*/ 1326547 h 1684262"/>
              <a:gd name="connsiteX93" fmla="*/ 884247 w 1206769"/>
              <a:gd name="connsiteY93" fmla="*/ 1322737 h 1684262"/>
              <a:gd name="connsiteX94" fmla="*/ 980354 w 1206769"/>
              <a:gd name="connsiteY94" fmla="*/ 1268921 h 1684262"/>
              <a:gd name="connsiteX95" fmla="*/ 1084177 w 1206769"/>
              <a:gd name="connsiteY95" fmla="*/ 1211294 h 1684262"/>
              <a:gd name="connsiteX96" fmla="*/ 911203 w 1206769"/>
              <a:gd name="connsiteY96" fmla="*/ 1022890 h 1684262"/>
              <a:gd name="connsiteX97" fmla="*/ 1193429 w 1206769"/>
              <a:gd name="connsiteY97" fmla="*/ 899446 h 1684262"/>
              <a:gd name="connsiteX98" fmla="*/ 759089 w 1206769"/>
              <a:gd name="connsiteY98" fmla="*/ 61246 h 1684262"/>
              <a:gd name="connsiteX99" fmla="*/ 720989 w 1206769"/>
              <a:gd name="connsiteY99" fmla="*/ 145828 h 1684262"/>
              <a:gd name="connsiteX100" fmla="*/ 759089 w 1206769"/>
              <a:gd name="connsiteY100" fmla="*/ 61436 h 1684262"/>
              <a:gd name="connsiteX101" fmla="*/ 759089 w 1206769"/>
              <a:gd name="connsiteY101" fmla="*/ 61246 h 1684262"/>
              <a:gd name="connsiteX102" fmla="*/ 363611 w 1206769"/>
              <a:gd name="connsiteY102" fmla="*/ 545783 h 1684262"/>
              <a:gd name="connsiteX103" fmla="*/ 348275 w 1206769"/>
              <a:gd name="connsiteY103" fmla="*/ 553498 h 1684262"/>
              <a:gd name="connsiteX104" fmla="*/ 363611 w 1206769"/>
              <a:gd name="connsiteY104" fmla="*/ 545783 h 1684262"/>
              <a:gd name="connsiteX105" fmla="*/ 232451 w 1206769"/>
              <a:gd name="connsiteY105" fmla="*/ 523113 h 1684262"/>
              <a:gd name="connsiteX106" fmla="*/ 254694 w 1206769"/>
              <a:gd name="connsiteY106" fmla="*/ 664096 h 1684262"/>
              <a:gd name="connsiteX107" fmla="*/ 232451 w 1206769"/>
              <a:gd name="connsiteY107" fmla="*/ 523113 h 1684262"/>
              <a:gd name="connsiteX108" fmla="*/ 340084 w 1206769"/>
              <a:gd name="connsiteY108" fmla="*/ 692277 h 1684262"/>
              <a:gd name="connsiteX109" fmla="*/ 470767 w 1206769"/>
              <a:gd name="connsiteY109" fmla="*/ 684562 h 1684262"/>
              <a:gd name="connsiteX110" fmla="*/ 340084 w 1206769"/>
              <a:gd name="connsiteY110" fmla="*/ 691896 h 1684262"/>
              <a:gd name="connsiteX111" fmla="*/ 340084 w 1206769"/>
              <a:gd name="connsiteY111" fmla="*/ 692277 h 1684262"/>
              <a:gd name="connsiteX112" fmla="*/ 382375 w 1206769"/>
              <a:gd name="connsiteY112" fmla="*/ 615410 h 1684262"/>
              <a:gd name="connsiteX113" fmla="*/ 516868 w 1206769"/>
              <a:gd name="connsiteY113" fmla="*/ 688372 h 1684262"/>
              <a:gd name="connsiteX114" fmla="*/ 382661 w 1206769"/>
              <a:gd name="connsiteY114" fmla="*/ 615029 h 1684262"/>
              <a:gd name="connsiteX115" fmla="*/ 382375 w 1206769"/>
              <a:gd name="connsiteY115" fmla="*/ 615410 h 1684262"/>
              <a:gd name="connsiteX116" fmla="*/ 201400 w 1206769"/>
              <a:gd name="connsiteY116" fmla="*/ 907542 h 1684262"/>
              <a:gd name="connsiteX117" fmla="*/ 163300 w 1206769"/>
              <a:gd name="connsiteY117" fmla="*/ 838295 h 1684262"/>
              <a:gd name="connsiteX118" fmla="*/ 201686 w 1206769"/>
              <a:gd name="connsiteY118" fmla="*/ 907161 h 1684262"/>
              <a:gd name="connsiteX119" fmla="*/ 201400 w 1206769"/>
              <a:gd name="connsiteY119" fmla="*/ 907542 h 1684262"/>
              <a:gd name="connsiteX120" fmla="*/ 97811 w 1206769"/>
              <a:gd name="connsiteY120" fmla="*/ 1285557 h 1684262"/>
              <a:gd name="connsiteX121" fmla="*/ 123279 w 1206769"/>
              <a:gd name="connsiteY121" fmla="*/ 1264178 h 1684262"/>
              <a:gd name="connsiteX122" fmla="*/ 231975 w 1206769"/>
              <a:gd name="connsiteY122" fmla="*/ 1341501 h 1684262"/>
              <a:gd name="connsiteX123" fmla="*/ 97811 w 1206769"/>
              <a:gd name="connsiteY123" fmla="*/ 1285557 h 1684262"/>
              <a:gd name="connsiteX124" fmla="*/ 232928 w 1206769"/>
              <a:gd name="connsiteY124" fmla="*/ 1376077 h 1684262"/>
              <a:gd name="connsiteX125" fmla="*/ 279029 w 1206769"/>
              <a:gd name="connsiteY125" fmla="*/ 1379887 h 1684262"/>
              <a:gd name="connsiteX126" fmla="*/ 232451 w 1206769"/>
              <a:gd name="connsiteY126" fmla="*/ 1376077 h 1684262"/>
              <a:gd name="connsiteX127" fmla="*/ 232928 w 1206769"/>
              <a:gd name="connsiteY127" fmla="*/ 1376077 h 1684262"/>
              <a:gd name="connsiteX128" fmla="*/ 856244 w 1206769"/>
              <a:gd name="connsiteY128" fmla="*/ 715613 h 1684262"/>
              <a:gd name="connsiteX129" fmla="*/ 817635 w 1206769"/>
              <a:gd name="connsiteY129" fmla="*/ 708913 h 1684262"/>
              <a:gd name="connsiteX130" fmla="*/ 721084 w 1206769"/>
              <a:gd name="connsiteY130" fmla="*/ 657225 h 1684262"/>
              <a:gd name="connsiteX131" fmla="*/ 855767 w 1206769"/>
              <a:gd name="connsiteY131" fmla="*/ 715613 h 1684262"/>
              <a:gd name="connsiteX132" fmla="*/ 856244 w 1206769"/>
              <a:gd name="connsiteY132" fmla="*/ 715613 h 1684262"/>
              <a:gd name="connsiteX133" fmla="*/ 663458 w 1206769"/>
              <a:gd name="connsiteY133" fmla="*/ 722662 h 1684262"/>
              <a:gd name="connsiteX134" fmla="*/ 644408 w 1206769"/>
              <a:gd name="connsiteY134" fmla="*/ 807149 h 1684262"/>
              <a:gd name="connsiteX135" fmla="*/ 662981 w 1206769"/>
              <a:gd name="connsiteY135" fmla="*/ 723138 h 1684262"/>
              <a:gd name="connsiteX136" fmla="*/ 663458 w 1206769"/>
              <a:gd name="connsiteY136" fmla="*/ 722662 h 1684262"/>
              <a:gd name="connsiteX137" fmla="*/ 628882 w 1206769"/>
              <a:gd name="connsiteY137" fmla="*/ 753332 h 1684262"/>
              <a:gd name="connsiteX138" fmla="*/ 655742 w 1206769"/>
              <a:gd name="connsiteY138" fmla="*/ 726472 h 1684262"/>
              <a:gd name="connsiteX139" fmla="*/ 628406 w 1206769"/>
              <a:gd name="connsiteY139" fmla="*/ 753332 h 1684262"/>
              <a:gd name="connsiteX140" fmla="*/ 628882 w 1206769"/>
              <a:gd name="connsiteY140" fmla="*/ 753332 h 1684262"/>
              <a:gd name="connsiteX141" fmla="*/ 771090 w 1206769"/>
              <a:gd name="connsiteY141" fmla="*/ 757237 h 1684262"/>
              <a:gd name="connsiteX142" fmla="*/ 690318 w 1206769"/>
              <a:gd name="connsiteY142" fmla="*/ 822579 h 1684262"/>
              <a:gd name="connsiteX143" fmla="*/ 770614 w 1206769"/>
              <a:gd name="connsiteY143" fmla="*/ 757237 h 1684262"/>
              <a:gd name="connsiteX144" fmla="*/ 771090 w 1206769"/>
              <a:gd name="connsiteY144" fmla="*/ 757237 h 1684262"/>
              <a:gd name="connsiteX145" fmla="*/ 759565 w 1206769"/>
              <a:gd name="connsiteY145" fmla="*/ 538162 h 1684262"/>
              <a:gd name="connsiteX146" fmla="*/ 851767 w 1206769"/>
              <a:gd name="connsiteY146" fmla="*/ 480536 h 1684262"/>
              <a:gd name="connsiteX147" fmla="*/ 759089 w 1206769"/>
              <a:gd name="connsiteY147" fmla="*/ 538067 h 1684262"/>
              <a:gd name="connsiteX148" fmla="*/ 759565 w 1206769"/>
              <a:gd name="connsiteY148" fmla="*/ 538162 h 1684262"/>
              <a:gd name="connsiteX149" fmla="*/ 877961 w 1206769"/>
              <a:gd name="connsiteY149" fmla="*/ 342138 h 1684262"/>
              <a:gd name="connsiteX150" fmla="*/ 812619 w 1206769"/>
              <a:gd name="connsiteY150" fmla="*/ 442055 h 1684262"/>
              <a:gd name="connsiteX151" fmla="*/ 877961 w 1206769"/>
              <a:gd name="connsiteY151" fmla="*/ 342138 h 1684262"/>
              <a:gd name="connsiteX152" fmla="*/ 681841 w 1206769"/>
              <a:gd name="connsiteY152" fmla="*/ 323088 h 1684262"/>
              <a:gd name="connsiteX153" fmla="*/ 758803 w 1206769"/>
              <a:gd name="connsiteY153" fmla="*/ 430816 h 1684262"/>
              <a:gd name="connsiteX154" fmla="*/ 643455 w 1206769"/>
              <a:gd name="connsiteY154" fmla="*/ 396145 h 1684262"/>
              <a:gd name="connsiteX155" fmla="*/ 639550 w 1206769"/>
              <a:gd name="connsiteY155" fmla="*/ 438436 h 1684262"/>
              <a:gd name="connsiteX156" fmla="*/ 682127 w 1206769"/>
              <a:gd name="connsiteY156" fmla="*/ 323088 h 1684262"/>
              <a:gd name="connsiteX157" fmla="*/ 681841 w 1206769"/>
              <a:gd name="connsiteY157" fmla="*/ 323088 h 1684262"/>
              <a:gd name="connsiteX158" fmla="*/ 351323 w 1206769"/>
              <a:gd name="connsiteY158" fmla="*/ 219361 h 1684262"/>
              <a:gd name="connsiteX159" fmla="*/ 383994 w 1206769"/>
              <a:gd name="connsiteY159" fmla="*/ 183070 h 1684262"/>
              <a:gd name="connsiteX160" fmla="*/ 403711 w 1206769"/>
              <a:gd name="connsiteY160" fmla="*/ 175069 h 1684262"/>
              <a:gd name="connsiteX161" fmla="*/ 411331 w 1206769"/>
              <a:gd name="connsiteY161" fmla="*/ 176117 h 1684262"/>
              <a:gd name="connsiteX162" fmla="*/ 569351 w 1206769"/>
              <a:gd name="connsiteY162" fmla="*/ 242792 h 1684262"/>
              <a:gd name="connsiteX163" fmla="*/ 569922 w 1206769"/>
              <a:gd name="connsiteY163" fmla="*/ 242792 h 1684262"/>
              <a:gd name="connsiteX164" fmla="*/ 558873 w 1206769"/>
              <a:gd name="connsiteY164" fmla="*/ 299942 h 1684262"/>
              <a:gd name="connsiteX165" fmla="*/ 351609 w 1206769"/>
              <a:gd name="connsiteY165" fmla="*/ 219075 h 1684262"/>
              <a:gd name="connsiteX166" fmla="*/ 351323 w 1206769"/>
              <a:gd name="connsiteY166" fmla="*/ 219361 h 1684262"/>
              <a:gd name="connsiteX167" fmla="*/ 470767 w 1206769"/>
              <a:gd name="connsiteY167" fmla="*/ 361188 h 1684262"/>
              <a:gd name="connsiteX168" fmla="*/ 566874 w 1206769"/>
              <a:gd name="connsiteY168" fmla="*/ 503396 h 1684262"/>
              <a:gd name="connsiteX169" fmla="*/ 470767 w 1206769"/>
              <a:gd name="connsiteY169" fmla="*/ 361188 h 1684262"/>
              <a:gd name="connsiteX170" fmla="*/ 632216 w 1206769"/>
              <a:gd name="connsiteY170" fmla="*/ 453485 h 1684262"/>
              <a:gd name="connsiteX171" fmla="*/ 699367 w 1206769"/>
              <a:gd name="connsiteY171" fmla="*/ 515112 h 1684262"/>
              <a:gd name="connsiteX172" fmla="*/ 759089 w 1206769"/>
              <a:gd name="connsiteY172" fmla="*/ 438055 h 1684262"/>
              <a:gd name="connsiteX173" fmla="*/ 678317 w 1206769"/>
              <a:gd name="connsiteY173" fmla="*/ 611029 h 1684262"/>
              <a:gd name="connsiteX174" fmla="*/ 640217 w 1206769"/>
              <a:gd name="connsiteY174" fmla="*/ 587978 h 1684262"/>
              <a:gd name="connsiteX175" fmla="*/ 632216 w 1206769"/>
              <a:gd name="connsiteY175" fmla="*/ 453581 h 1684262"/>
              <a:gd name="connsiteX176" fmla="*/ 632216 w 1206769"/>
              <a:gd name="connsiteY176" fmla="*/ 453485 h 1684262"/>
              <a:gd name="connsiteX177" fmla="*/ 686032 w 1206769"/>
              <a:gd name="connsiteY177" fmla="*/ 837819 h 1684262"/>
              <a:gd name="connsiteX178" fmla="*/ 628310 w 1206769"/>
              <a:gd name="connsiteY178" fmla="*/ 930116 h 1684262"/>
              <a:gd name="connsiteX179" fmla="*/ 686032 w 1206769"/>
              <a:gd name="connsiteY179" fmla="*/ 837914 h 1684262"/>
              <a:gd name="connsiteX180" fmla="*/ 686032 w 1206769"/>
              <a:gd name="connsiteY180" fmla="*/ 837819 h 1684262"/>
              <a:gd name="connsiteX181" fmla="*/ 743658 w 1206769"/>
              <a:gd name="connsiteY181" fmla="*/ 1291400 h 1684262"/>
              <a:gd name="connsiteX182" fmla="*/ 547634 w 1206769"/>
              <a:gd name="connsiteY182" fmla="*/ 1206818 h 1684262"/>
              <a:gd name="connsiteX183" fmla="*/ 573446 w 1206769"/>
              <a:gd name="connsiteY183" fmla="*/ 1222439 h 1684262"/>
              <a:gd name="connsiteX184" fmla="*/ 603450 w 1206769"/>
              <a:gd name="connsiteY184" fmla="*/ 1227487 h 1684262"/>
              <a:gd name="connsiteX185" fmla="*/ 743658 w 1206769"/>
              <a:gd name="connsiteY185" fmla="*/ 1291495 h 1684262"/>
              <a:gd name="connsiteX186" fmla="*/ 743658 w 1206769"/>
              <a:gd name="connsiteY186" fmla="*/ 1291400 h 1684262"/>
              <a:gd name="connsiteX187" fmla="*/ 578399 w 1206769"/>
              <a:gd name="connsiteY187" fmla="*/ 945452 h 1684262"/>
              <a:gd name="connsiteX188" fmla="*/ 689842 w 1206769"/>
              <a:gd name="connsiteY188" fmla="*/ 1122236 h 1684262"/>
              <a:gd name="connsiteX189" fmla="*/ 578399 w 1206769"/>
              <a:gd name="connsiteY189" fmla="*/ 945547 h 1684262"/>
              <a:gd name="connsiteX190" fmla="*/ 578399 w 1206769"/>
              <a:gd name="connsiteY190" fmla="*/ 945452 h 1684262"/>
              <a:gd name="connsiteX191" fmla="*/ 351609 w 1206769"/>
              <a:gd name="connsiteY191" fmla="*/ 1045464 h 1684262"/>
              <a:gd name="connsiteX192" fmla="*/ 382375 w 1206769"/>
              <a:gd name="connsiteY192" fmla="*/ 887825 h 1684262"/>
              <a:gd name="connsiteX193" fmla="*/ 351609 w 1206769"/>
              <a:gd name="connsiteY193" fmla="*/ 1045559 h 1684262"/>
              <a:gd name="connsiteX194" fmla="*/ 351609 w 1206769"/>
              <a:gd name="connsiteY194" fmla="*/ 1045464 h 1684262"/>
              <a:gd name="connsiteX195" fmla="*/ 420761 w 1206769"/>
              <a:gd name="connsiteY195" fmla="*/ 1018413 h 1684262"/>
              <a:gd name="connsiteX196" fmla="*/ 605260 w 1206769"/>
              <a:gd name="connsiteY196" fmla="*/ 1180338 h 1684262"/>
              <a:gd name="connsiteX197" fmla="*/ 420761 w 1206769"/>
              <a:gd name="connsiteY197" fmla="*/ 1018413 h 1684262"/>
              <a:gd name="connsiteX198" fmla="*/ 366944 w 1206769"/>
              <a:gd name="connsiteY198" fmla="*/ 1414272 h 1684262"/>
              <a:gd name="connsiteX199" fmla="*/ 597640 w 1206769"/>
              <a:gd name="connsiteY199" fmla="*/ 1460468 h 1684262"/>
              <a:gd name="connsiteX200" fmla="*/ 366944 w 1206769"/>
              <a:gd name="connsiteY200" fmla="*/ 1414463 h 1684262"/>
              <a:gd name="connsiteX201" fmla="*/ 366944 w 1206769"/>
              <a:gd name="connsiteY201" fmla="*/ 1414272 h 1684262"/>
              <a:gd name="connsiteX202" fmla="*/ 536108 w 1206769"/>
              <a:gd name="connsiteY202" fmla="*/ 1644968 h 1684262"/>
              <a:gd name="connsiteX203" fmla="*/ 498008 w 1206769"/>
              <a:gd name="connsiteY203" fmla="*/ 1625918 h 1684262"/>
              <a:gd name="connsiteX204" fmla="*/ 471148 w 1206769"/>
              <a:gd name="connsiteY204" fmla="*/ 1618202 h 1684262"/>
              <a:gd name="connsiteX205" fmla="*/ 471148 w 1206769"/>
              <a:gd name="connsiteY205" fmla="*/ 1664399 h 1684262"/>
              <a:gd name="connsiteX206" fmla="*/ 401901 w 1206769"/>
              <a:gd name="connsiteY206" fmla="*/ 1579817 h 1684262"/>
              <a:gd name="connsiteX207" fmla="*/ 536108 w 1206769"/>
              <a:gd name="connsiteY207" fmla="*/ 1645158 h 1684262"/>
              <a:gd name="connsiteX208" fmla="*/ 536108 w 1206769"/>
              <a:gd name="connsiteY208" fmla="*/ 1644968 h 1684262"/>
              <a:gd name="connsiteX209" fmla="*/ 616785 w 1206769"/>
              <a:gd name="connsiteY209" fmla="*/ 1564196 h 1684262"/>
              <a:gd name="connsiteX210" fmla="*/ 555349 w 1206769"/>
              <a:gd name="connsiteY210" fmla="*/ 1541145 h 1684262"/>
              <a:gd name="connsiteX211" fmla="*/ 638597 w 1206769"/>
              <a:gd name="connsiteY211" fmla="*/ 1493520 h 1684262"/>
              <a:gd name="connsiteX212" fmla="*/ 644122 w 1206769"/>
              <a:gd name="connsiteY212" fmla="*/ 1491234 h 1684262"/>
              <a:gd name="connsiteX213" fmla="*/ 677745 w 1206769"/>
              <a:gd name="connsiteY213" fmla="*/ 1495711 h 1684262"/>
              <a:gd name="connsiteX214" fmla="*/ 690223 w 1206769"/>
              <a:gd name="connsiteY214" fmla="*/ 1506665 h 1684262"/>
              <a:gd name="connsiteX215" fmla="*/ 739848 w 1206769"/>
              <a:gd name="connsiteY215" fmla="*/ 1525715 h 1684262"/>
              <a:gd name="connsiteX216" fmla="*/ 616785 w 1206769"/>
              <a:gd name="connsiteY216" fmla="*/ 1564386 h 1684262"/>
              <a:gd name="connsiteX217" fmla="*/ 616785 w 1206769"/>
              <a:gd name="connsiteY217" fmla="*/ 1564196 h 1684262"/>
              <a:gd name="connsiteX218" fmla="*/ 752231 w 1206769"/>
              <a:gd name="connsiteY218" fmla="*/ 1664779 h 1684262"/>
              <a:gd name="connsiteX219" fmla="*/ 739658 w 1206769"/>
              <a:gd name="connsiteY219" fmla="*/ 1664779 h 1684262"/>
              <a:gd name="connsiteX220" fmla="*/ 731180 w 1206769"/>
              <a:gd name="connsiteY220" fmla="*/ 1664779 h 1684262"/>
              <a:gd name="connsiteX221" fmla="*/ 727561 w 1206769"/>
              <a:gd name="connsiteY221" fmla="*/ 1664779 h 1684262"/>
              <a:gd name="connsiteX222" fmla="*/ 713750 w 1206769"/>
              <a:gd name="connsiteY222" fmla="*/ 1666780 h 1684262"/>
              <a:gd name="connsiteX223" fmla="*/ 704225 w 1206769"/>
              <a:gd name="connsiteY223" fmla="*/ 1665256 h 1684262"/>
              <a:gd name="connsiteX224" fmla="*/ 705558 w 1206769"/>
              <a:gd name="connsiteY224" fmla="*/ 1667733 h 1684262"/>
              <a:gd name="connsiteX225" fmla="*/ 790045 w 1206769"/>
              <a:gd name="connsiteY225" fmla="*/ 1610106 h 1684262"/>
              <a:gd name="connsiteX226" fmla="*/ 752231 w 1206769"/>
              <a:gd name="connsiteY226" fmla="*/ 1664970 h 1684262"/>
              <a:gd name="connsiteX227" fmla="*/ 752231 w 1206769"/>
              <a:gd name="connsiteY227" fmla="*/ 1664779 h 1684262"/>
              <a:gd name="connsiteX228" fmla="*/ 857863 w 1206769"/>
              <a:gd name="connsiteY228" fmla="*/ 1591056 h 1684262"/>
              <a:gd name="connsiteX229" fmla="*/ 838813 w 1206769"/>
              <a:gd name="connsiteY229" fmla="*/ 1568958 h 1684262"/>
              <a:gd name="connsiteX230" fmla="*/ 836146 w 1206769"/>
              <a:gd name="connsiteY230" fmla="*/ 1564291 h 1684262"/>
              <a:gd name="connsiteX231" fmla="*/ 908726 w 1206769"/>
              <a:gd name="connsiteY231" fmla="*/ 1497616 h 1684262"/>
              <a:gd name="connsiteX232" fmla="*/ 921109 w 1206769"/>
              <a:gd name="connsiteY232" fmla="*/ 1495806 h 1684262"/>
              <a:gd name="connsiteX233" fmla="*/ 935682 w 1206769"/>
              <a:gd name="connsiteY233" fmla="*/ 1498283 h 1684262"/>
              <a:gd name="connsiteX234" fmla="*/ 986069 w 1206769"/>
              <a:gd name="connsiteY234" fmla="*/ 1513999 h 1684262"/>
              <a:gd name="connsiteX235" fmla="*/ 857863 w 1206769"/>
              <a:gd name="connsiteY235" fmla="*/ 1591247 h 1684262"/>
              <a:gd name="connsiteX236" fmla="*/ 857863 w 1206769"/>
              <a:gd name="connsiteY236" fmla="*/ 1591056 h 1684262"/>
              <a:gd name="connsiteX237" fmla="*/ 1028170 w 1206769"/>
              <a:gd name="connsiteY237" fmla="*/ 1445038 h 1684262"/>
              <a:gd name="connsiteX238" fmla="*/ 916632 w 1206769"/>
              <a:gd name="connsiteY238" fmla="*/ 1468184 h 1684262"/>
              <a:gd name="connsiteX239" fmla="*/ 1028170 w 1206769"/>
              <a:gd name="connsiteY239" fmla="*/ 1445228 h 1684262"/>
              <a:gd name="connsiteX240" fmla="*/ 1028170 w 1206769"/>
              <a:gd name="connsiteY240" fmla="*/ 1445038 h 1684262"/>
              <a:gd name="connsiteX241" fmla="*/ 862816 w 1206769"/>
              <a:gd name="connsiteY241" fmla="*/ 1410462 h 1684262"/>
              <a:gd name="connsiteX242" fmla="*/ 647551 w 1206769"/>
              <a:gd name="connsiteY242" fmla="*/ 1448562 h 1684262"/>
              <a:gd name="connsiteX243" fmla="*/ 862816 w 1206769"/>
              <a:gd name="connsiteY243" fmla="*/ 1410653 h 1684262"/>
              <a:gd name="connsiteX244" fmla="*/ 862816 w 1206769"/>
              <a:gd name="connsiteY244" fmla="*/ 1410462 h 1684262"/>
              <a:gd name="connsiteX245" fmla="*/ 689842 w 1206769"/>
              <a:gd name="connsiteY245" fmla="*/ 1391412 h 1684262"/>
              <a:gd name="connsiteX246" fmla="*/ 924347 w 1206769"/>
              <a:gd name="connsiteY246" fmla="*/ 1306830 h 1684262"/>
              <a:gd name="connsiteX247" fmla="*/ 689842 w 1206769"/>
              <a:gd name="connsiteY247" fmla="*/ 1391412 h 1684262"/>
              <a:gd name="connsiteX248" fmla="*/ 1162663 w 1206769"/>
              <a:gd name="connsiteY248" fmla="*/ 1057085 h 1684262"/>
              <a:gd name="connsiteX249" fmla="*/ 1148756 w 1206769"/>
              <a:gd name="connsiteY249" fmla="*/ 1134428 h 1684262"/>
              <a:gd name="connsiteX250" fmla="*/ 1099916 w 1206769"/>
              <a:gd name="connsiteY250" fmla="*/ 1153753 h 1684262"/>
              <a:gd name="connsiteX251" fmla="*/ 1066841 w 1206769"/>
              <a:gd name="connsiteY251" fmla="*/ 1139762 h 1684262"/>
              <a:gd name="connsiteX252" fmla="*/ 1035790 w 1206769"/>
              <a:gd name="connsiteY252" fmla="*/ 1087755 h 1684262"/>
              <a:gd name="connsiteX253" fmla="*/ 1162663 w 1206769"/>
              <a:gd name="connsiteY253" fmla="*/ 1057085 h 1684262"/>
              <a:gd name="connsiteX254" fmla="*/ 978164 w 1206769"/>
              <a:gd name="connsiteY254" fmla="*/ 1203103 h 1684262"/>
              <a:gd name="connsiteX255" fmla="*/ 972639 w 1206769"/>
              <a:gd name="connsiteY255" fmla="*/ 1215200 h 1684262"/>
              <a:gd name="connsiteX256" fmla="*/ 973877 w 1206769"/>
              <a:gd name="connsiteY256" fmla="*/ 1224725 h 1684262"/>
              <a:gd name="connsiteX257" fmla="*/ 958923 w 1206769"/>
              <a:gd name="connsiteY257" fmla="*/ 1264444 h 1684262"/>
              <a:gd name="connsiteX258" fmla="*/ 905107 w 1206769"/>
              <a:gd name="connsiteY258" fmla="*/ 1118330 h 1684262"/>
              <a:gd name="connsiteX259" fmla="*/ 978164 w 1206769"/>
              <a:gd name="connsiteY259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32170 w 1206769"/>
              <a:gd name="connsiteY2" fmla="*/ 86868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99916 w 1206769"/>
              <a:gd name="connsiteY249" fmla="*/ 1153753 h 1684262"/>
              <a:gd name="connsiteX250" fmla="*/ 1066841 w 1206769"/>
              <a:gd name="connsiteY250" fmla="*/ 1139762 h 1684262"/>
              <a:gd name="connsiteX251" fmla="*/ 1035790 w 1206769"/>
              <a:gd name="connsiteY251" fmla="*/ 1087755 h 1684262"/>
              <a:gd name="connsiteX252" fmla="*/ 1162663 w 1206769"/>
              <a:gd name="connsiteY252" fmla="*/ 1057085 h 1684262"/>
              <a:gd name="connsiteX253" fmla="*/ 978164 w 1206769"/>
              <a:gd name="connsiteY253" fmla="*/ 1203103 h 1684262"/>
              <a:gd name="connsiteX254" fmla="*/ 972639 w 1206769"/>
              <a:gd name="connsiteY254" fmla="*/ 1215200 h 1684262"/>
              <a:gd name="connsiteX255" fmla="*/ 973877 w 1206769"/>
              <a:gd name="connsiteY255" fmla="*/ 1224725 h 1684262"/>
              <a:gd name="connsiteX256" fmla="*/ 958923 w 1206769"/>
              <a:gd name="connsiteY256" fmla="*/ 1264444 h 1684262"/>
              <a:gd name="connsiteX257" fmla="*/ 905107 w 1206769"/>
              <a:gd name="connsiteY257" fmla="*/ 1118330 h 1684262"/>
              <a:gd name="connsiteX258" fmla="*/ 978164 w 1206769"/>
              <a:gd name="connsiteY258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99916 w 1206769"/>
              <a:gd name="connsiteY249" fmla="*/ 1153753 h 1684262"/>
              <a:gd name="connsiteX250" fmla="*/ 1066841 w 1206769"/>
              <a:gd name="connsiteY250" fmla="*/ 1139762 h 1684262"/>
              <a:gd name="connsiteX251" fmla="*/ 1035790 w 1206769"/>
              <a:gd name="connsiteY251" fmla="*/ 1087755 h 1684262"/>
              <a:gd name="connsiteX252" fmla="*/ 1162663 w 1206769"/>
              <a:gd name="connsiteY252" fmla="*/ 1057085 h 1684262"/>
              <a:gd name="connsiteX253" fmla="*/ 978164 w 1206769"/>
              <a:gd name="connsiteY253" fmla="*/ 1203103 h 1684262"/>
              <a:gd name="connsiteX254" fmla="*/ 972639 w 1206769"/>
              <a:gd name="connsiteY254" fmla="*/ 1215200 h 1684262"/>
              <a:gd name="connsiteX255" fmla="*/ 973877 w 1206769"/>
              <a:gd name="connsiteY255" fmla="*/ 1224725 h 1684262"/>
              <a:gd name="connsiteX256" fmla="*/ 958923 w 1206769"/>
              <a:gd name="connsiteY256" fmla="*/ 1264444 h 1684262"/>
              <a:gd name="connsiteX257" fmla="*/ 905107 w 1206769"/>
              <a:gd name="connsiteY257" fmla="*/ 1118330 h 1684262"/>
              <a:gd name="connsiteX258" fmla="*/ 978164 w 1206769"/>
              <a:gd name="connsiteY258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78164 w 1206769"/>
              <a:gd name="connsiteY252" fmla="*/ 1203103 h 1684262"/>
              <a:gd name="connsiteX253" fmla="*/ 972639 w 1206769"/>
              <a:gd name="connsiteY253" fmla="*/ 1215200 h 1684262"/>
              <a:gd name="connsiteX254" fmla="*/ 973877 w 1206769"/>
              <a:gd name="connsiteY254" fmla="*/ 1224725 h 1684262"/>
              <a:gd name="connsiteX255" fmla="*/ 958923 w 1206769"/>
              <a:gd name="connsiteY255" fmla="*/ 1264444 h 1684262"/>
              <a:gd name="connsiteX256" fmla="*/ 905107 w 1206769"/>
              <a:gd name="connsiteY256" fmla="*/ 1118330 h 1684262"/>
              <a:gd name="connsiteX257" fmla="*/ 978164 w 1206769"/>
              <a:gd name="connsiteY257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78164 w 1206769"/>
              <a:gd name="connsiteY252" fmla="*/ 1203103 h 1684262"/>
              <a:gd name="connsiteX253" fmla="*/ 972639 w 1206769"/>
              <a:gd name="connsiteY253" fmla="*/ 1215200 h 1684262"/>
              <a:gd name="connsiteX254" fmla="*/ 958923 w 1206769"/>
              <a:gd name="connsiteY254" fmla="*/ 1264444 h 1684262"/>
              <a:gd name="connsiteX255" fmla="*/ 905107 w 1206769"/>
              <a:gd name="connsiteY255" fmla="*/ 1118330 h 1684262"/>
              <a:gd name="connsiteX256" fmla="*/ 978164 w 1206769"/>
              <a:gd name="connsiteY256" fmla="*/ 1203103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87913 w 1206769"/>
              <a:gd name="connsiteY252" fmla="*/ 1181170 h 1684262"/>
              <a:gd name="connsiteX253" fmla="*/ 972639 w 1206769"/>
              <a:gd name="connsiteY253" fmla="*/ 1215200 h 1684262"/>
              <a:gd name="connsiteX254" fmla="*/ 958923 w 1206769"/>
              <a:gd name="connsiteY254" fmla="*/ 1264444 h 1684262"/>
              <a:gd name="connsiteX255" fmla="*/ 905107 w 1206769"/>
              <a:gd name="connsiteY255" fmla="*/ 1118330 h 1684262"/>
              <a:gd name="connsiteX256" fmla="*/ 987913 w 1206769"/>
              <a:gd name="connsiteY256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690223 w 1206769"/>
              <a:gd name="connsiteY213" fmla="*/ 1506665 h 1684262"/>
              <a:gd name="connsiteX214" fmla="*/ 739848 w 1206769"/>
              <a:gd name="connsiteY214" fmla="*/ 1525715 h 1684262"/>
              <a:gd name="connsiteX215" fmla="*/ 616785 w 1206769"/>
              <a:gd name="connsiteY215" fmla="*/ 1564386 h 1684262"/>
              <a:gd name="connsiteX216" fmla="*/ 616785 w 1206769"/>
              <a:gd name="connsiteY216" fmla="*/ 1564196 h 1684262"/>
              <a:gd name="connsiteX217" fmla="*/ 752231 w 1206769"/>
              <a:gd name="connsiteY217" fmla="*/ 1664779 h 1684262"/>
              <a:gd name="connsiteX218" fmla="*/ 739658 w 1206769"/>
              <a:gd name="connsiteY218" fmla="*/ 1664779 h 1684262"/>
              <a:gd name="connsiteX219" fmla="*/ 731180 w 1206769"/>
              <a:gd name="connsiteY219" fmla="*/ 1664779 h 1684262"/>
              <a:gd name="connsiteX220" fmla="*/ 727561 w 1206769"/>
              <a:gd name="connsiteY220" fmla="*/ 1664779 h 1684262"/>
              <a:gd name="connsiteX221" fmla="*/ 713750 w 1206769"/>
              <a:gd name="connsiteY221" fmla="*/ 1666780 h 1684262"/>
              <a:gd name="connsiteX222" fmla="*/ 704225 w 1206769"/>
              <a:gd name="connsiteY222" fmla="*/ 1665256 h 1684262"/>
              <a:gd name="connsiteX223" fmla="*/ 705558 w 1206769"/>
              <a:gd name="connsiteY223" fmla="*/ 1667733 h 1684262"/>
              <a:gd name="connsiteX224" fmla="*/ 790045 w 1206769"/>
              <a:gd name="connsiteY224" fmla="*/ 1610106 h 1684262"/>
              <a:gd name="connsiteX225" fmla="*/ 752231 w 1206769"/>
              <a:gd name="connsiteY225" fmla="*/ 1664970 h 1684262"/>
              <a:gd name="connsiteX226" fmla="*/ 752231 w 1206769"/>
              <a:gd name="connsiteY226" fmla="*/ 1664779 h 1684262"/>
              <a:gd name="connsiteX227" fmla="*/ 857863 w 1206769"/>
              <a:gd name="connsiteY227" fmla="*/ 1591056 h 1684262"/>
              <a:gd name="connsiteX228" fmla="*/ 838813 w 1206769"/>
              <a:gd name="connsiteY228" fmla="*/ 1568958 h 1684262"/>
              <a:gd name="connsiteX229" fmla="*/ 836146 w 1206769"/>
              <a:gd name="connsiteY229" fmla="*/ 1564291 h 1684262"/>
              <a:gd name="connsiteX230" fmla="*/ 908726 w 1206769"/>
              <a:gd name="connsiteY230" fmla="*/ 1497616 h 1684262"/>
              <a:gd name="connsiteX231" fmla="*/ 921109 w 1206769"/>
              <a:gd name="connsiteY231" fmla="*/ 1495806 h 1684262"/>
              <a:gd name="connsiteX232" fmla="*/ 935682 w 1206769"/>
              <a:gd name="connsiteY232" fmla="*/ 1498283 h 1684262"/>
              <a:gd name="connsiteX233" fmla="*/ 986069 w 1206769"/>
              <a:gd name="connsiteY233" fmla="*/ 1513999 h 1684262"/>
              <a:gd name="connsiteX234" fmla="*/ 857863 w 1206769"/>
              <a:gd name="connsiteY234" fmla="*/ 1591247 h 1684262"/>
              <a:gd name="connsiteX235" fmla="*/ 857863 w 1206769"/>
              <a:gd name="connsiteY235" fmla="*/ 1591056 h 1684262"/>
              <a:gd name="connsiteX236" fmla="*/ 1028170 w 1206769"/>
              <a:gd name="connsiteY236" fmla="*/ 1445038 h 1684262"/>
              <a:gd name="connsiteX237" fmla="*/ 916632 w 1206769"/>
              <a:gd name="connsiteY237" fmla="*/ 1468184 h 1684262"/>
              <a:gd name="connsiteX238" fmla="*/ 1028170 w 1206769"/>
              <a:gd name="connsiteY238" fmla="*/ 1445228 h 1684262"/>
              <a:gd name="connsiteX239" fmla="*/ 1028170 w 1206769"/>
              <a:gd name="connsiteY239" fmla="*/ 1445038 h 1684262"/>
              <a:gd name="connsiteX240" fmla="*/ 862816 w 1206769"/>
              <a:gd name="connsiteY240" fmla="*/ 1410462 h 1684262"/>
              <a:gd name="connsiteX241" fmla="*/ 647551 w 1206769"/>
              <a:gd name="connsiteY241" fmla="*/ 1448562 h 1684262"/>
              <a:gd name="connsiteX242" fmla="*/ 862816 w 1206769"/>
              <a:gd name="connsiteY242" fmla="*/ 1410653 h 1684262"/>
              <a:gd name="connsiteX243" fmla="*/ 862816 w 1206769"/>
              <a:gd name="connsiteY243" fmla="*/ 1410462 h 1684262"/>
              <a:gd name="connsiteX244" fmla="*/ 689842 w 1206769"/>
              <a:gd name="connsiteY244" fmla="*/ 1391412 h 1684262"/>
              <a:gd name="connsiteX245" fmla="*/ 924347 w 1206769"/>
              <a:gd name="connsiteY245" fmla="*/ 1306830 h 1684262"/>
              <a:gd name="connsiteX246" fmla="*/ 689842 w 1206769"/>
              <a:gd name="connsiteY246" fmla="*/ 1391412 h 1684262"/>
              <a:gd name="connsiteX247" fmla="*/ 1162663 w 1206769"/>
              <a:gd name="connsiteY247" fmla="*/ 1057085 h 1684262"/>
              <a:gd name="connsiteX248" fmla="*/ 1148756 w 1206769"/>
              <a:gd name="connsiteY248" fmla="*/ 1134428 h 1684262"/>
              <a:gd name="connsiteX249" fmla="*/ 1066841 w 1206769"/>
              <a:gd name="connsiteY249" fmla="*/ 1139762 h 1684262"/>
              <a:gd name="connsiteX250" fmla="*/ 1035790 w 1206769"/>
              <a:gd name="connsiteY250" fmla="*/ 1087755 h 1684262"/>
              <a:gd name="connsiteX251" fmla="*/ 1162663 w 1206769"/>
              <a:gd name="connsiteY251" fmla="*/ 1057085 h 1684262"/>
              <a:gd name="connsiteX252" fmla="*/ 987913 w 1206769"/>
              <a:gd name="connsiteY252" fmla="*/ 1181170 h 1684262"/>
              <a:gd name="connsiteX253" fmla="*/ 958923 w 1206769"/>
              <a:gd name="connsiteY253" fmla="*/ 1264444 h 1684262"/>
              <a:gd name="connsiteX254" fmla="*/ 905107 w 1206769"/>
              <a:gd name="connsiteY254" fmla="*/ 1118330 h 1684262"/>
              <a:gd name="connsiteX255" fmla="*/ 987913 w 1206769"/>
              <a:gd name="connsiteY255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44122 w 1206769"/>
              <a:gd name="connsiteY211" fmla="*/ 1491234 h 1684262"/>
              <a:gd name="connsiteX212" fmla="*/ 677745 w 1206769"/>
              <a:gd name="connsiteY212" fmla="*/ 1495711 h 1684262"/>
              <a:gd name="connsiteX213" fmla="*/ 739848 w 1206769"/>
              <a:gd name="connsiteY213" fmla="*/ 1525715 h 1684262"/>
              <a:gd name="connsiteX214" fmla="*/ 616785 w 1206769"/>
              <a:gd name="connsiteY214" fmla="*/ 1564386 h 1684262"/>
              <a:gd name="connsiteX215" fmla="*/ 616785 w 1206769"/>
              <a:gd name="connsiteY215" fmla="*/ 1564196 h 1684262"/>
              <a:gd name="connsiteX216" fmla="*/ 752231 w 1206769"/>
              <a:gd name="connsiteY216" fmla="*/ 1664779 h 1684262"/>
              <a:gd name="connsiteX217" fmla="*/ 739658 w 1206769"/>
              <a:gd name="connsiteY217" fmla="*/ 1664779 h 1684262"/>
              <a:gd name="connsiteX218" fmla="*/ 731180 w 1206769"/>
              <a:gd name="connsiteY218" fmla="*/ 1664779 h 1684262"/>
              <a:gd name="connsiteX219" fmla="*/ 727561 w 1206769"/>
              <a:gd name="connsiteY219" fmla="*/ 1664779 h 1684262"/>
              <a:gd name="connsiteX220" fmla="*/ 713750 w 1206769"/>
              <a:gd name="connsiteY220" fmla="*/ 1666780 h 1684262"/>
              <a:gd name="connsiteX221" fmla="*/ 704225 w 1206769"/>
              <a:gd name="connsiteY221" fmla="*/ 1665256 h 1684262"/>
              <a:gd name="connsiteX222" fmla="*/ 705558 w 1206769"/>
              <a:gd name="connsiteY222" fmla="*/ 1667733 h 1684262"/>
              <a:gd name="connsiteX223" fmla="*/ 790045 w 1206769"/>
              <a:gd name="connsiteY223" fmla="*/ 1610106 h 1684262"/>
              <a:gd name="connsiteX224" fmla="*/ 752231 w 1206769"/>
              <a:gd name="connsiteY224" fmla="*/ 1664970 h 1684262"/>
              <a:gd name="connsiteX225" fmla="*/ 752231 w 1206769"/>
              <a:gd name="connsiteY225" fmla="*/ 1664779 h 1684262"/>
              <a:gd name="connsiteX226" fmla="*/ 857863 w 1206769"/>
              <a:gd name="connsiteY226" fmla="*/ 1591056 h 1684262"/>
              <a:gd name="connsiteX227" fmla="*/ 838813 w 1206769"/>
              <a:gd name="connsiteY227" fmla="*/ 1568958 h 1684262"/>
              <a:gd name="connsiteX228" fmla="*/ 836146 w 1206769"/>
              <a:gd name="connsiteY228" fmla="*/ 1564291 h 1684262"/>
              <a:gd name="connsiteX229" fmla="*/ 908726 w 1206769"/>
              <a:gd name="connsiteY229" fmla="*/ 1497616 h 1684262"/>
              <a:gd name="connsiteX230" fmla="*/ 921109 w 1206769"/>
              <a:gd name="connsiteY230" fmla="*/ 1495806 h 1684262"/>
              <a:gd name="connsiteX231" fmla="*/ 935682 w 1206769"/>
              <a:gd name="connsiteY231" fmla="*/ 1498283 h 1684262"/>
              <a:gd name="connsiteX232" fmla="*/ 986069 w 1206769"/>
              <a:gd name="connsiteY232" fmla="*/ 1513999 h 1684262"/>
              <a:gd name="connsiteX233" fmla="*/ 857863 w 1206769"/>
              <a:gd name="connsiteY233" fmla="*/ 1591247 h 1684262"/>
              <a:gd name="connsiteX234" fmla="*/ 857863 w 1206769"/>
              <a:gd name="connsiteY234" fmla="*/ 1591056 h 1684262"/>
              <a:gd name="connsiteX235" fmla="*/ 1028170 w 1206769"/>
              <a:gd name="connsiteY235" fmla="*/ 1445038 h 1684262"/>
              <a:gd name="connsiteX236" fmla="*/ 916632 w 1206769"/>
              <a:gd name="connsiteY236" fmla="*/ 1468184 h 1684262"/>
              <a:gd name="connsiteX237" fmla="*/ 1028170 w 1206769"/>
              <a:gd name="connsiteY237" fmla="*/ 1445228 h 1684262"/>
              <a:gd name="connsiteX238" fmla="*/ 1028170 w 1206769"/>
              <a:gd name="connsiteY238" fmla="*/ 1445038 h 1684262"/>
              <a:gd name="connsiteX239" fmla="*/ 862816 w 1206769"/>
              <a:gd name="connsiteY239" fmla="*/ 1410462 h 1684262"/>
              <a:gd name="connsiteX240" fmla="*/ 647551 w 1206769"/>
              <a:gd name="connsiteY240" fmla="*/ 1448562 h 1684262"/>
              <a:gd name="connsiteX241" fmla="*/ 862816 w 1206769"/>
              <a:gd name="connsiteY241" fmla="*/ 1410653 h 1684262"/>
              <a:gd name="connsiteX242" fmla="*/ 862816 w 1206769"/>
              <a:gd name="connsiteY242" fmla="*/ 1410462 h 1684262"/>
              <a:gd name="connsiteX243" fmla="*/ 689842 w 1206769"/>
              <a:gd name="connsiteY243" fmla="*/ 1391412 h 1684262"/>
              <a:gd name="connsiteX244" fmla="*/ 924347 w 1206769"/>
              <a:gd name="connsiteY244" fmla="*/ 1306830 h 1684262"/>
              <a:gd name="connsiteX245" fmla="*/ 689842 w 1206769"/>
              <a:gd name="connsiteY245" fmla="*/ 1391412 h 1684262"/>
              <a:gd name="connsiteX246" fmla="*/ 1162663 w 1206769"/>
              <a:gd name="connsiteY246" fmla="*/ 1057085 h 1684262"/>
              <a:gd name="connsiteX247" fmla="*/ 1148756 w 1206769"/>
              <a:gd name="connsiteY247" fmla="*/ 1134428 h 1684262"/>
              <a:gd name="connsiteX248" fmla="*/ 1066841 w 1206769"/>
              <a:gd name="connsiteY248" fmla="*/ 1139762 h 1684262"/>
              <a:gd name="connsiteX249" fmla="*/ 1035790 w 1206769"/>
              <a:gd name="connsiteY249" fmla="*/ 1087755 h 1684262"/>
              <a:gd name="connsiteX250" fmla="*/ 1162663 w 1206769"/>
              <a:gd name="connsiteY250" fmla="*/ 1057085 h 1684262"/>
              <a:gd name="connsiteX251" fmla="*/ 987913 w 1206769"/>
              <a:gd name="connsiteY251" fmla="*/ 1181170 h 1684262"/>
              <a:gd name="connsiteX252" fmla="*/ 958923 w 1206769"/>
              <a:gd name="connsiteY252" fmla="*/ 1264444 h 1684262"/>
              <a:gd name="connsiteX253" fmla="*/ 905107 w 1206769"/>
              <a:gd name="connsiteY253" fmla="*/ 1118330 h 1684262"/>
              <a:gd name="connsiteX254" fmla="*/ 987913 w 1206769"/>
              <a:gd name="connsiteY254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02904 w 1206769"/>
              <a:gd name="connsiteY90" fmla="*/ 1350454 h 1684262"/>
              <a:gd name="connsiteX91" fmla="*/ 841956 w 1206769"/>
              <a:gd name="connsiteY91" fmla="*/ 1326547 h 1684262"/>
              <a:gd name="connsiteX92" fmla="*/ 884247 w 1206769"/>
              <a:gd name="connsiteY92" fmla="*/ 1322737 h 1684262"/>
              <a:gd name="connsiteX93" fmla="*/ 980354 w 1206769"/>
              <a:gd name="connsiteY93" fmla="*/ 1268921 h 1684262"/>
              <a:gd name="connsiteX94" fmla="*/ 1084177 w 1206769"/>
              <a:gd name="connsiteY94" fmla="*/ 1211294 h 1684262"/>
              <a:gd name="connsiteX95" fmla="*/ 911203 w 1206769"/>
              <a:gd name="connsiteY95" fmla="*/ 1022890 h 1684262"/>
              <a:gd name="connsiteX96" fmla="*/ 1193429 w 1206769"/>
              <a:gd name="connsiteY96" fmla="*/ 899446 h 1684262"/>
              <a:gd name="connsiteX97" fmla="*/ 759089 w 1206769"/>
              <a:gd name="connsiteY97" fmla="*/ 61246 h 1684262"/>
              <a:gd name="connsiteX98" fmla="*/ 720989 w 1206769"/>
              <a:gd name="connsiteY98" fmla="*/ 145828 h 1684262"/>
              <a:gd name="connsiteX99" fmla="*/ 759089 w 1206769"/>
              <a:gd name="connsiteY99" fmla="*/ 61436 h 1684262"/>
              <a:gd name="connsiteX100" fmla="*/ 759089 w 1206769"/>
              <a:gd name="connsiteY100" fmla="*/ 61246 h 1684262"/>
              <a:gd name="connsiteX101" fmla="*/ 363611 w 1206769"/>
              <a:gd name="connsiteY101" fmla="*/ 545783 h 1684262"/>
              <a:gd name="connsiteX102" fmla="*/ 348275 w 1206769"/>
              <a:gd name="connsiteY102" fmla="*/ 553498 h 1684262"/>
              <a:gd name="connsiteX103" fmla="*/ 363611 w 1206769"/>
              <a:gd name="connsiteY103" fmla="*/ 545783 h 1684262"/>
              <a:gd name="connsiteX104" fmla="*/ 232451 w 1206769"/>
              <a:gd name="connsiteY104" fmla="*/ 523113 h 1684262"/>
              <a:gd name="connsiteX105" fmla="*/ 254694 w 1206769"/>
              <a:gd name="connsiteY105" fmla="*/ 664096 h 1684262"/>
              <a:gd name="connsiteX106" fmla="*/ 232451 w 1206769"/>
              <a:gd name="connsiteY106" fmla="*/ 523113 h 1684262"/>
              <a:gd name="connsiteX107" fmla="*/ 340084 w 1206769"/>
              <a:gd name="connsiteY107" fmla="*/ 692277 h 1684262"/>
              <a:gd name="connsiteX108" fmla="*/ 470767 w 1206769"/>
              <a:gd name="connsiteY108" fmla="*/ 684562 h 1684262"/>
              <a:gd name="connsiteX109" fmla="*/ 340084 w 1206769"/>
              <a:gd name="connsiteY109" fmla="*/ 691896 h 1684262"/>
              <a:gd name="connsiteX110" fmla="*/ 340084 w 1206769"/>
              <a:gd name="connsiteY110" fmla="*/ 692277 h 1684262"/>
              <a:gd name="connsiteX111" fmla="*/ 382375 w 1206769"/>
              <a:gd name="connsiteY111" fmla="*/ 615410 h 1684262"/>
              <a:gd name="connsiteX112" fmla="*/ 516868 w 1206769"/>
              <a:gd name="connsiteY112" fmla="*/ 688372 h 1684262"/>
              <a:gd name="connsiteX113" fmla="*/ 382661 w 1206769"/>
              <a:gd name="connsiteY113" fmla="*/ 615029 h 1684262"/>
              <a:gd name="connsiteX114" fmla="*/ 382375 w 1206769"/>
              <a:gd name="connsiteY114" fmla="*/ 615410 h 1684262"/>
              <a:gd name="connsiteX115" fmla="*/ 201400 w 1206769"/>
              <a:gd name="connsiteY115" fmla="*/ 907542 h 1684262"/>
              <a:gd name="connsiteX116" fmla="*/ 163300 w 1206769"/>
              <a:gd name="connsiteY116" fmla="*/ 838295 h 1684262"/>
              <a:gd name="connsiteX117" fmla="*/ 201686 w 1206769"/>
              <a:gd name="connsiteY117" fmla="*/ 907161 h 1684262"/>
              <a:gd name="connsiteX118" fmla="*/ 201400 w 1206769"/>
              <a:gd name="connsiteY118" fmla="*/ 907542 h 1684262"/>
              <a:gd name="connsiteX119" fmla="*/ 97811 w 1206769"/>
              <a:gd name="connsiteY119" fmla="*/ 1285557 h 1684262"/>
              <a:gd name="connsiteX120" fmla="*/ 123279 w 1206769"/>
              <a:gd name="connsiteY120" fmla="*/ 1264178 h 1684262"/>
              <a:gd name="connsiteX121" fmla="*/ 231975 w 1206769"/>
              <a:gd name="connsiteY121" fmla="*/ 1341501 h 1684262"/>
              <a:gd name="connsiteX122" fmla="*/ 97811 w 1206769"/>
              <a:gd name="connsiteY122" fmla="*/ 1285557 h 1684262"/>
              <a:gd name="connsiteX123" fmla="*/ 232928 w 1206769"/>
              <a:gd name="connsiteY123" fmla="*/ 1376077 h 1684262"/>
              <a:gd name="connsiteX124" fmla="*/ 279029 w 1206769"/>
              <a:gd name="connsiteY124" fmla="*/ 1379887 h 1684262"/>
              <a:gd name="connsiteX125" fmla="*/ 232451 w 1206769"/>
              <a:gd name="connsiteY125" fmla="*/ 1376077 h 1684262"/>
              <a:gd name="connsiteX126" fmla="*/ 232928 w 1206769"/>
              <a:gd name="connsiteY126" fmla="*/ 1376077 h 1684262"/>
              <a:gd name="connsiteX127" fmla="*/ 856244 w 1206769"/>
              <a:gd name="connsiteY127" fmla="*/ 715613 h 1684262"/>
              <a:gd name="connsiteX128" fmla="*/ 817635 w 1206769"/>
              <a:gd name="connsiteY128" fmla="*/ 708913 h 1684262"/>
              <a:gd name="connsiteX129" fmla="*/ 721084 w 1206769"/>
              <a:gd name="connsiteY129" fmla="*/ 657225 h 1684262"/>
              <a:gd name="connsiteX130" fmla="*/ 855767 w 1206769"/>
              <a:gd name="connsiteY130" fmla="*/ 715613 h 1684262"/>
              <a:gd name="connsiteX131" fmla="*/ 856244 w 1206769"/>
              <a:gd name="connsiteY131" fmla="*/ 715613 h 1684262"/>
              <a:gd name="connsiteX132" fmla="*/ 663458 w 1206769"/>
              <a:gd name="connsiteY132" fmla="*/ 722662 h 1684262"/>
              <a:gd name="connsiteX133" fmla="*/ 644408 w 1206769"/>
              <a:gd name="connsiteY133" fmla="*/ 807149 h 1684262"/>
              <a:gd name="connsiteX134" fmla="*/ 662981 w 1206769"/>
              <a:gd name="connsiteY134" fmla="*/ 723138 h 1684262"/>
              <a:gd name="connsiteX135" fmla="*/ 663458 w 1206769"/>
              <a:gd name="connsiteY135" fmla="*/ 722662 h 1684262"/>
              <a:gd name="connsiteX136" fmla="*/ 628882 w 1206769"/>
              <a:gd name="connsiteY136" fmla="*/ 753332 h 1684262"/>
              <a:gd name="connsiteX137" fmla="*/ 655742 w 1206769"/>
              <a:gd name="connsiteY137" fmla="*/ 726472 h 1684262"/>
              <a:gd name="connsiteX138" fmla="*/ 628406 w 1206769"/>
              <a:gd name="connsiteY138" fmla="*/ 753332 h 1684262"/>
              <a:gd name="connsiteX139" fmla="*/ 628882 w 1206769"/>
              <a:gd name="connsiteY139" fmla="*/ 753332 h 1684262"/>
              <a:gd name="connsiteX140" fmla="*/ 771090 w 1206769"/>
              <a:gd name="connsiteY140" fmla="*/ 757237 h 1684262"/>
              <a:gd name="connsiteX141" fmla="*/ 690318 w 1206769"/>
              <a:gd name="connsiteY141" fmla="*/ 822579 h 1684262"/>
              <a:gd name="connsiteX142" fmla="*/ 770614 w 1206769"/>
              <a:gd name="connsiteY142" fmla="*/ 757237 h 1684262"/>
              <a:gd name="connsiteX143" fmla="*/ 771090 w 1206769"/>
              <a:gd name="connsiteY143" fmla="*/ 757237 h 1684262"/>
              <a:gd name="connsiteX144" fmla="*/ 759565 w 1206769"/>
              <a:gd name="connsiteY144" fmla="*/ 538162 h 1684262"/>
              <a:gd name="connsiteX145" fmla="*/ 851767 w 1206769"/>
              <a:gd name="connsiteY145" fmla="*/ 480536 h 1684262"/>
              <a:gd name="connsiteX146" fmla="*/ 759089 w 1206769"/>
              <a:gd name="connsiteY146" fmla="*/ 538067 h 1684262"/>
              <a:gd name="connsiteX147" fmla="*/ 759565 w 1206769"/>
              <a:gd name="connsiteY147" fmla="*/ 538162 h 1684262"/>
              <a:gd name="connsiteX148" fmla="*/ 877961 w 1206769"/>
              <a:gd name="connsiteY148" fmla="*/ 342138 h 1684262"/>
              <a:gd name="connsiteX149" fmla="*/ 812619 w 1206769"/>
              <a:gd name="connsiteY149" fmla="*/ 442055 h 1684262"/>
              <a:gd name="connsiteX150" fmla="*/ 877961 w 1206769"/>
              <a:gd name="connsiteY150" fmla="*/ 342138 h 1684262"/>
              <a:gd name="connsiteX151" fmla="*/ 681841 w 1206769"/>
              <a:gd name="connsiteY151" fmla="*/ 323088 h 1684262"/>
              <a:gd name="connsiteX152" fmla="*/ 758803 w 1206769"/>
              <a:gd name="connsiteY152" fmla="*/ 430816 h 1684262"/>
              <a:gd name="connsiteX153" fmla="*/ 643455 w 1206769"/>
              <a:gd name="connsiteY153" fmla="*/ 396145 h 1684262"/>
              <a:gd name="connsiteX154" fmla="*/ 639550 w 1206769"/>
              <a:gd name="connsiteY154" fmla="*/ 438436 h 1684262"/>
              <a:gd name="connsiteX155" fmla="*/ 682127 w 1206769"/>
              <a:gd name="connsiteY155" fmla="*/ 323088 h 1684262"/>
              <a:gd name="connsiteX156" fmla="*/ 681841 w 1206769"/>
              <a:gd name="connsiteY156" fmla="*/ 323088 h 1684262"/>
              <a:gd name="connsiteX157" fmla="*/ 351323 w 1206769"/>
              <a:gd name="connsiteY157" fmla="*/ 219361 h 1684262"/>
              <a:gd name="connsiteX158" fmla="*/ 383994 w 1206769"/>
              <a:gd name="connsiteY158" fmla="*/ 183070 h 1684262"/>
              <a:gd name="connsiteX159" fmla="*/ 403711 w 1206769"/>
              <a:gd name="connsiteY159" fmla="*/ 175069 h 1684262"/>
              <a:gd name="connsiteX160" fmla="*/ 411331 w 1206769"/>
              <a:gd name="connsiteY160" fmla="*/ 176117 h 1684262"/>
              <a:gd name="connsiteX161" fmla="*/ 569351 w 1206769"/>
              <a:gd name="connsiteY161" fmla="*/ 242792 h 1684262"/>
              <a:gd name="connsiteX162" fmla="*/ 569922 w 1206769"/>
              <a:gd name="connsiteY162" fmla="*/ 242792 h 1684262"/>
              <a:gd name="connsiteX163" fmla="*/ 558873 w 1206769"/>
              <a:gd name="connsiteY163" fmla="*/ 299942 h 1684262"/>
              <a:gd name="connsiteX164" fmla="*/ 351609 w 1206769"/>
              <a:gd name="connsiteY164" fmla="*/ 219075 h 1684262"/>
              <a:gd name="connsiteX165" fmla="*/ 351323 w 1206769"/>
              <a:gd name="connsiteY165" fmla="*/ 219361 h 1684262"/>
              <a:gd name="connsiteX166" fmla="*/ 470767 w 1206769"/>
              <a:gd name="connsiteY166" fmla="*/ 361188 h 1684262"/>
              <a:gd name="connsiteX167" fmla="*/ 566874 w 1206769"/>
              <a:gd name="connsiteY167" fmla="*/ 503396 h 1684262"/>
              <a:gd name="connsiteX168" fmla="*/ 470767 w 1206769"/>
              <a:gd name="connsiteY168" fmla="*/ 361188 h 1684262"/>
              <a:gd name="connsiteX169" fmla="*/ 632216 w 1206769"/>
              <a:gd name="connsiteY169" fmla="*/ 453485 h 1684262"/>
              <a:gd name="connsiteX170" fmla="*/ 699367 w 1206769"/>
              <a:gd name="connsiteY170" fmla="*/ 515112 h 1684262"/>
              <a:gd name="connsiteX171" fmla="*/ 759089 w 1206769"/>
              <a:gd name="connsiteY171" fmla="*/ 438055 h 1684262"/>
              <a:gd name="connsiteX172" fmla="*/ 678317 w 1206769"/>
              <a:gd name="connsiteY172" fmla="*/ 611029 h 1684262"/>
              <a:gd name="connsiteX173" fmla="*/ 640217 w 1206769"/>
              <a:gd name="connsiteY173" fmla="*/ 587978 h 1684262"/>
              <a:gd name="connsiteX174" fmla="*/ 632216 w 1206769"/>
              <a:gd name="connsiteY174" fmla="*/ 453581 h 1684262"/>
              <a:gd name="connsiteX175" fmla="*/ 632216 w 1206769"/>
              <a:gd name="connsiteY175" fmla="*/ 453485 h 1684262"/>
              <a:gd name="connsiteX176" fmla="*/ 686032 w 1206769"/>
              <a:gd name="connsiteY176" fmla="*/ 837819 h 1684262"/>
              <a:gd name="connsiteX177" fmla="*/ 628310 w 1206769"/>
              <a:gd name="connsiteY177" fmla="*/ 930116 h 1684262"/>
              <a:gd name="connsiteX178" fmla="*/ 686032 w 1206769"/>
              <a:gd name="connsiteY178" fmla="*/ 837914 h 1684262"/>
              <a:gd name="connsiteX179" fmla="*/ 686032 w 1206769"/>
              <a:gd name="connsiteY179" fmla="*/ 837819 h 1684262"/>
              <a:gd name="connsiteX180" fmla="*/ 743658 w 1206769"/>
              <a:gd name="connsiteY180" fmla="*/ 1291400 h 1684262"/>
              <a:gd name="connsiteX181" fmla="*/ 547634 w 1206769"/>
              <a:gd name="connsiteY181" fmla="*/ 1206818 h 1684262"/>
              <a:gd name="connsiteX182" fmla="*/ 573446 w 1206769"/>
              <a:gd name="connsiteY182" fmla="*/ 1222439 h 1684262"/>
              <a:gd name="connsiteX183" fmla="*/ 603450 w 1206769"/>
              <a:gd name="connsiteY183" fmla="*/ 1227487 h 1684262"/>
              <a:gd name="connsiteX184" fmla="*/ 743658 w 1206769"/>
              <a:gd name="connsiteY184" fmla="*/ 1291495 h 1684262"/>
              <a:gd name="connsiteX185" fmla="*/ 743658 w 1206769"/>
              <a:gd name="connsiteY185" fmla="*/ 1291400 h 1684262"/>
              <a:gd name="connsiteX186" fmla="*/ 578399 w 1206769"/>
              <a:gd name="connsiteY186" fmla="*/ 945452 h 1684262"/>
              <a:gd name="connsiteX187" fmla="*/ 689842 w 1206769"/>
              <a:gd name="connsiteY187" fmla="*/ 1122236 h 1684262"/>
              <a:gd name="connsiteX188" fmla="*/ 578399 w 1206769"/>
              <a:gd name="connsiteY188" fmla="*/ 945547 h 1684262"/>
              <a:gd name="connsiteX189" fmla="*/ 578399 w 1206769"/>
              <a:gd name="connsiteY189" fmla="*/ 945452 h 1684262"/>
              <a:gd name="connsiteX190" fmla="*/ 351609 w 1206769"/>
              <a:gd name="connsiteY190" fmla="*/ 1045464 h 1684262"/>
              <a:gd name="connsiteX191" fmla="*/ 382375 w 1206769"/>
              <a:gd name="connsiteY191" fmla="*/ 887825 h 1684262"/>
              <a:gd name="connsiteX192" fmla="*/ 351609 w 1206769"/>
              <a:gd name="connsiteY192" fmla="*/ 1045559 h 1684262"/>
              <a:gd name="connsiteX193" fmla="*/ 351609 w 1206769"/>
              <a:gd name="connsiteY193" fmla="*/ 1045464 h 1684262"/>
              <a:gd name="connsiteX194" fmla="*/ 420761 w 1206769"/>
              <a:gd name="connsiteY194" fmla="*/ 1018413 h 1684262"/>
              <a:gd name="connsiteX195" fmla="*/ 605260 w 1206769"/>
              <a:gd name="connsiteY195" fmla="*/ 1180338 h 1684262"/>
              <a:gd name="connsiteX196" fmla="*/ 420761 w 1206769"/>
              <a:gd name="connsiteY196" fmla="*/ 1018413 h 1684262"/>
              <a:gd name="connsiteX197" fmla="*/ 366944 w 1206769"/>
              <a:gd name="connsiteY197" fmla="*/ 1414272 h 1684262"/>
              <a:gd name="connsiteX198" fmla="*/ 597640 w 1206769"/>
              <a:gd name="connsiteY198" fmla="*/ 1460468 h 1684262"/>
              <a:gd name="connsiteX199" fmla="*/ 366944 w 1206769"/>
              <a:gd name="connsiteY199" fmla="*/ 1414463 h 1684262"/>
              <a:gd name="connsiteX200" fmla="*/ 366944 w 1206769"/>
              <a:gd name="connsiteY200" fmla="*/ 1414272 h 1684262"/>
              <a:gd name="connsiteX201" fmla="*/ 536108 w 1206769"/>
              <a:gd name="connsiteY201" fmla="*/ 1644968 h 1684262"/>
              <a:gd name="connsiteX202" fmla="*/ 498008 w 1206769"/>
              <a:gd name="connsiteY202" fmla="*/ 1625918 h 1684262"/>
              <a:gd name="connsiteX203" fmla="*/ 471148 w 1206769"/>
              <a:gd name="connsiteY203" fmla="*/ 1618202 h 1684262"/>
              <a:gd name="connsiteX204" fmla="*/ 471148 w 1206769"/>
              <a:gd name="connsiteY204" fmla="*/ 1664399 h 1684262"/>
              <a:gd name="connsiteX205" fmla="*/ 401901 w 1206769"/>
              <a:gd name="connsiteY205" fmla="*/ 1579817 h 1684262"/>
              <a:gd name="connsiteX206" fmla="*/ 536108 w 1206769"/>
              <a:gd name="connsiteY206" fmla="*/ 1645158 h 1684262"/>
              <a:gd name="connsiteX207" fmla="*/ 536108 w 1206769"/>
              <a:gd name="connsiteY207" fmla="*/ 1644968 h 1684262"/>
              <a:gd name="connsiteX208" fmla="*/ 616785 w 1206769"/>
              <a:gd name="connsiteY208" fmla="*/ 1564196 h 1684262"/>
              <a:gd name="connsiteX209" fmla="*/ 555349 w 1206769"/>
              <a:gd name="connsiteY209" fmla="*/ 1541145 h 1684262"/>
              <a:gd name="connsiteX210" fmla="*/ 638597 w 1206769"/>
              <a:gd name="connsiteY210" fmla="*/ 1493520 h 1684262"/>
              <a:gd name="connsiteX211" fmla="*/ 677745 w 1206769"/>
              <a:gd name="connsiteY211" fmla="*/ 1495711 h 1684262"/>
              <a:gd name="connsiteX212" fmla="*/ 739848 w 1206769"/>
              <a:gd name="connsiteY212" fmla="*/ 1525715 h 1684262"/>
              <a:gd name="connsiteX213" fmla="*/ 616785 w 1206769"/>
              <a:gd name="connsiteY213" fmla="*/ 1564386 h 1684262"/>
              <a:gd name="connsiteX214" fmla="*/ 616785 w 1206769"/>
              <a:gd name="connsiteY214" fmla="*/ 1564196 h 1684262"/>
              <a:gd name="connsiteX215" fmla="*/ 752231 w 1206769"/>
              <a:gd name="connsiteY215" fmla="*/ 1664779 h 1684262"/>
              <a:gd name="connsiteX216" fmla="*/ 739658 w 1206769"/>
              <a:gd name="connsiteY216" fmla="*/ 1664779 h 1684262"/>
              <a:gd name="connsiteX217" fmla="*/ 731180 w 1206769"/>
              <a:gd name="connsiteY217" fmla="*/ 1664779 h 1684262"/>
              <a:gd name="connsiteX218" fmla="*/ 727561 w 1206769"/>
              <a:gd name="connsiteY218" fmla="*/ 1664779 h 1684262"/>
              <a:gd name="connsiteX219" fmla="*/ 713750 w 1206769"/>
              <a:gd name="connsiteY219" fmla="*/ 1666780 h 1684262"/>
              <a:gd name="connsiteX220" fmla="*/ 704225 w 1206769"/>
              <a:gd name="connsiteY220" fmla="*/ 1665256 h 1684262"/>
              <a:gd name="connsiteX221" fmla="*/ 705558 w 1206769"/>
              <a:gd name="connsiteY221" fmla="*/ 1667733 h 1684262"/>
              <a:gd name="connsiteX222" fmla="*/ 790045 w 1206769"/>
              <a:gd name="connsiteY222" fmla="*/ 1610106 h 1684262"/>
              <a:gd name="connsiteX223" fmla="*/ 752231 w 1206769"/>
              <a:gd name="connsiteY223" fmla="*/ 1664970 h 1684262"/>
              <a:gd name="connsiteX224" fmla="*/ 752231 w 1206769"/>
              <a:gd name="connsiteY224" fmla="*/ 1664779 h 1684262"/>
              <a:gd name="connsiteX225" fmla="*/ 857863 w 1206769"/>
              <a:gd name="connsiteY225" fmla="*/ 1591056 h 1684262"/>
              <a:gd name="connsiteX226" fmla="*/ 838813 w 1206769"/>
              <a:gd name="connsiteY226" fmla="*/ 1568958 h 1684262"/>
              <a:gd name="connsiteX227" fmla="*/ 836146 w 1206769"/>
              <a:gd name="connsiteY227" fmla="*/ 1564291 h 1684262"/>
              <a:gd name="connsiteX228" fmla="*/ 908726 w 1206769"/>
              <a:gd name="connsiteY228" fmla="*/ 1497616 h 1684262"/>
              <a:gd name="connsiteX229" fmla="*/ 921109 w 1206769"/>
              <a:gd name="connsiteY229" fmla="*/ 1495806 h 1684262"/>
              <a:gd name="connsiteX230" fmla="*/ 935682 w 1206769"/>
              <a:gd name="connsiteY230" fmla="*/ 1498283 h 1684262"/>
              <a:gd name="connsiteX231" fmla="*/ 986069 w 1206769"/>
              <a:gd name="connsiteY231" fmla="*/ 1513999 h 1684262"/>
              <a:gd name="connsiteX232" fmla="*/ 857863 w 1206769"/>
              <a:gd name="connsiteY232" fmla="*/ 1591247 h 1684262"/>
              <a:gd name="connsiteX233" fmla="*/ 857863 w 1206769"/>
              <a:gd name="connsiteY233" fmla="*/ 1591056 h 1684262"/>
              <a:gd name="connsiteX234" fmla="*/ 1028170 w 1206769"/>
              <a:gd name="connsiteY234" fmla="*/ 1445038 h 1684262"/>
              <a:gd name="connsiteX235" fmla="*/ 916632 w 1206769"/>
              <a:gd name="connsiteY235" fmla="*/ 1468184 h 1684262"/>
              <a:gd name="connsiteX236" fmla="*/ 1028170 w 1206769"/>
              <a:gd name="connsiteY236" fmla="*/ 1445228 h 1684262"/>
              <a:gd name="connsiteX237" fmla="*/ 1028170 w 1206769"/>
              <a:gd name="connsiteY237" fmla="*/ 1445038 h 1684262"/>
              <a:gd name="connsiteX238" fmla="*/ 862816 w 1206769"/>
              <a:gd name="connsiteY238" fmla="*/ 1410462 h 1684262"/>
              <a:gd name="connsiteX239" fmla="*/ 647551 w 1206769"/>
              <a:gd name="connsiteY239" fmla="*/ 1448562 h 1684262"/>
              <a:gd name="connsiteX240" fmla="*/ 862816 w 1206769"/>
              <a:gd name="connsiteY240" fmla="*/ 1410653 h 1684262"/>
              <a:gd name="connsiteX241" fmla="*/ 862816 w 1206769"/>
              <a:gd name="connsiteY241" fmla="*/ 1410462 h 1684262"/>
              <a:gd name="connsiteX242" fmla="*/ 689842 w 1206769"/>
              <a:gd name="connsiteY242" fmla="*/ 1391412 h 1684262"/>
              <a:gd name="connsiteX243" fmla="*/ 924347 w 1206769"/>
              <a:gd name="connsiteY243" fmla="*/ 1306830 h 1684262"/>
              <a:gd name="connsiteX244" fmla="*/ 689842 w 1206769"/>
              <a:gd name="connsiteY244" fmla="*/ 1391412 h 1684262"/>
              <a:gd name="connsiteX245" fmla="*/ 1162663 w 1206769"/>
              <a:gd name="connsiteY245" fmla="*/ 1057085 h 1684262"/>
              <a:gd name="connsiteX246" fmla="*/ 1148756 w 1206769"/>
              <a:gd name="connsiteY246" fmla="*/ 1134428 h 1684262"/>
              <a:gd name="connsiteX247" fmla="*/ 1066841 w 1206769"/>
              <a:gd name="connsiteY247" fmla="*/ 1139762 h 1684262"/>
              <a:gd name="connsiteX248" fmla="*/ 1035790 w 1206769"/>
              <a:gd name="connsiteY248" fmla="*/ 1087755 h 1684262"/>
              <a:gd name="connsiteX249" fmla="*/ 1162663 w 1206769"/>
              <a:gd name="connsiteY249" fmla="*/ 1057085 h 1684262"/>
              <a:gd name="connsiteX250" fmla="*/ 987913 w 1206769"/>
              <a:gd name="connsiteY250" fmla="*/ 1181170 h 1684262"/>
              <a:gd name="connsiteX251" fmla="*/ 958923 w 1206769"/>
              <a:gd name="connsiteY251" fmla="*/ 1264444 h 1684262"/>
              <a:gd name="connsiteX252" fmla="*/ 905107 w 1206769"/>
              <a:gd name="connsiteY252" fmla="*/ 1118330 h 1684262"/>
              <a:gd name="connsiteX253" fmla="*/ 987913 w 1206769"/>
              <a:gd name="connsiteY253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677745 w 1206769"/>
              <a:gd name="connsiteY210" fmla="*/ 1495711 h 1684262"/>
              <a:gd name="connsiteX211" fmla="*/ 739848 w 1206769"/>
              <a:gd name="connsiteY211" fmla="*/ 1525715 h 1684262"/>
              <a:gd name="connsiteX212" fmla="*/ 616785 w 1206769"/>
              <a:gd name="connsiteY212" fmla="*/ 1564386 h 1684262"/>
              <a:gd name="connsiteX213" fmla="*/ 616785 w 1206769"/>
              <a:gd name="connsiteY213" fmla="*/ 1564196 h 1684262"/>
              <a:gd name="connsiteX214" fmla="*/ 752231 w 1206769"/>
              <a:gd name="connsiteY214" fmla="*/ 1664779 h 1684262"/>
              <a:gd name="connsiteX215" fmla="*/ 739658 w 1206769"/>
              <a:gd name="connsiteY215" fmla="*/ 1664779 h 1684262"/>
              <a:gd name="connsiteX216" fmla="*/ 731180 w 1206769"/>
              <a:gd name="connsiteY216" fmla="*/ 1664779 h 1684262"/>
              <a:gd name="connsiteX217" fmla="*/ 727561 w 1206769"/>
              <a:gd name="connsiteY217" fmla="*/ 1664779 h 1684262"/>
              <a:gd name="connsiteX218" fmla="*/ 713750 w 1206769"/>
              <a:gd name="connsiteY218" fmla="*/ 1666780 h 1684262"/>
              <a:gd name="connsiteX219" fmla="*/ 704225 w 1206769"/>
              <a:gd name="connsiteY219" fmla="*/ 1665256 h 1684262"/>
              <a:gd name="connsiteX220" fmla="*/ 705558 w 1206769"/>
              <a:gd name="connsiteY220" fmla="*/ 1667733 h 1684262"/>
              <a:gd name="connsiteX221" fmla="*/ 790045 w 1206769"/>
              <a:gd name="connsiteY221" fmla="*/ 1610106 h 1684262"/>
              <a:gd name="connsiteX222" fmla="*/ 752231 w 1206769"/>
              <a:gd name="connsiteY222" fmla="*/ 1664970 h 1684262"/>
              <a:gd name="connsiteX223" fmla="*/ 752231 w 1206769"/>
              <a:gd name="connsiteY223" fmla="*/ 1664779 h 1684262"/>
              <a:gd name="connsiteX224" fmla="*/ 857863 w 1206769"/>
              <a:gd name="connsiteY224" fmla="*/ 1591056 h 1684262"/>
              <a:gd name="connsiteX225" fmla="*/ 838813 w 1206769"/>
              <a:gd name="connsiteY225" fmla="*/ 1568958 h 1684262"/>
              <a:gd name="connsiteX226" fmla="*/ 836146 w 1206769"/>
              <a:gd name="connsiteY226" fmla="*/ 1564291 h 1684262"/>
              <a:gd name="connsiteX227" fmla="*/ 908726 w 1206769"/>
              <a:gd name="connsiteY227" fmla="*/ 1497616 h 1684262"/>
              <a:gd name="connsiteX228" fmla="*/ 921109 w 1206769"/>
              <a:gd name="connsiteY228" fmla="*/ 1495806 h 1684262"/>
              <a:gd name="connsiteX229" fmla="*/ 935682 w 1206769"/>
              <a:gd name="connsiteY229" fmla="*/ 1498283 h 1684262"/>
              <a:gd name="connsiteX230" fmla="*/ 986069 w 1206769"/>
              <a:gd name="connsiteY230" fmla="*/ 1513999 h 1684262"/>
              <a:gd name="connsiteX231" fmla="*/ 857863 w 1206769"/>
              <a:gd name="connsiteY231" fmla="*/ 1591247 h 1684262"/>
              <a:gd name="connsiteX232" fmla="*/ 857863 w 1206769"/>
              <a:gd name="connsiteY232" fmla="*/ 1591056 h 1684262"/>
              <a:gd name="connsiteX233" fmla="*/ 1028170 w 1206769"/>
              <a:gd name="connsiteY233" fmla="*/ 1445038 h 1684262"/>
              <a:gd name="connsiteX234" fmla="*/ 916632 w 1206769"/>
              <a:gd name="connsiteY234" fmla="*/ 1468184 h 1684262"/>
              <a:gd name="connsiteX235" fmla="*/ 1028170 w 1206769"/>
              <a:gd name="connsiteY235" fmla="*/ 1445228 h 1684262"/>
              <a:gd name="connsiteX236" fmla="*/ 1028170 w 1206769"/>
              <a:gd name="connsiteY236" fmla="*/ 1445038 h 1684262"/>
              <a:gd name="connsiteX237" fmla="*/ 862816 w 1206769"/>
              <a:gd name="connsiteY237" fmla="*/ 1410462 h 1684262"/>
              <a:gd name="connsiteX238" fmla="*/ 647551 w 1206769"/>
              <a:gd name="connsiteY238" fmla="*/ 1448562 h 1684262"/>
              <a:gd name="connsiteX239" fmla="*/ 862816 w 1206769"/>
              <a:gd name="connsiteY239" fmla="*/ 1410653 h 1684262"/>
              <a:gd name="connsiteX240" fmla="*/ 862816 w 1206769"/>
              <a:gd name="connsiteY240" fmla="*/ 1410462 h 1684262"/>
              <a:gd name="connsiteX241" fmla="*/ 689842 w 1206769"/>
              <a:gd name="connsiteY241" fmla="*/ 1391412 h 1684262"/>
              <a:gd name="connsiteX242" fmla="*/ 924347 w 1206769"/>
              <a:gd name="connsiteY242" fmla="*/ 1306830 h 1684262"/>
              <a:gd name="connsiteX243" fmla="*/ 689842 w 1206769"/>
              <a:gd name="connsiteY243" fmla="*/ 1391412 h 1684262"/>
              <a:gd name="connsiteX244" fmla="*/ 1162663 w 1206769"/>
              <a:gd name="connsiteY244" fmla="*/ 1057085 h 1684262"/>
              <a:gd name="connsiteX245" fmla="*/ 1148756 w 1206769"/>
              <a:gd name="connsiteY245" fmla="*/ 1134428 h 1684262"/>
              <a:gd name="connsiteX246" fmla="*/ 1066841 w 1206769"/>
              <a:gd name="connsiteY246" fmla="*/ 1139762 h 1684262"/>
              <a:gd name="connsiteX247" fmla="*/ 1035790 w 1206769"/>
              <a:gd name="connsiteY247" fmla="*/ 1087755 h 1684262"/>
              <a:gd name="connsiteX248" fmla="*/ 1162663 w 1206769"/>
              <a:gd name="connsiteY248" fmla="*/ 1057085 h 1684262"/>
              <a:gd name="connsiteX249" fmla="*/ 987913 w 1206769"/>
              <a:gd name="connsiteY249" fmla="*/ 1181170 h 1684262"/>
              <a:gd name="connsiteX250" fmla="*/ 958923 w 1206769"/>
              <a:gd name="connsiteY250" fmla="*/ 1264444 h 1684262"/>
              <a:gd name="connsiteX251" fmla="*/ 905107 w 1206769"/>
              <a:gd name="connsiteY251" fmla="*/ 1118330 h 1684262"/>
              <a:gd name="connsiteX252" fmla="*/ 987913 w 1206769"/>
              <a:gd name="connsiteY252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35682 w 1206769"/>
              <a:gd name="connsiteY228" fmla="*/ 1498283 h 1684262"/>
              <a:gd name="connsiteX229" fmla="*/ 986069 w 1206769"/>
              <a:gd name="connsiteY229" fmla="*/ 1513999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35682 w 1206769"/>
              <a:gd name="connsiteY228" fmla="*/ 1498283 h 1684262"/>
              <a:gd name="connsiteX229" fmla="*/ 1066493 w 1206769"/>
              <a:gd name="connsiteY229" fmla="*/ 1492065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21109 w 1206769"/>
              <a:gd name="connsiteY227" fmla="*/ 1495806 h 1684262"/>
              <a:gd name="connsiteX228" fmla="*/ 955179 w 1206769"/>
              <a:gd name="connsiteY228" fmla="*/ 1500720 h 1684262"/>
              <a:gd name="connsiteX229" fmla="*/ 1066493 w 1206769"/>
              <a:gd name="connsiteY229" fmla="*/ 1492065 h 1684262"/>
              <a:gd name="connsiteX230" fmla="*/ 857863 w 1206769"/>
              <a:gd name="connsiteY230" fmla="*/ 1591247 h 1684262"/>
              <a:gd name="connsiteX231" fmla="*/ 857863 w 1206769"/>
              <a:gd name="connsiteY231" fmla="*/ 1591056 h 1684262"/>
              <a:gd name="connsiteX232" fmla="*/ 1028170 w 1206769"/>
              <a:gd name="connsiteY232" fmla="*/ 1445038 h 1684262"/>
              <a:gd name="connsiteX233" fmla="*/ 916632 w 1206769"/>
              <a:gd name="connsiteY233" fmla="*/ 1468184 h 1684262"/>
              <a:gd name="connsiteX234" fmla="*/ 1028170 w 1206769"/>
              <a:gd name="connsiteY234" fmla="*/ 1445228 h 1684262"/>
              <a:gd name="connsiteX235" fmla="*/ 1028170 w 1206769"/>
              <a:gd name="connsiteY235" fmla="*/ 1445038 h 1684262"/>
              <a:gd name="connsiteX236" fmla="*/ 862816 w 1206769"/>
              <a:gd name="connsiteY236" fmla="*/ 1410462 h 1684262"/>
              <a:gd name="connsiteX237" fmla="*/ 647551 w 1206769"/>
              <a:gd name="connsiteY237" fmla="*/ 1448562 h 1684262"/>
              <a:gd name="connsiteX238" fmla="*/ 862816 w 1206769"/>
              <a:gd name="connsiteY238" fmla="*/ 1410653 h 1684262"/>
              <a:gd name="connsiteX239" fmla="*/ 862816 w 1206769"/>
              <a:gd name="connsiteY239" fmla="*/ 1410462 h 1684262"/>
              <a:gd name="connsiteX240" fmla="*/ 689842 w 1206769"/>
              <a:gd name="connsiteY240" fmla="*/ 1391412 h 1684262"/>
              <a:gd name="connsiteX241" fmla="*/ 924347 w 1206769"/>
              <a:gd name="connsiteY241" fmla="*/ 1306830 h 1684262"/>
              <a:gd name="connsiteX242" fmla="*/ 689842 w 1206769"/>
              <a:gd name="connsiteY242" fmla="*/ 1391412 h 1684262"/>
              <a:gd name="connsiteX243" fmla="*/ 1162663 w 1206769"/>
              <a:gd name="connsiteY243" fmla="*/ 1057085 h 1684262"/>
              <a:gd name="connsiteX244" fmla="*/ 1148756 w 1206769"/>
              <a:gd name="connsiteY244" fmla="*/ 1134428 h 1684262"/>
              <a:gd name="connsiteX245" fmla="*/ 1066841 w 1206769"/>
              <a:gd name="connsiteY245" fmla="*/ 1139762 h 1684262"/>
              <a:gd name="connsiteX246" fmla="*/ 1035790 w 1206769"/>
              <a:gd name="connsiteY246" fmla="*/ 1087755 h 1684262"/>
              <a:gd name="connsiteX247" fmla="*/ 1162663 w 1206769"/>
              <a:gd name="connsiteY247" fmla="*/ 1057085 h 1684262"/>
              <a:gd name="connsiteX248" fmla="*/ 987913 w 1206769"/>
              <a:gd name="connsiteY248" fmla="*/ 1181170 h 1684262"/>
              <a:gd name="connsiteX249" fmla="*/ 958923 w 1206769"/>
              <a:gd name="connsiteY249" fmla="*/ 1264444 h 1684262"/>
              <a:gd name="connsiteX250" fmla="*/ 905107 w 1206769"/>
              <a:gd name="connsiteY250" fmla="*/ 1118330 h 1684262"/>
              <a:gd name="connsiteX251" fmla="*/ 987913 w 1206769"/>
              <a:gd name="connsiteY25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08726 w 1206769"/>
              <a:gd name="connsiteY226" fmla="*/ 1497616 h 1684262"/>
              <a:gd name="connsiteX227" fmla="*/ 955179 w 1206769"/>
              <a:gd name="connsiteY227" fmla="*/ 1500720 h 1684262"/>
              <a:gd name="connsiteX228" fmla="*/ 1066493 w 1206769"/>
              <a:gd name="connsiteY228" fmla="*/ 1492065 h 1684262"/>
              <a:gd name="connsiteX229" fmla="*/ 857863 w 1206769"/>
              <a:gd name="connsiteY229" fmla="*/ 1591247 h 1684262"/>
              <a:gd name="connsiteX230" fmla="*/ 857863 w 1206769"/>
              <a:gd name="connsiteY230" fmla="*/ 1591056 h 1684262"/>
              <a:gd name="connsiteX231" fmla="*/ 1028170 w 1206769"/>
              <a:gd name="connsiteY231" fmla="*/ 1445038 h 1684262"/>
              <a:gd name="connsiteX232" fmla="*/ 916632 w 1206769"/>
              <a:gd name="connsiteY232" fmla="*/ 1468184 h 1684262"/>
              <a:gd name="connsiteX233" fmla="*/ 1028170 w 1206769"/>
              <a:gd name="connsiteY233" fmla="*/ 1445228 h 1684262"/>
              <a:gd name="connsiteX234" fmla="*/ 1028170 w 1206769"/>
              <a:gd name="connsiteY234" fmla="*/ 1445038 h 1684262"/>
              <a:gd name="connsiteX235" fmla="*/ 862816 w 1206769"/>
              <a:gd name="connsiteY235" fmla="*/ 1410462 h 1684262"/>
              <a:gd name="connsiteX236" fmla="*/ 647551 w 1206769"/>
              <a:gd name="connsiteY236" fmla="*/ 1448562 h 1684262"/>
              <a:gd name="connsiteX237" fmla="*/ 862816 w 1206769"/>
              <a:gd name="connsiteY237" fmla="*/ 1410653 h 1684262"/>
              <a:gd name="connsiteX238" fmla="*/ 862816 w 1206769"/>
              <a:gd name="connsiteY238" fmla="*/ 1410462 h 1684262"/>
              <a:gd name="connsiteX239" fmla="*/ 689842 w 1206769"/>
              <a:gd name="connsiteY239" fmla="*/ 1391412 h 1684262"/>
              <a:gd name="connsiteX240" fmla="*/ 924347 w 1206769"/>
              <a:gd name="connsiteY240" fmla="*/ 1306830 h 1684262"/>
              <a:gd name="connsiteX241" fmla="*/ 689842 w 1206769"/>
              <a:gd name="connsiteY241" fmla="*/ 1391412 h 1684262"/>
              <a:gd name="connsiteX242" fmla="*/ 1162663 w 1206769"/>
              <a:gd name="connsiteY242" fmla="*/ 1057085 h 1684262"/>
              <a:gd name="connsiteX243" fmla="*/ 1148756 w 1206769"/>
              <a:gd name="connsiteY243" fmla="*/ 1134428 h 1684262"/>
              <a:gd name="connsiteX244" fmla="*/ 1066841 w 1206769"/>
              <a:gd name="connsiteY244" fmla="*/ 1139762 h 1684262"/>
              <a:gd name="connsiteX245" fmla="*/ 1035790 w 1206769"/>
              <a:gd name="connsiteY245" fmla="*/ 1087755 h 1684262"/>
              <a:gd name="connsiteX246" fmla="*/ 1162663 w 1206769"/>
              <a:gd name="connsiteY246" fmla="*/ 1057085 h 1684262"/>
              <a:gd name="connsiteX247" fmla="*/ 987913 w 1206769"/>
              <a:gd name="connsiteY247" fmla="*/ 1181170 h 1684262"/>
              <a:gd name="connsiteX248" fmla="*/ 958923 w 1206769"/>
              <a:gd name="connsiteY248" fmla="*/ 1264444 h 1684262"/>
              <a:gd name="connsiteX249" fmla="*/ 905107 w 1206769"/>
              <a:gd name="connsiteY249" fmla="*/ 1118330 h 1684262"/>
              <a:gd name="connsiteX250" fmla="*/ 987913 w 1206769"/>
              <a:gd name="connsiteY250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28170 w 1206769"/>
              <a:gd name="connsiteY230" fmla="*/ 1445038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28170 w 1206769"/>
              <a:gd name="connsiteY233" fmla="*/ 1445038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45230 w 1206769"/>
              <a:gd name="connsiteY230" fmla="*/ 1457223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45230 w 1206769"/>
              <a:gd name="connsiteY233" fmla="*/ 1457223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884247 w 1206769"/>
              <a:gd name="connsiteY91" fmla="*/ 1322737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3 w 1206769"/>
              <a:gd name="connsiteY87" fmla="*/ 1334262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45174 w 1206769"/>
              <a:gd name="connsiteY91" fmla="*/ 1325174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45174 w 1206769"/>
              <a:gd name="connsiteY91" fmla="*/ 1325174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26526 w 1206769"/>
              <a:gd name="connsiteY88" fmla="*/ 1349597 h 1684262"/>
              <a:gd name="connsiteX89" fmla="*/ 802904 w 1206769"/>
              <a:gd name="connsiteY89" fmla="*/ 1350454 h 1684262"/>
              <a:gd name="connsiteX90" fmla="*/ 841956 w 1206769"/>
              <a:gd name="connsiteY90" fmla="*/ 1326547 h 1684262"/>
              <a:gd name="connsiteX91" fmla="*/ 952485 w 1206769"/>
              <a:gd name="connsiteY91" fmla="*/ 1295929 h 1684262"/>
              <a:gd name="connsiteX92" fmla="*/ 980354 w 1206769"/>
              <a:gd name="connsiteY92" fmla="*/ 1268921 h 1684262"/>
              <a:gd name="connsiteX93" fmla="*/ 1084177 w 1206769"/>
              <a:gd name="connsiteY93" fmla="*/ 1211294 h 1684262"/>
              <a:gd name="connsiteX94" fmla="*/ 911203 w 1206769"/>
              <a:gd name="connsiteY94" fmla="*/ 1022890 h 1684262"/>
              <a:gd name="connsiteX95" fmla="*/ 1193429 w 1206769"/>
              <a:gd name="connsiteY95" fmla="*/ 899446 h 1684262"/>
              <a:gd name="connsiteX96" fmla="*/ 759089 w 1206769"/>
              <a:gd name="connsiteY96" fmla="*/ 61246 h 1684262"/>
              <a:gd name="connsiteX97" fmla="*/ 720989 w 1206769"/>
              <a:gd name="connsiteY97" fmla="*/ 145828 h 1684262"/>
              <a:gd name="connsiteX98" fmla="*/ 759089 w 1206769"/>
              <a:gd name="connsiteY98" fmla="*/ 61436 h 1684262"/>
              <a:gd name="connsiteX99" fmla="*/ 759089 w 1206769"/>
              <a:gd name="connsiteY99" fmla="*/ 61246 h 1684262"/>
              <a:gd name="connsiteX100" fmla="*/ 363611 w 1206769"/>
              <a:gd name="connsiteY100" fmla="*/ 545783 h 1684262"/>
              <a:gd name="connsiteX101" fmla="*/ 348275 w 1206769"/>
              <a:gd name="connsiteY101" fmla="*/ 553498 h 1684262"/>
              <a:gd name="connsiteX102" fmla="*/ 363611 w 1206769"/>
              <a:gd name="connsiteY102" fmla="*/ 545783 h 1684262"/>
              <a:gd name="connsiteX103" fmla="*/ 232451 w 1206769"/>
              <a:gd name="connsiteY103" fmla="*/ 523113 h 1684262"/>
              <a:gd name="connsiteX104" fmla="*/ 254694 w 1206769"/>
              <a:gd name="connsiteY104" fmla="*/ 664096 h 1684262"/>
              <a:gd name="connsiteX105" fmla="*/ 232451 w 1206769"/>
              <a:gd name="connsiteY105" fmla="*/ 523113 h 1684262"/>
              <a:gd name="connsiteX106" fmla="*/ 340084 w 1206769"/>
              <a:gd name="connsiteY106" fmla="*/ 692277 h 1684262"/>
              <a:gd name="connsiteX107" fmla="*/ 470767 w 1206769"/>
              <a:gd name="connsiteY107" fmla="*/ 684562 h 1684262"/>
              <a:gd name="connsiteX108" fmla="*/ 340084 w 1206769"/>
              <a:gd name="connsiteY108" fmla="*/ 691896 h 1684262"/>
              <a:gd name="connsiteX109" fmla="*/ 340084 w 1206769"/>
              <a:gd name="connsiteY109" fmla="*/ 692277 h 1684262"/>
              <a:gd name="connsiteX110" fmla="*/ 382375 w 1206769"/>
              <a:gd name="connsiteY110" fmla="*/ 615410 h 1684262"/>
              <a:gd name="connsiteX111" fmla="*/ 516868 w 1206769"/>
              <a:gd name="connsiteY111" fmla="*/ 688372 h 1684262"/>
              <a:gd name="connsiteX112" fmla="*/ 382661 w 1206769"/>
              <a:gd name="connsiteY112" fmla="*/ 615029 h 1684262"/>
              <a:gd name="connsiteX113" fmla="*/ 382375 w 1206769"/>
              <a:gd name="connsiteY113" fmla="*/ 615410 h 1684262"/>
              <a:gd name="connsiteX114" fmla="*/ 201400 w 1206769"/>
              <a:gd name="connsiteY114" fmla="*/ 907542 h 1684262"/>
              <a:gd name="connsiteX115" fmla="*/ 163300 w 1206769"/>
              <a:gd name="connsiteY115" fmla="*/ 838295 h 1684262"/>
              <a:gd name="connsiteX116" fmla="*/ 201686 w 1206769"/>
              <a:gd name="connsiteY116" fmla="*/ 907161 h 1684262"/>
              <a:gd name="connsiteX117" fmla="*/ 201400 w 1206769"/>
              <a:gd name="connsiteY117" fmla="*/ 907542 h 1684262"/>
              <a:gd name="connsiteX118" fmla="*/ 97811 w 1206769"/>
              <a:gd name="connsiteY118" fmla="*/ 1285557 h 1684262"/>
              <a:gd name="connsiteX119" fmla="*/ 123279 w 1206769"/>
              <a:gd name="connsiteY119" fmla="*/ 1264178 h 1684262"/>
              <a:gd name="connsiteX120" fmla="*/ 231975 w 1206769"/>
              <a:gd name="connsiteY120" fmla="*/ 1341501 h 1684262"/>
              <a:gd name="connsiteX121" fmla="*/ 97811 w 1206769"/>
              <a:gd name="connsiteY121" fmla="*/ 1285557 h 1684262"/>
              <a:gd name="connsiteX122" fmla="*/ 232928 w 1206769"/>
              <a:gd name="connsiteY122" fmla="*/ 1376077 h 1684262"/>
              <a:gd name="connsiteX123" fmla="*/ 279029 w 1206769"/>
              <a:gd name="connsiteY123" fmla="*/ 1379887 h 1684262"/>
              <a:gd name="connsiteX124" fmla="*/ 232451 w 1206769"/>
              <a:gd name="connsiteY124" fmla="*/ 1376077 h 1684262"/>
              <a:gd name="connsiteX125" fmla="*/ 232928 w 1206769"/>
              <a:gd name="connsiteY125" fmla="*/ 1376077 h 1684262"/>
              <a:gd name="connsiteX126" fmla="*/ 856244 w 1206769"/>
              <a:gd name="connsiteY126" fmla="*/ 715613 h 1684262"/>
              <a:gd name="connsiteX127" fmla="*/ 817635 w 1206769"/>
              <a:gd name="connsiteY127" fmla="*/ 708913 h 1684262"/>
              <a:gd name="connsiteX128" fmla="*/ 721084 w 1206769"/>
              <a:gd name="connsiteY128" fmla="*/ 657225 h 1684262"/>
              <a:gd name="connsiteX129" fmla="*/ 855767 w 1206769"/>
              <a:gd name="connsiteY129" fmla="*/ 715613 h 1684262"/>
              <a:gd name="connsiteX130" fmla="*/ 856244 w 1206769"/>
              <a:gd name="connsiteY130" fmla="*/ 715613 h 1684262"/>
              <a:gd name="connsiteX131" fmla="*/ 663458 w 1206769"/>
              <a:gd name="connsiteY131" fmla="*/ 722662 h 1684262"/>
              <a:gd name="connsiteX132" fmla="*/ 644408 w 1206769"/>
              <a:gd name="connsiteY132" fmla="*/ 807149 h 1684262"/>
              <a:gd name="connsiteX133" fmla="*/ 662981 w 1206769"/>
              <a:gd name="connsiteY133" fmla="*/ 723138 h 1684262"/>
              <a:gd name="connsiteX134" fmla="*/ 663458 w 1206769"/>
              <a:gd name="connsiteY134" fmla="*/ 722662 h 1684262"/>
              <a:gd name="connsiteX135" fmla="*/ 628882 w 1206769"/>
              <a:gd name="connsiteY135" fmla="*/ 753332 h 1684262"/>
              <a:gd name="connsiteX136" fmla="*/ 655742 w 1206769"/>
              <a:gd name="connsiteY136" fmla="*/ 726472 h 1684262"/>
              <a:gd name="connsiteX137" fmla="*/ 628406 w 1206769"/>
              <a:gd name="connsiteY137" fmla="*/ 753332 h 1684262"/>
              <a:gd name="connsiteX138" fmla="*/ 628882 w 1206769"/>
              <a:gd name="connsiteY138" fmla="*/ 753332 h 1684262"/>
              <a:gd name="connsiteX139" fmla="*/ 771090 w 1206769"/>
              <a:gd name="connsiteY139" fmla="*/ 757237 h 1684262"/>
              <a:gd name="connsiteX140" fmla="*/ 690318 w 1206769"/>
              <a:gd name="connsiteY140" fmla="*/ 822579 h 1684262"/>
              <a:gd name="connsiteX141" fmla="*/ 770614 w 1206769"/>
              <a:gd name="connsiteY141" fmla="*/ 757237 h 1684262"/>
              <a:gd name="connsiteX142" fmla="*/ 771090 w 1206769"/>
              <a:gd name="connsiteY142" fmla="*/ 757237 h 1684262"/>
              <a:gd name="connsiteX143" fmla="*/ 759565 w 1206769"/>
              <a:gd name="connsiteY143" fmla="*/ 538162 h 1684262"/>
              <a:gd name="connsiteX144" fmla="*/ 851767 w 1206769"/>
              <a:gd name="connsiteY144" fmla="*/ 480536 h 1684262"/>
              <a:gd name="connsiteX145" fmla="*/ 759089 w 1206769"/>
              <a:gd name="connsiteY145" fmla="*/ 538067 h 1684262"/>
              <a:gd name="connsiteX146" fmla="*/ 759565 w 1206769"/>
              <a:gd name="connsiteY146" fmla="*/ 538162 h 1684262"/>
              <a:gd name="connsiteX147" fmla="*/ 877961 w 1206769"/>
              <a:gd name="connsiteY147" fmla="*/ 342138 h 1684262"/>
              <a:gd name="connsiteX148" fmla="*/ 812619 w 1206769"/>
              <a:gd name="connsiteY148" fmla="*/ 442055 h 1684262"/>
              <a:gd name="connsiteX149" fmla="*/ 877961 w 1206769"/>
              <a:gd name="connsiteY149" fmla="*/ 342138 h 1684262"/>
              <a:gd name="connsiteX150" fmla="*/ 681841 w 1206769"/>
              <a:gd name="connsiteY150" fmla="*/ 323088 h 1684262"/>
              <a:gd name="connsiteX151" fmla="*/ 758803 w 1206769"/>
              <a:gd name="connsiteY151" fmla="*/ 430816 h 1684262"/>
              <a:gd name="connsiteX152" fmla="*/ 643455 w 1206769"/>
              <a:gd name="connsiteY152" fmla="*/ 396145 h 1684262"/>
              <a:gd name="connsiteX153" fmla="*/ 639550 w 1206769"/>
              <a:gd name="connsiteY153" fmla="*/ 438436 h 1684262"/>
              <a:gd name="connsiteX154" fmla="*/ 682127 w 1206769"/>
              <a:gd name="connsiteY154" fmla="*/ 323088 h 1684262"/>
              <a:gd name="connsiteX155" fmla="*/ 681841 w 1206769"/>
              <a:gd name="connsiteY155" fmla="*/ 323088 h 1684262"/>
              <a:gd name="connsiteX156" fmla="*/ 351323 w 1206769"/>
              <a:gd name="connsiteY156" fmla="*/ 219361 h 1684262"/>
              <a:gd name="connsiteX157" fmla="*/ 383994 w 1206769"/>
              <a:gd name="connsiteY157" fmla="*/ 183070 h 1684262"/>
              <a:gd name="connsiteX158" fmla="*/ 403711 w 1206769"/>
              <a:gd name="connsiteY158" fmla="*/ 175069 h 1684262"/>
              <a:gd name="connsiteX159" fmla="*/ 411331 w 1206769"/>
              <a:gd name="connsiteY159" fmla="*/ 176117 h 1684262"/>
              <a:gd name="connsiteX160" fmla="*/ 569351 w 1206769"/>
              <a:gd name="connsiteY160" fmla="*/ 242792 h 1684262"/>
              <a:gd name="connsiteX161" fmla="*/ 569922 w 1206769"/>
              <a:gd name="connsiteY161" fmla="*/ 242792 h 1684262"/>
              <a:gd name="connsiteX162" fmla="*/ 558873 w 1206769"/>
              <a:gd name="connsiteY162" fmla="*/ 299942 h 1684262"/>
              <a:gd name="connsiteX163" fmla="*/ 351609 w 1206769"/>
              <a:gd name="connsiteY163" fmla="*/ 219075 h 1684262"/>
              <a:gd name="connsiteX164" fmla="*/ 351323 w 1206769"/>
              <a:gd name="connsiteY164" fmla="*/ 219361 h 1684262"/>
              <a:gd name="connsiteX165" fmla="*/ 470767 w 1206769"/>
              <a:gd name="connsiteY165" fmla="*/ 361188 h 1684262"/>
              <a:gd name="connsiteX166" fmla="*/ 566874 w 1206769"/>
              <a:gd name="connsiteY166" fmla="*/ 503396 h 1684262"/>
              <a:gd name="connsiteX167" fmla="*/ 470767 w 1206769"/>
              <a:gd name="connsiteY167" fmla="*/ 361188 h 1684262"/>
              <a:gd name="connsiteX168" fmla="*/ 632216 w 1206769"/>
              <a:gd name="connsiteY168" fmla="*/ 453485 h 1684262"/>
              <a:gd name="connsiteX169" fmla="*/ 699367 w 1206769"/>
              <a:gd name="connsiteY169" fmla="*/ 515112 h 1684262"/>
              <a:gd name="connsiteX170" fmla="*/ 759089 w 1206769"/>
              <a:gd name="connsiteY170" fmla="*/ 438055 h 1684262"/>
              <a:gd name="connsiteX171" fmla="*/ 678317 w 1206769"/>
              <a:gd name="connsiteY171" fmla="*/ 611029 h 1684262"/>
              <a:gd name="connsiteX172" fmla="*/ 640217 w 1206769"/>
              <a:gd name="connsiteY172" fmla="*/ 587978 h 1684262"/>
              <a:gd name="connsiteX173" fmla="*/ 632216 w 1206769"/>
              <a:gd name="connsiteY173" fmla="*/ 453581 h 1684262"/>
              <a:gd name="connsiteX174" fmla="*/ 632216 w 1206769"/>
              <a:gd name="connsiteY174" fmla="*/ 453485 h 1684262"/>
              <a:gd name="connsiteX175" fmla="*/ 686032 w 1206769"/>
              <a:gd name="connsiteY175" fmla="*/ 837819 h 1684262"/>
              <a:gd name="connsiteX176" fmla="*/ 628310 w 1206769"/>
              <a:gd name="connsiteY176" fmla="*/ 930116 h 1684262"/>
              <a:gd name="connsiteX177" fmla="*/ 686032 w 1206769"/>
              <a:gd name="connsiteY177" fmla="*/ 837914 h 1684262"/>
              <a:gd name="connsiteX178" fmla="*/ 686032 w 1206769"/>
              <a:gd name="connsiteY178" fmla="*/ 837819 h 1684262"/>
              <a:gd name="connsiteX179" fmla="*/ 743658 w 1206769"/>
              <a:gd name="connsiteY179" fmla="*/ 1291400 h 1684262"/>
              <a:gd name="connsiteX180" fmla="*/ 547634 w 1206769"/>
              <a:gd name="connsiteY180" fmla="*/ 1206818 h 1684262"/>
              <a:gd name="connsiteX181" fmla="*/ 573446 w 1206769"/>
              <a:gd name="connsiteY181" fmla="*/ 1222439 h 1684262"/>
              <a:gd name="connsiteX182" fmla="*/ 603450 w 1206769"/>
              <a:gd name="connsiteY182" fmla="*/ 1227487 h 1684262"/>
              <a:gd name="connsiteX183" fmla="*/ 743658 w 1206769"/>
              <a:gd name="connsiteY183" fmla="*/ 1291495 h 1684262"/>
              <a:gd name="connsiteX184" fmla="*/ 743658 w 1206769"/>
              <a:gd name="connsiteY184" fmla="*/ 1291400 h 1684262"/>
              <a:gd name="connsiteX185" fmla="*/ 578399 w 1206769"/>
              <a:gd name="connsiteY185" fmla="*/ 945452 h 1684262"/>
              <a:gd name="connsiteX186" fmla="*/ 689842 w 1206769"/>
              <a:gd name="connsiteY186" fmla="*/ 1122236 h 1684262"/>
              <a:gd name="connsiteX187" fmla="*/ 578399 w 1206769"/>
              <a:gd name="connsiteY187" fmla="*/ 945547 h 1684262"/>
              <a:gd name="connsiteX188" fmla="*/ 578399 w 1206769"/>
              <a:gd name="connsiteY188" fmla="*/ 945452 h 1684262"/>
              <a:gd name="connsiteX189" fmla="*/ 351609 w 1206769"/>
              <a:gd name="connsiteY189" fmla="*/ 1045464 h 1684262"/>
              <a:gd name="connsiteX190" fmla="*/ 382375 w 1206769"/>
              <a:gd name="connsiteY190" fmla="*/ 887825 h 1684262"/>
              <a:gd name="connsiteX191" fmla="*/ 351609 w 1206769"/>
              <a:gd name="connsiteY191" fmla="*/ 1045559 h 1684262"/>
              <a:gd name="connsiteX192" fmla="*/ 351609 w 1206769"/>
              <a:gd name="connsiteY192" fmla="*/ 1045464 h 1684262"/>
              <a:gd name="connsiteX193" fmla="*/ 420761 w 1206769"/>
              <a:gd name="connsiteY193" fmla="*/ 1018413 h 1684262"/>
              <a:gd name="connsiteX194" fmla="*/ 605260 w 1206769"/>
              <a:gd name="connsiteY194" fmla="*/ 1180338 h 1684262"/>
              <a:gd name="connsiteX195" fmla="*/ 420761 w 1206769"/>
              <a:gd name="connsiteY195" fmla="*/ 1018413 h 1684262"/>
              <a:gd name="connsiteX196" fmla="*/ 366944 w 1206769"/>
              <a:gd name="connsiteY196" fmla="*/ 1414272 h 1684262"/>
              <a:gd name="connsiteX197" fmla="*/ 597640 w 1206769"/>
              <a:gd name="connsiteY197" fmla="*/ 1460468 h 1684262"/>
              <a:gd name="connsiteX198" fmla="*/ 366944 w 1206769"/>
              <a:gd name="connsiteY198" fmla="*/ 1414463 h 1684262"/>
              <a:gd name="connsiteX199" fmla="*/ 366944 w 1206769"/>
              <a:gd name="connsiteY199" fmla="*/ 1414272 h 1684262"/>
              <a:gd name="connsiteX200" fmla="*/ 536108 w 1206769"/>
              <a:gd name="connsiteY200" fmla="*/ 1644968 h 1684262"/>
              <a:gd name="connsiteX201" fmla="*/ 498008 w 1206769"/>
              <a:gd name="connsiteY201" fmla="*/ 1625918 h 1684262"/>
              <a:gd name="connsiteX202" fmla="*/ 471148 w 1206769"/>
              <a:gd name="connsiteY202" fmla="*/ 1618202 h 1684262"/>
              <a:gd name="connsiteX203" fmla="*/ 471148 w 1206769"/>
              <a:gd name="connsiteY203" fmla="*/ 1664399 h 1684262"/>
              <a:gd name="connsiteX204" fmla="*/ 401901 w 1206769"/>
              <a:gd name="connsiteY204" fmla="*/ 1579817 h 1684262"/>
              <a:gd name="connsiteX205" fmla="*/ 536108 w 1206769"/>
              <a:gd name="connsiteY205" fmla="*/ 1645158 h 1684262"/>
              <a:gd name="connsiteX206" fmla="*/ 536108 w 1206769"/>
              <a:gd name="connsiteY206" fmla="*/ 1644968 h 1684262"/>
              <a:gd name="connsiteX207" fmla="*/ 616785 w 1206769"/>
              <a:gd name="connsiteY207" fmla="*/ 1564196 h 1684262"/>
              <a:gd name="connsiteX208" fmla="*/ 555349 w 1206769"/>
              <a:gd name="connsiteY208" fmla="*/ 1541145 h 1684262"/>
              <a:gd name="connsiteX209" fmla="*/ 638597 w 1206769"/>
              <a:gd name="connsiteY209" fmla="*/ 1493520 h 1684262"/>
              <a:gd name="connsiteX210" fmla="*/ 739848 w 1206769"/>
              <a:gd name="connsiteY210" fmla="*/ 1525715 h 1684262"/>
              <a:gd name="connsiteX211" fmla="*/ 616785 w 1206769"/>
              <a:gd name="connsiteY211" fmla="*/ 1564386 h 1684262"/>
              <a:gd name="connsiteX212" fmla="*/ 616785 w 1206769"/>
              <a:gd name="connsiteY212" fmla="*/ 1564196 h 1684262"/>
              <a:gd name="connsiteX213" fmla="*/ 752231 w 1206769"/>
              <a:gd name="connsiteY213" fmla="*/ 1664779 h 1684262"/>
              <a:gd name="connsiteX214" fmla="*/ 739658 w 1206769"/>
              <a:gd name="connsiteY214" fmla="*/ 1664779 h 1684262"/>
              <a:gd name="connsiteX215" fmla="*/ 731180 w 1206769"/>
              <a:gd name="connsiteY215" fmla="*/ 1664779 h 1684262"/>
              <a:gd name="connsiteX216" fmla="*/ 727561 w 1206769"/>
              <a:gd name="connsiteY216" fmla="*/ 1664779 h 1684262"/>
              <a:gd name="connsiteX217" fmla="*/ 713750 w 1206769"/>
              <a:gd name="connsiteY217" fmla="*/ 1666780 h 1684262"/>
              <a:gd name="connsiteX218" fmla="*/ 704225 w 1206769"/>
              <a:gd name="connsiteY218" fmla="*/ 1665256 h 1684262"/>
              <a:gd name="connsiteX219" fmla="*/ 705558 w 1206769"/>
              <a:gd name="connsiteY219" fmla="*/ 1667733 h 1684262"/>
              <a:gd name="connsiteX220" fmla="*/ 790045 w 1206769"/>
              <a:gd name="connsiteY220" fmla="*/ 1610106 h 1684262"/>
              <a:gd name="connsiteX221" fmla="*/ 752231 w 1206769"/>
              <a:gd name="connsiteY221" fmla="*/ 1664970 h 1684262"/>
              <a:gd name="connsiteX222" fmla="*/ 752231 w 1206769"/>
              <a:gd name="connsiteY222" fmla="*/ 1664779 h 1684262"/>
              <a:gd name="connsiteX223" fmla="*/ 857863 w 1206769"/>
              <a:gd name="connsiteY223" fmla="*/ 1591056 h 1684262"/>
              <a:gd name="connsiteX224" fmla="*/ 838813 w 1206769"/>
              <a:gd name="connsiteY224" fmla="*/ 1568958 h 1684262"/>
              <a:gd name="connsiteX225" fmla="*/ 836146 w 1206769"/>
              <a:gd name="connsiteY225" fmla="*/ 1564291 h 1684262"/>
              <a:gd name="connsiteX226" fmla="*/ 955179 w 1206769"/>
              <a:gd name="connsiteY226" fmla="*/ 1500720 h 1684262"/>
              <a:gd name="connsiteX227" fmla="*/ 1066493 w 1206769"/>
              <a:gd name="connsiteY227" fmla="*/ 1492065 h 1684262"/>
              <a:gd name="connsiteX228" fmla="*/ 857863 w 1206769"/>
              <a:gd name="connsiteY228" fmla="*/ 1591247 h 1684262"/>
              <a:gd name="connsiteX229" fmla="*/ 857863 w 1206769"/>
              <a:gd name="connsiteY229" fmla="*/ 1591056 h 1684262"/>
              <a:gd name="connsiteX230" fmla="*/ 1054979 w 1206769"/>
              <a:gd name="connsiteY230" fmla="*/ 1445037 h 1684262"/>
              <a:gd name="connsiteX231" fmla="*/ 916632 w 1206769"/>
              <a:gd name="connsiteY231" fmla="*/ 1468184 h 1684262"/>
              <a:gd name="connsiteX232" fmla="*/ 1028170 w 1206769"/>
              <a:gd name="connsiteY232" fmla="*/ 1445228 h 1684262"/>
              <a:gd name="connsiteX233" fmla="*/ 1054979 w 1206769"/>
              <a:gd name="connsiteY233" fmla="*/ 1445037 h 1684262"/>
              <a:gd name="connsiteX234" fmla="*/ 862816 w 1206769"/>
              <a:gd name="connsiteY234" fmla="*/ 1410462 h 1684262"/>
              <a:gd name="connsiteX235" fmla="*/ 647551 w 1206769"/>
              <a:gd name="connsiteY235" fmla="*/ 1448562 h 1684262"/>
              <a:gd name="connsiteX236" fmla="*/ 862816 w 1206769"/>
              <a:gd name="connsiteY236" fmla="*/ 1410653 h 1684262"/>
              <a:gd name="connsiteX237" fmla="*/ 862816 w 1206769"/>
              <a:gd name="connsiteY237" fmla="*/ 1410462 h 1684262"/>
              <a:gd name="connsiteX238" fmla="*/ 689842 w 1206769"/>
              <a:gd name="connsiteY238" fmla="*/ 1391412 h 1684262"/>
              <a:gd name="connsiteX239" fmla="*/ 924347 w 1206769"/>
              <a:gd name="connsiteY239" fmla="*/ 1306830 h 1684262"/>
              <a:gd name="connsiteX240" fmla="*/ 689842 w 1206769"/>
              <a:gd name="connsiteY240" fmla="*/ 1391412 h 1684262"/>
              <a:gd name="connsiteX241" fmla="*/ 1162663 w 1206769"/>
              <a:gd name="connsiteY241" fmla="*/ 1057085 h 1684262"/>
              <a:gd name="connsiteX242" fmla="*/ 1148756 w 1206769"/>
              <a:gd name="connsiteY242" fmla="*/ 1134428 h 1684262"/>
              <a:gd name="connsiteX243" fmla="*/ 1066841 w 1206769"/>
              <a:gd name="connsiteY243" fmla="*/ 1139762 h 1684262"/>
              <a:gd name="connsiteX244" fmla="*/ 1035790 w 1206769"/>
              <a:gd name="connsiteY244" fmla="*/ 1087755 h 1684262"/>
              <a:gd name="connsiteX245" fmla="*/ 1162663 w 1206769"/>
              <a:gd name="connsiteY245" fmla="*/ 1057085 h 1684262"/>
              <a:gd name="connsiteX246" fmla="*/ 987913 w 1206769"/>
              <a:gd name="connsiteY246" fmla="*/ 1181170 h 1684262"/>
              <a:gd name="connsiteX247" fmla="*/ 958923 w 1206769"/>
              <a:gd name="connsiteY247" fmla="*/ 1264444 h 1684262"/>
              <a:gd name="connsiteX248" fmla="*/ 905107 w 1206769"/>
              <a:gd name="connsiteY248" fmla="*/ 1118330 h 1684262"/>
              <a:gd name="connsiteX249" fmla="*/ 987913 w 1206769"/>
              <a:gd name="connsiteY24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6385 w 1206769"/>
              <a:gd name="connsiteY87" fmla="*/ 1331825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952485 w 1206769"/>
              <a:gd name="connsiteY90" fmla="*/ 1295929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952485 w 1206769"/>
              <a:gd name="connsiteY90" fmla="*/ 1295929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84177 w 1206769"/>
              <a:gd name="connsiteY92" fmla="*/ 1211294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94173 w 1206769"/>
              <a:gd name="connsiteY75" fmla="*/ 1528286 h 1684262"/>
              <a:gd name="connsiteX76" fmla="*/ 275123 w 1206769"/>
              <a:gd name="connsiteY76" fmla="*/ 1516571 h 1684262"/>
              <a:gd name="connsiteX77" fmla="*/ 273028 w 1206769"/>
              <a:gd name="connsiteY77" fmla="*/ 1515809 h 1684262"/>
              <a:gd name="connsiteX78" fmla="*/ 255883 w 1206769"/>
              <a:gd name="connsiteY78" fmla="*/ 1502664 h 1684262"/>
              <a:gd name="connsiteX79" fmla="*/ 255883 w 1206769"/>
              <a:gd name="connsiteY79" fmla="*/ 1502664 h 1684262"/>
              <a:gd name="connsiteX80" fmla="*/ 239976 w 1206769"/>
              <a:gd name="connsiteY80" fmla="*/ 1484281 h 1684262"/>
              <a:gd name="connsiteX81" fmla="*/ 203495 w 1206769"/>
              <a:gd name="connsiteY81" fmla="*/ 1484281 h 1684262"/>
              <a:gd name="connsiteX82" fmla="*/ 187303 w 1206769"/>
              <a:gd name="connsiteY82" fmla="*/ 1499140 h 1684262"/>
              <a:gd name="connsiteX83" fmla="*/ 490674 w 1206769"/>
              <a:gd name="connsiteY83" fmla="*/ 1673352 h 1684262"/>
              <a:gd name="connsiteX84" fmla="*/ 757374 w 1206769"/>
              <a:gd name="connsiteY84" fmla="*/ 1682401 h 1684262"/>
              <a:gd name="connsiteX85" fmla="*/ 988070 w 1206769"/>
              <a:gd name="connsiteY85" fmla="*/ 1594485 h 1684262"/>
              <a:gd name="connsiteX86" fmla="*/ 1152566 w 1206769"/>
              <a:gd name="connsiteY86" fmla="*/ 1394460 h 1684262"/>
              <a:gd name="connsiteX87" fmla="*/ 918822 w 1206769"/>
              <a:gd name="connsiteY87" fmla="*/ 1363507 h 1684262"/>
              <a:gd name="connsiteX88" fmla="*/ 802904 w 1206769"/>
              <a:gd name="connsiteY88" fmla="*/ 1350454 h 1684262"/>
              <a:gd name="connsiteX89" fmla="*/ 841956 w 1206769"/>
              <a:gd name="connsiteY89" fmla="*/ 1326547 h 1684262"/>
              <a:gd name="connsiteX90" fmla="*/ 1018286 w 1206769"/>
              <a:gd name="connsiteY90" fmla="*/ 1315425 h 1684262"/>
              <a:gd name="connsiteX91" fmla="*/ 980354 w 1206769"/>
              <a:gd name="connsiteY91" fmla="*/ 1268921 h 1684262"/>
              <a:gd name="connsiteX92" fmla="*/ 1091488 w 1206769"/>
              <a:gd name="connsiteY92" fmla="*/ 1221043 h 1684262"/>
              <a:gd name="connsiteX93" fmla="*/ 911203 w 1206769"/>
              <a:gd name="connsiteY93" fmla="*/ 1022890 h 1684262"/>
              <a:gd name="connsiteX94" fmla="*/ 1193429 w 1206769"/>
              <a:gd name="connsiteY94" fmla="*/ 899446 h 1684262"/>
              <a:gd name="connsiteX95" fmla="*/ 759089 w 1206769"/>
              <a:gd name="connsiteY95" fmla="*/ 61246 h 1684262"/>
              <a:gd name="connsiteX96" fmla="*/ 720989 w 1206769"/>
              <a:gd name="connsiteY96" fmla="*/ 145828 h 1684262"/>
              <a:gd name="connsiteX97" fmla="*/ 759089 w 1206769"/>
              <a:gd name="connsiteY97" fmla="*/ 61436 h 1684262"/>
              <a:gd name="connsiteX98" fmla="*/ 759089 w 1206769"/>
              <a:gd name="connsiteY98" fmla="*/ 61246 h 1684262"/>
              <a:gd name="connsiteX99" fmla="*/ 363611 w 1206769"/>
              <a:gd name="connsiteY99" fmla="*/ 545783 h 1684262"/>
              <a:gd name="connsiteX100" fmla="*/ 348275 w 1206769"/>
              <a:gd name="connsiteY100" fmla="*/ 553498 h 1684262"/>
              <a:gd name="connsiteX101" fmla="*/ 363611 w 1206769"/>
              <a:gd name="connsiteY101" fmla="*/ 545783 h 1684262"/>
              <a:gd name="connsiteX102" fmla="*/ 232451 w 1206769"/>
              <a:gd name="connsiteY102" fmla="*/ 523113 h 1684262"/>
              <a:gd name="connsiteX103" fmla="*/ 254694 w 1206769"/>
              <a:gd name="connsiteY103" fmla="*/ 664096 h 1684262"/>
              <a:gd name="connsiteX104" fmla="*/ 232451 w 1206769"/>
              <a:gd name="connsiteY104" fmla="*/ 523113 h 1684262"/>
              <a:gd name="connsiteX105" fmla="*/ 340084 w 1206769"/>
              <a:gd name="connsiteY105" fmla="*/ 692277 h 1684262"/>
              <a:gd name="connsiteX106" fmla="*/ 470767 w 1206769"/>
              <a:gd name="connsiteY106" fmla="*/ 684562 h 1684262"/>
              <a:gd name="connsiteX107" fmla="*/ 340084 w 1206769"/>
              <a:gd name="connsiteY107" fmla="*/ 691896 h 1684262"/>
              <a:gd name="connsiteX108" fmla="*/ 340084 w 1206769"/>
              <a:gd name="connsiteY108" fmla="*/ 692277 h 1684262"/>
              <a:gd name="connsiteX109" fmla="*/ 382375 w 1206769"/>
              <a:gd name="connsiteY109" fmla="*/ 615410 h 1684262"/>
              <a:gd name="connsiteX110" fmla="*/ 516868 w 1206769"/>
              <a:gd name="connsiteY110" fmla="*/ 688372 h 1684262"/>
              <a:gd name="connsiteX111" fmla="*/ 382661 w 1206769"/>
              <a:gd name="connsiteY111" fmla="*/ 615029 h 1684262"/>
              <a:gd name="connsiteX112" fmla="*/ 382375 w 1206769"/>
              <a:gd name="connsiteY112" fmla="*/ 615410 h 1684262"/>
              <a:gd name="connsiteX113" fmla="*/ 201400 w 1206769"/>
              <a:gd name="connsiteY113" fmla="*/ 907542 h 1684262"/>
              <a:gd name="connsiteX114" fmla="*/ 163300 w 1206769"/>
              <a:gd name="connsiteY114" fmla="*/ 838295 h 1684262"/>
              <a:gd name="connsiteX115" fmla="*/ 201686 w 1206769"/>
              <a:gd name="connsiteY115" fmla="*/ 907161 h 1684262"/>
              <a:gd name="connsiteX116" fmla="*/ 201400 w 1206769"/>
              <a:gd name="connsiteY116" fmla="*/ 907542 h 1684262"/>
              <a:gd name="connsiteX117" fmla="*/ 97811 w 1206769"/>
              <a:gd name="connsiteY117" fmla="*/ 1285557 h 1684262"/>
              <a:gd name="connsiteX118" fmla="*/ 123279 w 1206769"/>
              <a:gd name="connsiteY118" fmla="*/ 1264178 h 1684262"/>
              <a:gd name="connsiteX119" fmla="*/ 231975 w 1206769"/>
              <a:gd name="connsiteY119" fmla="*/ 1341501 h 1684262"/>
              <a:gd name="connsiteX120" fmla="*/ 97811 w 1206769"/>
              <a:gd name="connsiteY120" fmla="*/ 1285557 h 1684262"/>
              <a:gd name="connsiteX121" fmla="*/ 232928 w 1206769"/>
              <a:gd name="connsiteY121" fmla="*/ 1376077 h 1684262"/>
              <a:gd name="connsiteX122" fmla="*/ 279029 w 1206769"/>
              <a:gd name="connsiteY122" fmla="*/ 1379887 h 1684262"/>
              <a:gd name="connsiteX123" fmla="*/ 232451 w 1206769"/>
              <a:gd name="connsiteY123" fmla="*/ 1376077 h 1684262"/>
              <a:gd name="connsiteX124" fmla="*/ 232928 w 1206769"/>
              <a:gd name="connsiteY124" fmla="*/ 1376077 h 1684262"/>
              <a:gd name="connsiteX125" fmla="*/ 856244 w 1206769"/>
              <a:gd name="connsiteY125" fmla="*/ 715613 h 1684262"/>
              <a:gd name="connsiteX126" fmla="*/ 817635 w 1206769"/>
              <a:gd name="connsiteY126" fmla="*/ 708913 h 1684262"/>
              <a:gd name="connsiteX127" fmla="*/ 721084 w 1206769"/>
              <a:gd name="connsiteY127" fmla="*/ 657225 h 1684262"/>
              <a:gd name="connsiteX128" fmla="*/ 855767 w 1206769"/>
              <a:gd name="connsiteY128" fmla="*/ 715613 h 1684262"/>
              <a:gd name="connsiteX129" fmla="*/ 856244 w 1206769"/>
              <a:gd name="connsiteY129" fmla="*/ 715613 h 1684262"/>
              <a:gd name="connsiteX130" fmla="*/ 663458 w 1206769"/>
              <a:gd name="connsiteY130" fmla="*/ 722662 h 1684262"/>
              <a:gd name="connsiteX131" fmla="*/ 644408 w 1206769"/>
              <a:gd name="connsiteY131" fmla="*/ 807149 h 1684262"/>
              <a:gd name="connsiteX132" fmla="*/ 662981 w 1206769"/>
              <a:gd name="connsiteY132" fmla="*/ 723138 h 1684262"/>
              <a:gd name="connsiteX133" fmla="*/ 663458 w 1206769"/>
              <a:gd name="connsiteY133" fmla="*/ 722662 h 1684262"/>
              <a:gd name="connsiteX134" fmla="*/ 628882 w 1206769"/>
              <a:gd name="connsiteY134" fmla="*/ 753332 h 1684262"/>
              <a:gd name="connsiteX135" fmla="*/ 655742 w 1206769"/>
              <a:gd name="connsiteY135" fmla="*/ 726472 h 1684262"/>
              <a:gd name="connsiteX136" fmla="*/ 628406 w 1206769"/>
              <a:gd name="connsiteY136" fmla="*/ 753332 h 1684262"/>
              <a:gd name="connsiteX137" fmla="*/ 628882 w 1206769"/>
              <a:gd name="connsiteY137" fmla="*/ 753332 h 1684262"/>
              <a:gd name="connsiteX138" fmla="*/ 771090 w 1206769"/>
              <a:gd name="connsiteY138" fmla="*/ 757237 h 1684262"/>
              <a:gd name="connsiteX139" fmla="*/ 690318 w 1206769"/>
              <a:gd name="connsiteY139" fmla="*/ 822579 h 1684262"/>
              <a:gd name="connsiteX140" fmla="*/ 770614 w 1206769"/>
              <a:gd name="connsiteY140" fmla="*/ 757237 h 1684262"/>
              <a:gd name="connsiteX141" fmla="*/ 771090 w 1206769"/>
              <a:gd name="connsiteY141" fmla="*/ 757237 h 1684262"/>
              <a:gd name="connsiteX142" fmla="*/ 759565 w 1206769"/>
              <a:gd name="connsiteY142" fmla="*/ 538162 h 1684262"/>
              <a:gd name="connsiteX143" fmla="*/ 851767 w 1206769"/>
              <a:gd name="connsiteY143" fmla="*/ 480536 h 1684262"/>
              <a:gd name="connsiteX144" fmla="*/ 759089 w 1206769"/>
              <a:gd name="connsiteY144" fmla="*/ 538067 h 1684262"/>
              <a:gd name="connsiteX145" fmla="*/ 759565 w 1206769"/>
              <a:gd name="connsiteY145" fmla="*/ 538162 h 1684262"/>
              <a:gd name="connsiteX146" fmla="*/ 877961 w 1206769"/>
              <a:gd name="connsiteY146" fmla="*/ 342138 h 1684262"/>
              <a:gd name="connsiteX147" fmla="*/ 812619 w 1206769"/>
              <a:gd name="connsiteY147" fmla="*/ 442055 h 1684262"/>
              <a:gd name="connsiteX148" fmla="*/ 877961 w 1206769"/>
              <a:gd name="connsiteY148" fmla="*/ 342138 h 1684262"/>
              <a:gd name="connsiteX149" fmla="*/ 681841 w 1206769"/>
              <a:gd name="connsiteY149" fmla="*/ 323088 h 1684262"/>
              <a:gd name="connsiteX150" fmla="*/ 758803 w 1206769"/>
              <a:gd name="connsiteY150" fmla="*/ 430816 h 1684262"/>
              <a:gd name="connsiteX151" fmla="*/ 643455 w 1206769"/>
              <a:gd name="connsiteY151" fmla="*/ 396145 h 1684262"/>
              <a:gd name="connsiteX152" fmla="*/ 639550 w 1206769"/>
              <a:gd name="connsiteY152" fmla="*/ 438436 h 1684262"/>
              <a:gd name="connsiteX153" fmla="*/ 682127 w 1206769"/>
              <a:gd name="connsiteY153" fmla="*/ 323088 h 1684262"/>
              <a:gd name="connsiteX154" fmla="*/ 681841 w 1206769"/>
              <a:gd name="connsiteY154" fmla="*/ 323088 h 1684262"/>
              <a:gd name="connsiteX155" fmla="*/ 351323 w 1206769"/>
              <a:gd name="connsiteY155" fmla="*/ 219361 h 1684262"/>
              <a:gd name="connsiteX156" fmla="*/ 383994 w 1206769"/>
              <a:gd name="connsiteY156" fmla="*/ 183070 h 1684262"/>
              <a:gd name="connsiteX157" fmla="*/ 403711 w 1206769"/>
              <a:gd name="connsiteY157" fmla="*/ 175069 h 1684262"/>
              <a:gd name="connsiteX158" fmla="*/ 411331 w 1206769"/>
              <a:gd name="connsiteY158" fmla="*/ 176117 h 1684262"/>
              <a:gd name="connsiteX159" fmla="*/ 569351 w 1206769"/>
              <a:gd name="connsiteY159" fmla="*/ 242792 h 1684262"/>
              <a:gd name="connsiteX160" fmla="*/ 569922 w 1206769"/>
              <a:gd name="connsiteY160" fmla="*/ 242792 h 1684262"/>
              <a:gd name="connsiteX161" fmla="*/ 558873 w 1206769"/>
              <a:gd name="connsiteY161" fmla="*/ 299942 h 1684262"/>
              <a:gd name="connsiteX162" fmla="*/ 351609 w 1206769"/>
              <a:gd name="connsiteY162" fmla="*/ 219075 h 1684262"/>
              <a:gd name="connsiteX163" fmla="*/ 351323 w 1206769"/>
              <a:gd name="connsiteY163" fmla="*/ 219361 h 1684262"/>
              <a:gd name="connsiteX164" fmla="*/ 470767 w 1206769"/>
              <a:gd name="connsiteY164" fmla="*/ 361188 h 1684262"/>
              <a:gd name="connsiteX165" fmla="*/ 566874 w 1206769"/>
              <a:gd name="connsiteY165" fmla="*/ 503396 h 1684262"/>
              <a:gd name="connsiteX166" fmla="*/ 470767 w 1206769"/>
              <a:gd name="connsiteY166" fmla="*/ 361188 h 1684262"/>
              <a:gd name="connsiteX167" fmla="*/ 632216 w 1206769"/>
              <a:gd name="connsiteY167" fmla="*/ 453485 h 1684262"/>
              <a:gd name="connsiteX168" fmla="*/ 699367 w 1206769"/>
              <a:gd name="connsiteY168" fmla="*/ 515112 h 1684262"/>
              <a:gd name="connsiteX169" fmla="*/ 759089 w 1206769"/>
              <a:gd name="connsiteY169" fmla="*/ 438055 h 1684262"/>
              <a:gd name="connsiteX170" fmla="*/ 678317 w 1206769"/>
              <a:gd name="connsiteY170" fmla="*/ 611029 h 1684262"/>
              <a:gd name="connsiteX171" fmla="*/ 640217 w 1206769"/>
              <a:gd name="connsiteY171" fmla="*/ 587978 h 1684262"/>
              <a:gd name="connsiteX172" fmla="*/ 632216 w 1206769"/>
              <a:gd name="connsiteY172" fmla="*/ 453581 h 1684262"/>
              <a:gd name="connsiteX173" fmla="*/ 632216 w 1206769"/>
              <a:gd name="connsiteY173" fmla="*/ 453485 h 1684262"/>
              <a:gd name="connsiteX174" fmla="*/ 686032 w 1206769"/>
              <a:gd name="connsiteY174" fmla="*/ 837819 h 1684262"/>
              <a:gd name="connsiteX175" fmla="*/ 628310 w 1206769"/>
              <a:gd name="connsiteY175" fmla="*/ 930116 h 1684262"/>
              <a:gd name="connsiteX176" fmla="*/ 686032 w 1206769"/>
              <a:gd name="connsiteY176" fmla="*/ 837914 h 1684262"/>
              <a:gd name="connsiteX177" fmla="*/ 686032 w 1206769"/>
              <a:gd name="connsiteY177" fmla="*/ 837819 h 1684262"/>
              <a:gd name="connsiteX178" fmla="*/ 743658 w 1206769"/>
              <a:gd name="connsiteY178" fmla="*/ 1291400 h 1684262"/>
              <a:gd name="connsiteX179" fmla="*/ 547634 w 1206769"/>
              <a:gd name="connsiteY179" fmla="*/ 1206818 h 1684262"/>
              <a:gd name="connsiteX180" fmla="*/ 573446 w 1206769"/>
              <a:gd name="connsiteY180" fmla="*/ 1222439 h 1684262"/>
              <a:gd name="connsiteX181" fmla="*/ 603450 w 1206769"/>
              <a:gd name="connsiteY181" fmla="*/ 1227487 h 1684262"/>
              <a:gd name="connsiteX182" fmla="*/ 743658 w 1206769"/>
              <a:gd name="connsiteY182" fmla="*/ 1291495 h 1684262"/>
              <a:gd name="connsiteX183" fmla="*/ 743658 w 1206769"/>
              <a:gd name="connsiteY183" fmla="*/ 1291400 h 1684262"/>
              <a:gd name="connsiteX184" fmla="*/ 578399 w 1206769"/>
              <a:gd name="connsiteY184" fmla="*/ 945452 h 1684262"/>
              <a:gd name="connsiteX185" fmla="*/ 689842 w 1206769"/>
              <a:gd name="connsiteY185" fmla="*/ 1122236 h 1684262"/>
              <a:gd name="connsiteX186" fmla="*/ 578399 w 1206769"/>
              <a:gd name="connsiteY186" fmla="*/ 945547 h 1684262"/>
              <a:gd name="connsiteX187" fmla="*/ 578399 w 1206769"/>
              <a:gd name="connsiteY187" fmla="*/ 945452 h 1684262"/>
              <a:gd name="connsiteX188" fmla="*/ 351609 w 1206769"/>
              <a:gd name="connsiteY188" fmla="*/ 1045464 h 1684262"/>
              <a:gd name="connsiteX189" fmla="*/ 382375 w 1206769"/>
              <a:gd name="connsiteY189" fmla="*/ 887825 h 1684262"/>
              <a:gd name="connsiteX190" fmla="*/ 351609 w 1206769"/>
              <a:gd name="connsiteY190" fmla="*/ 1045559 h 1684262"/>
              <a:gd name="connsiteX191" fmla="*/ 351609 w 1206769"/>
              <a:gd name="connsiteY191" fmla="*/ 1045464 h 1684262"/>
              <a:gd name="connsiteX192" fmla="*/ 420761 w 1206769"/>
              <a:gd name="connsiteY192" fmla="*/ 1018413 h 1684262"/>
              <a:gd name="connsiteX193" fmla="*/ 605260 w 1206769"/>
              <a:gd name="connsiteY193" fmla="*/ 1180338 h 1684262"/>
              <a:gd name="connsiteX194" fmla="*/ 420761 w 1206769"/>
              <a:gd name="connsiteY194" fmla="*/ 1018413 h 1684262"/>
              <a:gd name="connsiteX195" fmla="*/ 366944 w 1206769"/>
              <a:gd name="connsiteY195" fmla="*/ 1414272 h 1684262"/>
              <a:gd name="connsiteX196" fmla="*/ 597640 w 1206769"/>
              <a:gd name="connsiteY196" fmla="*/ 1460468 h 1684262"/>
              <a:gd name="connsiteX197" fmla="*/ 366944 w 1206769"/>
              <a:gd name="connsiteY197" fmla="*/ 1414463 h 1684262"/>
              <a:gd name="connsiteX198" fmla="*/ 366944 w 1206769"/>
              <a:gd name="connsiteY198" fmla="*/ 1414272 h 1684262"/>
              <a:gd name="connsiteX199" fmla="*/ 536108 w 1206769"/>
              <a:gd name="connsiteY199" fmla="*/ 1644968 h 1684262"/>
              <a:gd name="connsiteX200" fmla="*/ 498008 w 1206769"/>
              <a:gd name="connsiteY200" fmla="*/ 1625918 h 1684262"/>
              <a:gd name="connsiteX201" fmla="*/ 471148 w 1206769"/>
              <a:gd name="connsiteY201" fmla="*/ 1618202 h 1684262"/>
              <a:gd name="connsiteX202" fmla="*/ 471148 w 1206769"/>
              <a:gd name="connsiteY202" fmla="*/ 1664399 h 1684262"/>
              <a:gd name="connsiteX203" fmla="*/ 401901 w 1206769"/>
              <a:gd name="connsiteY203" fmla="*/ 1579817 h 1684262"/>
              <a:gd name="connsiteX204" fmla="*/ 536108 w 1206769"/>
              <a:gd name="connsiteY204" fmla="*/ 1645158 h 1684262"/>
              <a:gd name="connsiteX205" fmla="*/ 536108 w 1206769"/>
              <a:gd name="connsiteY205" fmla="*/ 1644968 h 1684262"/>
              <a:gd name="connsiteX206" fmla="*/ 616785 w 1206769"/>
              <a:gd name="connsiteY206" fmla="*/ 1564196 h 1684262"/>
              <a:gd name="connsiteX207" fmla="*/ 555349 w 1206769"/>
              <a:gd name="connsiteY207" fmla="*/ 1541145 h 1684262"/>
              <a:gd name="connsiteX208" fmla="*/ 638597 w 1206769"/>
              <a:gd name="connsiteY208" fmla="*/ 1493520 h 1684262"/>
              <a:gd name="connsiteX209" fmla="*/ 739848 w 1206769"/>
              <a:gd name="connsiteY209" fmla="*/ 1525715 h 1684262"/>
              <a:gd name="connsiteX210" fmla="*/ 616785 w 1206769"/>
              <a:gd name="connsiteY210" fmla="*/ 1564386 h 1684262"/>
              <a:gd name="connsiteX211" fmla="*/ 616785 w 1206769"/>
              <a:gd name="connsiteY211" fmla="*/ 1564196 h 1684262"/>
              <a:gd name="connsiteX212" fmla="*/ 752231 w 1206769"/>
              <a:gd name="connsiteY212" fmla="*/ 1664779 h 1684262"/>
              <a:gd name="connsiteX213" fmla="*/ 739658 w 1206769"/>
              <a:gd name="connsiteY213" fmla="*/ 1664779 h 1684262"/>
              <a:gd name="connsiteX214" fmla="*/ 731180 w 1206769"/>
              <a:gd name="connsiteY214" fmla="*/ 1664779 h 1684262"/>
              <a:gd name="connsiteX215" fmla="*/ 727561 w 1206769"/>
              <a:gd name="connsiteY215" fmla="*/ 1664779 h 1684262"/>
              <a:gd name="connsiteX216" fmla="*/ 713750 w 1206769"/>
              <a:gd name="connsiteY216" fmla="*/ 1666780 h 1684262"/>
              <a:gd name="connsiteX217" fmla="*/ 704225 w 1206769"/>
              <a:gd name="connsiteY217" fmla="*/ 1665256 h 1684262"/>
              <a:gd name="connsiteX218" fmla="*/ 705558 w 1206769"/>
              <a:gd name="connsiteY218" fmla="*/ 1667733 h 1684262"/>
              <a:gd name="connsiteX219" fmla="*/ 790045 w 1206769"/>
              <a:gd name="connsiteY219" fmla="*/ 1610106 h 1684262"/>
              <a:gd name="connsiteX220" fmla="*/ 752231 w 1206769"/>
              <a:gd name="connsiteY220" fmla="*/ 1664970 h 1684262"/>
              <a:gd name="connsiteX221" fmla="*/ 752231 w 1206769"/>
              <a:gd name="connsiteY221" fmla="*/ 1664779 h 1684262"/>
              <a:gd name="connsiteX222" fmla="*/ 857863 w 1206769"/>
              <a:gd name="connsiteY222" fmla="*/ 1591056 h 1684262"/>
              <a:gd name="connsiteX223" fmla="*/ 838813 w 1206769"/>
              <a:gd name="connsiteY223" fmla="*/ 1568958 h 1684262"/>
              <a:gd name="connsiteX224" fmla="*/ 836146 w 1206769"/>
              <a:gd name="connsiteY224" fmla="*/ 1564291 h 1684262"/>
              <a:gd name="connsiteX225" fmla="*/ 955179 w 1206769"/>
              <a:gd name="connsiteY225" fmla="*/ 1500720 h 1684262"/>
              <a:gd name="connsiteX226" fmla="*/ 1066493 w 1206769"/>
              <a:gd name="connsiteY226" fmla="*/ 1492065 h 1684262"/>
              <a:gd name="connsiteX227" fmla="*/ 857863 w 1206769"/>
              <a:gd name="connsiteY227" fmla="*/ 1591247 h 1684262"/>
              <a:gd name="connsiteX228" fmla="*/ 857863 w 1206769"/>
              <a:gd name="connsiteY228" fmla="*/ 1591056 h 1684262"/>
              <a:gd name="connsiteX229" fmla="*/ 1054979 w 1206769"/>
              <a:gd name="connsiteY229" fmla="*/ 1445037 h 1684262"/>
              <a:gd name="connsiteX230" fmla="*/ 916632 w 1206769"/>
              <a:gd name="connsiteY230" fmla="*/ 1468184 h 1684262"/>
              <a:gd name="connsiteX231" fmla="*/ 1028170 w 1206769"/>
              <a:gd name="connsiteY231" fmla="*/ 1445228 h 1684262"/>
              <a:gd name="connsiteX232" fmla="*/ 1054979 w 1206769"/>
              <a:gd name="connsiteY232" fmla="*/ 1445037 h 1684262"/>
              <a:gd name="connsiteX233" fmla="*/ 862816 w 1206769"/>
              <a:gd name="connsiteY233" fmla="*/ 1410462 h 1684262"/>
              <a:gd name="connsiteX234" fmla="*/ 647551 w 1206769"/>
              <a:gd name="connsiteY234" fmla="*/ 1448562 h 1684262"/>
              <a:gd name="connsiteX235" fmla="*/ 862816 w 1206769"/>
              <a:gd name="connsiteY235" fmla="*/ 1410653 h 1684262"/>
              <a:gd name="connsiteX236" fmla="*/ 862816 w 1206769"/>
              <a:gd name="connsiteY236" fmla="*/ 1410462 h 1684262"/>
              <a:gd name="connsiteX237" fmla="*/ 689842 w 1206769"/>
              <a:gd name="connsiteY237" fmla="*/ 1391412 h 1684262"/>
              <a:gd name="connsiteX238" fmla="*/ 924347 w 1206769"/>
              <a:gd name="connsiteY238" fmla="*/ 1306830 h 1684262"/>
              <a:gd name="connsiteX239" fmla="*/ 689842 w 1206769"/>
              <a:gd name="connsiteY239" fmla="*/ 1391412 h 1684262"/>
              <a:gd name="connsiteX240" fmla="*/ 1162663 w 1206769"/>
              <a:gd name="connsiteY240" fmla="*/ 1057085 h 1684262"/>
              <a:gd name="connsiteX241" fmla="*/ 1148756 w 1206769"/>
              <a:gd name="connsiteY241" fmla="*/ 1134428 h 1684262"/>
              <a:gd name="connsiteX242" fmla="*/ 1066841 w 1206769"/>
              <a:gd name="connsiteY242" fmla="*/ 1139762 h 1684262"/>
              <a:gd name="connsiteX243" fmla="*/ 1035790 w 1206769"/>
              <a:gd name="connsiteY243" fmla="*/ 1087755 h 1684262"/>
              <a:gd name="connsiteX244" fmla="*/ 1162663 w 1206769"/>
              <a:gd name="connsiteY244" fmla="*/ 1057085 h 1684262"/>
              <a:gd name="connsiteX245" fmla="*/ 987913 w 1206769"/>
              <a:gd name="connsiteY245" fmla="*/ 1181170 h 1684262"/>
              <a:gd name="connsiteX246" fmla="*/ 958923 w 1206769"/>
              <a:gd name="connsiteY246" fmla="*/ 1264444 h 1684262"/>
              <a:gd name="connsiteX247" fmla="*/ 905107 w 1206769"/>
              <a:gd name="connsiteY247" fmla="*/ 1118330 h 1684262"/>
              <a:gd name="connsiteX248" fmla="*/ 987913 w 1206769"/>
              <a:gd name="connsiteY248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75123 w 1206769"/>
              <a:gd name="connsiteY75" fmla="*/ 1516571 h 1684262"/>
              <a:gd name="connsiteX76" fmla="*/ 273028 w 1206769"/>
              <a:gd name="connsiteY76" fmla="*/ 1515809 h 1684262"/>
              <a:gd name="connsiteX77" fmla="*/ 255883 w 1206769"/>
              <a:gd name="connsiteY77" fmla="*/ 1502664 h 1684262"/>
              <a:gd name="connsiteX78" fmla="*/ 255883 w 1206769"/>
              <a:gd name="connsiteY78" fmla="*/ 1502664 h 1684262"/>
              <a:gd name="connsiteX79" fmla="*/ 239976 w 1206769"/>
              <a:gd name="connsiteY79" fmla="*/ 1484281 h 1684262"/>
              <a:gd name="connsiteX80" fmla="*/ 203495 w 1206769"/>
              <a:gd name="connsiteY80" fmla="*/ 1484281 h 1684262"/>
              <a:gd name="connsiteX81" fmla="*/ 187303 w 1206769"/>
              <a:gd name="connsiteY81" fmla="*/ 1499140 h 1684262"/>
              <a:gd name="connsiteX82" fmla="*/ 490674 w 1206769"/>
              <a:gd name="connsiteY82" fmla="*/ 1673352 h 1684262"/>
              <a:gd name="connsiteX83" fmla="*/ 757374 w 1206769"/>
              <a:gd name="connsiteY83" fmla="*/ 1682401 h 1684262"/>
              <a:gd name="connsiteX84" fmla="*/ 988070 w 1206769"/>
              <a:gd name="connsiteY84" fmla="*/ 1594485 h 1684262"/>
              <a:gd name="connsiteX85" fmla="*/ 1152566 w 1206769"/>
              <a:gd name="connsiteY85" fmla="*/ 1394460 h 1684262"/>
              <a:gd name="connsiteX86" fmla="*/ 918822 w 1206769"/>
              <a:gd name="connsiteY86" fmla="*/ 1363507 h 1684262"/>
              <a:gd name="connsiteX87" fmla="*/ 802904 w 1206769"/>
              <a:gd name="connsiteY87" fmla="*/ 1350454 h 1684262"/>
              <a:gd name="connsiteX88" fmla="*/ 841956 w 1206769"/>
              <a:gd name="connsiteY88" fmla="*/ 1326547 h 1684262"/>
              <a:gd name="connsiteX89" fmla="*/ 1018286 w 1206769"/>
              <a:gd name="connsiteY89" fmla="*/ 1315425 h 1684262"/>
              <a:gd name="connsiteX90" fmla="*/ 980354 w 1206769"/>
              <a:gd name="connsiteY90" fmla="*/ 1268921 h 1684262"/>
              <a:gd name="connsiteX91" fmla="*/ 1091488 w 1206769"/>
              <a:gd name="connsiteY91" fmla="*/ 1221043 h 1684262"/>
              <a:gd name="connsiteX92" fmla="*/ 911203 w 1206769"/>
              <a:gd name="connsiteY92" fmla="*/ 1022890 h 1684262"/>
              <a:gd name="connsiteX93" fmla="*/ 1193429 w 1206769"/>
              <a:gd name="connsiteY93" fmla="*/ 899446 h 1684262"/>
              <a:gd name="connsiteX94" fmla="*/ 759089 w 1206769"/>
              <a:gd name="connsiteY94" fmla="*/ 61246 h 1684262"/>
              <a:gd name="connsiteX95" fmla="*/ 720989 w 1206769"/>
              <a:gd name="connsiteY95" fmla="*/ 145828 h 1684262"/>
              <a:gd name="connsiteX96" fmla="*/ 759089 w 1206769"/>
              <a:gd name="connsiteY96" fmla="*/ 61436 h 1684262"/>
              <a:gd name="connsiteX97" fmla="*/ 759089 w 1206769"/>
              <a:gd name="connsiteY97" fmla="*/ 61246 h 1684262"/>
              <a:gd name="connsiteX98" fmla="*/ 363611 w 1206769"/>
              <a:gd name="connsiteY98" fmla="*/ 545783 h 1684262"/>
              <a:gd name="connsiteX99" fmla="*/ 348275 w 1206769"/>
              <a:gd name="connsiteY99" fmla="*/ 553498 h 1684262"/>
              <a:gd name="connsiteX100" fmla="*/ 363611 w 1206769"/>
              <a:gd name="connsiteY100" fmla="*/ 545783 h 1684262"/>
              <a:gd name="connsiteX101" fmla="*/ 232451 w 1206769"/>
              <a:gd name="connsiteY101" fmla="*/ 523113 h 1684262"/>
              <a:gd name="connsiteX102" fmla="*/ 254694 w 1206769"/>
              <a:gd name="connsiteY102" fmla="*/ 664096 h 1684262"/>
              <a:gd name="connsiteX103" fmla="*/ 232451 w 1206769"/>
              <a:gd name="connsiteY103" fmla="*/ 523113 h 1684262"/>
              <a:gd name="connsiteX104" fmla="*/ 340084 w 1206769"/>
              <a:gd name="connsiteY104" fmla="*/ 692277 h 1684262"/>
              <a:gd name="connsiteX105" fmla="*/ 470767 w 1206769"/>
              <a:gd name="connsiteY105" fmla="*/ 684562 h 1684262"/>
              <a:gd name="connsiteX106" fmla="*/ 340084 w 1206769"/>
              <a:gd name="connsiteY106" fmla="*/ 691896 h 1684262"/>
              <a:gd name="connsiteX107" fmla="*/ 340084 w 1206769"/>
              <a:gd name="connsiteY107" fmla="*/ 692277 h 1684262"/>
              <a:gd name="connsiteX108" fmla="*/ 382375 w 1206769"/>
              <a:gd name="connsiteY108" fmla="*/ 615410 h 1684262"/>
              <a:gd name="connsiteX109" fmla="*/ 516868 w 1206769"/>
              <a:gd name="connsiteY109" fmla="*/ 688372 h 1684262"/>
              <a:gd name="connsiteX110" fmla="*/ 382661 w 1206769"/>
              <a:gd name="connsiteY110" fmla="*/ 615029 h 1684262"/>
              <a:gd name="connsiteX111" fmla="*/ 382375 w 1206769"/>
              <a:gd name="connsiteY111" fmla="*/ 615410 h 1684262"/>
              <a:gd name="connsiteX112" fmla="*/ 201400 w 1206769"/>
              <a:gd name="connsiteY112" fmla="*/ 907542 h 1684262"/>
              <a:gd name="connsiteX113" fmla="*/ 163300 w 1206769"/>
              <a:gd name="connsiteY113" fmla="*/ 838295 h 1684262"/>
              <a:gd name="connsiteX114" fmla="*/ 201686 w 1206769"/>
              <a:gd name="connsiteY114" fmla="*/ 907161 h 1684262"/>
              <a:gd name="connsiteX115" fmla="*/ 201400 w 1206769"/>
              <a:gd name="connsiteY115" fmla="*/ 907542 h 1684262"/>
              <a:gd name="connsiteX116" fmla="*/ 97811 w 1206769"/>
              <a:gd name="connsiteY116" fmla="*/ 1285557 h 1684262"/>
              <a:gd name="connsiteX117" fmla="*/ 123279 w 1206769"/>
              <a:gd name="connsiteY117" fmla="*/ 1264178 h 1684262"/>
              <a:gd name="connsiteX118" fmla="*/ 231975 w 1206769"/>
              <a:gd name="connsiteY118" fmla="*/ 1341501 h 1684262"/>
              <a:gd name="connsiteX119" fmla="*/ 97811 w 1206769"/>
              <a:gd name="connsiteY119" fmla="*/ 1285557 h 1684262"/>
              <a:gd name="connsiteX120" fmla="*/ 232928 w 1206769"/>
              <a:gd name="connsiteY120" fmla="*/ 1376077 h 1684262"/>
              <a:gd name="connsiteX121" fmla="*/ 279029 w 1206769"/>
              <a:gd name="connsiteY121" fmla="*/ 1379887 h 1684262"/>
              <a:gd name="connsiteX122" fmla="*/ 232451 w 1206769"/>
              <a:gd name="connsiteY122" fmla="*/ 1376077 h 1684262"/>
              <a:gd name="connsiteX123" fmla="*/ 232928 w 1206769"/>
              <a:gd name="connsiteY123" fmla="*/ 1376077 h 1684262"/>
              <a:gd name="connsiteX124" fmla="*/ 856244 w 1206769"/>
              <a:gd name="connsiteY124" fmla="*/ 715613 h 1684262"/>
              <a:gd name="connsiteX125" fmla="*/ 817635 w 1206769"/>
              <a:gd name="connsiteY125" fmla="*/ 708913 h 1684262"/>
              <a:gd name="connsiteX126" fmla="*/ 721084 w 1206769"/>
              <a:gd name="connsiteY126" fmla="*/ 657225 h 1684262"/>
              <a:gd name="connsiteX127" fmla="*/ 855767 w 1206769"/>
              <a:gd name="connsiteY127" fmla="*/ 715613 h 1684262"/>
              <a:gd name="connsiteX128" fmla="*/ 856244 w 1206769"/>
              <a:gd name="connsiteY128" fmla="*/ 715613 h 1684262"/>
              <a:gd name="connsiteX129" fmla="*/ 663458 w 1206769"/>
              <a:gd name="connsiteY129" fmla="*/ 722662 h 1684262"/>
              <a:gd name="connsiteX130" fmla="*/ 644408 w 1206769"/>
              <a:gd name="connsiteY130" fmla="*/ 807149 h 1684262"/>
              <a:gd name="connsiteX131" fmla="*/ 662981 w 1206769"/>
              <a:gd name="connsiteY131" fmla="*/ 723138 h 1684262"/>
              <a:gd name="connsiteX132" fmla="*/ 663458 w 1206769"/>
              <a:gd name="connsiteY132" fmla="*/ 722662 h 1684262"/>
              <a:gd name="connsiteX133" fmla="*/ 628882 w 1206769"/>
              <a:gd name="connsiteY133" fmla="*/ 753332 h 1684262"/>
              <a:gd name="connsiteX134" fmla="*/ 655742 w 1206769"/>
              <a:gd name="connsiteY134" fmla="*/ 726472 h 1684262"/>
              <a:gd name="connsiteX135" fmla="*/ 628406 w 1206769"/>
              <a:gd name="connsiteY135" fmla="*/ 753332 h 1684262"/>
              <a:gd name="connsiteX136" fmla="*/ 628882 w 1206769"/>
              <a:gd name="connsiteY136" fmla="*/ 753332 h 1684262"/>
              <a:gd name="connsiteX137" fmla="*/ 771090 w 1206769"/>
              <a:gd name="connsiteY137" fmla="*/ 757237 h 1684262"/>
              <a:gd name="connsiteX138" fmla="*/ 690318 w 1206769"/>
              <a:gd name="connsiteY138" fmla="*/ 822579 h 1684262"/>
              <a:gd name="connsiteX139" fmla="*/ 770614 w 1206769"/>
              <a:gd name="connsiteY139" fmla="*/ 757237 h 1684262"/>
              <a:gd name="connsiteX140" fmla="*/ 771090 w 1206769"/>
              <a:gd name="connsiteY140" fmla="*/ 757237 h 1684262"/>
              <a:gd name="connsiteX141" fmla="*/ 759565 w 1206769"/>
              <a:gd name="connsiteY141" fmla="*/ 538162 h 1684262"/>
              <a:gd name="connsiteX142" fmla="*/ 851767 w 1206769"/>
              <a:gd name="connsiteY142" fmla="*/ 480536 h 1684262"/>
              <a:gd name="connsiteX143" fmla="*/ 759089 w 1206769"/>
              <a:gd name="connsiteY143" fmla="*/ 538067 h 1684262"/>
              <a:gd name="connsiteX144" fmla="*/ 759565 w 1206769"/>
              <a:gd name="connsiteY144" fmla="*/ 538162 h 1684262"/>
              <a:gd name="connsiteX145" fmla="*/ 877961 w 1206769"/>
              <a:gd name="connsiteY145" fmla="*/ 342138 h 1684262"/>
              <a:gd name="connsiteX146" fmla="*/ 812619 w 1206769"/>
              <a:gd name="connsiteY146" fmla="*/ 442055 h 1684262"/>
              <a:gd name="connsiteX147" fmla="*/ 877961 w 1206769"/>
              <a:gd name="connsiteY147" fmla="*/ 342138 h 1684262"/>
              <a:gd name="connsiteX148" fmla="*/ 681841 w 1206769"/>
              <a:gd name="connsiteY148" fmla="*/ 323088 h 1684262"/>
              <a:gd name="connsiteX149" fmla="*/ 758803 w 1206769"/>
              <a:gd name="connsiteY149" fmla="*/ 430816 h 1684262"/>
              <a:gd name="connsiteX150" fmla="*/ 643455 w 1206769"/>
              <a:gd name="connsiteY150" fmla="*/ 396145 h 1684262"/>
              <a:gd name="connsiteX151" fmla="*/ 639550 w 1206769"/>
              <a:gd name="connsiteY151" fmla="*/ 438436 h 1684262"/>
              <a:gd name="connsiteX152" fmla="*/ 682127 w 1206769"/>
              <a:gd name="connsiteY152" fmla="*/ 323088 h 1684262"/>
              <a:gd name="connsiteX153" fmla="*/ 681841 w 1206769"/>
              <a:gd name="connsiteY153" fmla="*/ 323088 h 1684262"/>
              <a:gd name="connsiteX154" fmla="*/ 351323 w 1206769"/>
              <a:gd name="connsiteY154" fmla="*/ 219361 h 1684262"/>
              <a:gd name="connsiteX155" fmla="*/ 383994 w 1206769"/>
              <a:gd name="connsiteY155" fmla="*/ 183070 h 1684262"/>
              <a:gd name="connsiteX156" fmla="*/ 403711 w 1206769"/>
              <a:gd name="connsiteY156" fmla="*/ 175069 h 1684262"/>
              <a:gd name="connsiteX157" fmla="*/ 411331 w 1206769"/>
              <a:gd name="connsiteY157" fmla="*/ 176117 h 1684262"/>
              <a:gd name="connsiteX158" fmla="*/ 569351 w 1206769"/>
              <a:gd name="connsiteY158" fmla="*/ 242792 h 1684262"/>
              <a:gd name="connsiteX159" fmla="*/ 569922 w 1206769"/>
              <a:gd name="connsiteY159" fmla="*/ 242792 h 1684262"/>
              <a:gd name="connsiteX160" fmla="*/ 558873 w 1206769"/>
              <a:gd name="connsiteY160" fmla="*/ 299942 h 1684262"/>
              <a:gd name="connsiteX161" fmla="*/ 351609 w 1206769"/>
              <a:gd name="connsiteY161" fmla="*/ 219075 h 1684262"/>
              <a:gd name="connsiteX162" fmla="*/ 351323 w 1206769"/>
              <a:gd name="connsiteY162" fmla="*/ 219361 h 1684262"/>
              <a:gd name="connsiteX163" fmla="*/ 470767 w 1206769"/>
              <a:gd name="connsiteY163" fmla="*/ 361188 h 1684262"/>
              <a:gd name="connsiteX164" fmla="*/ 566874 w 1206769"/>
              <a:gd name="connsiteY164" fmla="*/ 503396 h 1684262"/>
              <a:gd name="connsiteX165" fmla="*/ 470767 w 1206769"/>
              <a:gd name="connsiteY165" fmla="*/ 361188 h 1684262"/>
              <a:gd name="connsiteX166" fmla="*/ 632216 w 1206769"/>
              <a:gd name="connsiteY166" fmla="*/ 453485 h 1684262"/>
              <a:gd name="connsiteX167" fmla="*/ 699367 w 1206769"/>
              <a:gd name="connsiteY167" fmla="*/ 515112 h 1684262"/>
              <a:gd name="connsiteX168" fmla="*/ 759089 w 1206769"/>
              <a:gd name="connsiteY168" fmla="*/ 438055 h 1684262"/>
              <a:gd name="connsiteX169" fmla="*/ 678317 w 1206769"/>
              <a:gd name="connsiteY169" fmla="*/ 611029 h 1684262"/>
              <a:gd name="connsiteX170" fmla="*/ 640217 w 1206769"/>
              <a:gd name="connsiteY170" fmla="*/ 587978 h 1684262"/>
              <a:gd name="connsiteX171" fmla="*/ 632216 w 1206769"/>
              <a:gd name="connsiteY171" fmla="*/ 453581 h 1684262"/>
              <a:gd name="connsiteX172" fmla="*/ 632216 w 1206769"/>
              <a:gd name="connsiteY172" fmla="*/ 453485 h 1684262"/>
              <a:gd name="connsiteX173" fmla="*/ 686032 w 1206769"/>
              <a:gd name="connsiteY173" fmla="*/ 837819 h 1684262"/>
              <a:gd name="connsiteX174" fmla="*/ 628310 w 1206769"/>
              <a:gd name="connsiteY174" fmla="*/ 930116 h 1684262"/>
              <a:gd name="connsiteX175" fmla="*/ 686032 w 1206769"/>
              <a:gd name="connsiteY175" fmla="*/ 837914 h 1684262"/>
              <a:gd name="connsiteX176" fmla="*/ 686032 w 1206769"/>
              <a:gd name="connsiteY176" fmla="*/ 837819 h 1684262"/>
              <a:gd name="connsiteX177" fmla="*/ 743658 w 1206769"/>
              <a:gd name="connsiteY177" fmla="*/ 1291400 h 1684262"/>
              <a:gd name="connsiteX178" fmla="*/ 547634 w 1206769"/>
              <a:gd name="connsiteY178" fmla="*/ 1206818 h 1684262"/>
              <a:gd name="connsiteX179" fmla="*/ 573446 w 1206769"/>
              <a:gd name="connsiteY179" fmla="*/ 1222439 h 1684262"/>
              <a:gd name="connsiteX180" fmla="*/ 603450 w 1206769"/>
              <a:gd name="connsiteY180" fmla="*/ 1227487 h 1684262"/>
              <a:gd name="connsiteX181" fmla="*/ 743658 w 1206769"/>
              <a:gd name="connsiteY181" fmla="*/ 1291495 h 1684262"/>
              <a:gd name="connsiteX182" fmla="*/ 743658 w 1206769"/>
              <a:gd name="connsiteY182" fmla="*/ 1291400 h 1684262"/>
              <a:gd name="connsiteX183" fmla="*/ 578399 w 1206769"/>
              <a:gd name="connsiteY183" fmla="*/ 945452 h 1684262"/>
              <a:gd name="connsiteX184" fmla="*/ 689842 w 1206769"/>
              <a:gd name="connsiteY184" fmla="*/ 1122236 h 1684262"/>
              <a:gd name="connsiteX185" fmla="*/ 578399 w 1206769"/>
              <a:gd name="connsiteY185" fmla="*/ 945547 h 1684262"/>
              <a:gd name="connsiteX186" fmla="*/ 578399 w 1206769"/>
              <a:gd name="connsiteY186" fmla="*/ 945452 h 1684262"/>
              <a:gd name="connsiteX187" fmla="*/ 351609 w 1206769"/>
              <a:gd name="connsiteY187" fmla="*/ 1045464 h 1684262"/>
              <a:gd name="connsiteX188" fmla="*/ 382375 w 1206769"/>
              <a:gd name="connsiteY188" fmla="*/ 887825 h 1684262"/>
              <a:gd name="connsiteX189" fmla="*/ 351609 w 1206769"/>
              <a:gd name="connsiteY189" fmla="*/ 1045559 h 1684262"/>
              <a:gd name="connsiteX190" fmla="*/ 351609 w 1206769"/>
              <a:gd name="connsiteY190" fmla="*/ 1045464 h 1684262"/>
              <a:gd name="connsiteX191" fmla="*/ 420761 w 1206769"/>
              <a:gd name="connsiteY191" fmla="*/ 1018413 h 1684262"/>
              <a:gd name="connsiteX192" fmla="*/ 605260 w 1206769"/>
              <a:gd name="connsiteY192" fmla="*/ 1180338 h 1684262"/>
              <a:gd name="connsiteX193" fmla="*/ 420761 w 1206769"/>
              <a:gd name="connsiteY193" fmla="*/ 1018413 h 1684262"/>
              <a:gd name="connsiteX194" fmla="*/ 366944 w 1206769"/>
              <a:gd name="connsiteY194" fmla="*/ 1414272 h 1684262"/>
              <a:gd name="connsiteX195" fmla="*/ 597640 w 1206769"/>
              <a:gd name="connsiteY195" fmla="*/ 1460468 h 1684262"/>
              <a:gd name="connsiteX196" fmla="*/ 366944 w 1206769"/>
              <a:gd name="connsiteY196" fmla="*/ 1414463 h 1684262"/>
              <a:gd name="connsiteX197" fmla="*/ 366944 w 1206769"/>
              <a:gd name="connsiteY197" fmla="*/ 1414272 h 1684262"/>
              <a:gd name="connsiteX198" fmla="*/ 536108 w 1206769"/>
              <a:gd name="connsiteY198" fmla="*/ 1644968 h 1684262"/>
              <a:gd name="connsiteX199" fmla="*/ 498008 w 1206769"/>
              <a:gd name="connsiteY199" fmla="*/ 1625918 h 1684262"/>
              <a:gd name="connsiteX200" fmla="*/ 471148 w 1206769"/>
              <a:gd name="connsiteY200" fmla="*/ 1618202 h 1684262"/>
              <a:gd name="connsiteX201" fmla="*/ 471148 w 1206769"/>
              <a:gd name="connsiteY201" fmla="*/ 1664399 h 1684262"/>
              <a:gd name="connsiteX202" fmla="*/ 401901 w 1206769"/>
              <a:gd name="connsiteY202" fmla="*/ 1579817 h 1684262"/>
              <a:gd name="connsiteX203" fmla="*/ 536108 w 1206769"/>
              <a:gd name="connsiteY203" fmla="*/ 1645158 h 1684262"/>
              <a:gd name="connsiteX204" fmla="*/ 536108 w 1206769"/>
              <a:gd name="connsiteY204" fmla="*/ 1644968 h 1684262"/>
              <a:gd name="connsiteX205" fmla="*/ 616785 w 1206769"/>
              <a:gd name="connsiteY205" fmla="*/ 1564196 h 1684262"/>
              <a:gd name="connsiteX206" fmla="*/ 555349 w 1206769"/>
              <a:gd name="connsiteY206" fmla="*/ 1541145 h 1684262"/>
              <a:gd name="connsiteX207" fmla="*/ 638597 w 1206769"/>
              <a:gd name="connsiteY207" fmla="*/ 1493520 h 1684262"/>
              <a:gd name="connsiteX208" fmla="*/ 739848 w 1206769"/>
              <a:gd name="connsiteY208" fmla="*/ 1525715 h 1684262"/>
              <a:gd name="connsiteX209" fmla="*/ 616785 w 1206769"/>
              <a:gd name="connsiteY209" fmla="*/ 1564386 h 1684262"/>
              <a:gd name="connsiteX210" fmla="*/ 616785 w 1206769"/>
              <a:gd name="connsiteY210" fmla="*/ 1564196 h 1684262"/>
              <a:gd name="connsiteX211" fmla="*/ 752231 w 1206769"/>
              <a:gd name="connsiteY211" fmla="*/ 1664779 h 1684262"/>
              <a:gd name="connsiteX212" fmla="*/ 739658 w 1206769"/>
              <a:gd name="connsiteY212" fmla="*/ 1664779 h 1684262"/>
              <a:gd name="connsiteX213" fmla="*/ 731180 w 1206769"/>
              <a:gd name="connsiteY213" fmla="*/ 1664779 h 1684262"/>
              <a:gd name="connsiteX214" fmla="*/ 727561 w 1206769"/>
              <a:gd name="connsiteY214" fmla="*/ 1664779 h 1684262"/>
              <a:gd name="connsiteX215" fmla="*/ 713750 w 1206769"/>
              <a:gd name="connsiteY215" fmla="*/ 1666780 h 1684262"/>
              <a:gd name="connsiteX216" fmla="*/ 704225 w 1206769"/>
              <a:gd name="connsiteY216" fmla="*/ 1665256 h 1684262"/>
              <a:gd name="connsiteX217" fmla="*/ 705558 w 1206769"/>
              <a:gd name="connsiteY217" fmla="*/ 1667733 h 1684262"/>
              <a:gd name="connsiteX218" fmla="*/ 790045 w 1206769"/>
              <a:gd name="connsiteY218" fmla="*/ 1610106 h 1684262"/>
              <a:gd name="connsiteX219" fmla="*/ 752231 w 1206769"/>
              <a:gd name="connsiteY219" fmla="*/ 1664970 h 1684262"/>
              <a:gd name="connsiteX220" fmla="*/ 752231 w 1206769"/>
              <a:gd name="connsiteY220" fmla="*/ 1664779 h 1684262"/>
              <a:gd name="connsiteX221" fmla="*/ 857863 w 1206769"/>
              <a:gd name="connsiteY221" fmla="*/ 1591056 h 1684262"/>
              <a:gd name="connsiteX222" fmla="*/ 838813 w 1206769"/>
              <a:gd name="connsiteY222" fmla="*/ 1568958 h 1684262"/>
              <a:gd name="connsiteX223" fmla="*/ 836146 w 1206769"/>
              <a:gd name="connsiteY223" fmla="*/ 1564291 h 1684262"/>
              <a:gd name="connsiteX224" fmla="*/ 955179 w 1206769"/>
              <a:gd name="connsiteY224" fmla="*/ 1500720 h 1684262"/>
              <a:gd name="connsiteX225" fmla="*/ 1066493 w 1206769"/>
              <a:gd name="connsiteY225" fmla="*/ 1492065 h 1684262"/>
              <a:gd name="connsiteX226" fmla="*/ 857863 w 1206769"/>
              <a:gd name="connsiteY226" fmla="*/ 1591247 h 1684262"/>
              <a:gd name="connsiteX227" fmla="*/ 857863 w 1206769"/>
              <a:gd name="connsiteY227" fmla="*/ 1591056 h 1684262"/>
              <a:gd name="connsiteX228" fmla="*/ 1054979 w 1206769"/>
              <a:gd name="connsiteY228" fmla="*/ 1445037 h 1684262"/>
              <a:gd name="connsiteX229" fmla="*/ 916632 w 1206769"/>
              <a:gd name="connsiteY229" fmla="*/ 1468184 h 1684262"/>
              <a:gd name="connsiteX230" fmla="*/ 1028170 w 1206769"/>
              <a:gd name="connsiteY230" fmla="*/ 1445228 h 1684262"/>
              <a:gd name="connsiteX231" fmla="*/ 1054979 w 1206769"/>
              <a:gd name="connsiteY231" fmla="*/ 1445037 h 1684262"/>
              <a:gd name="connsiteX232" fmla="*/ 862816 w 1206769"/>
              <a:gd name="connsiteY232" fmla="*/ 1410462 h 1684262"/>
              <a:gd name="connsiteX233" fmla="*/ 647551 w 1206769"/>
              <a:gd name="connsiteY233" fmla="*/ 1448562 h 1684262"/>
              <a:gd name="connsiteX234" fmla="*/ 862816 w 1206769"/>
              <a:gd name="connsiteY234" fmla="*/ 1410653 h 1684262"/>
              <a:gd name="connsiteX235" fmla="*/ 862816 w 1206769"/>
              <a:gd name="connsiteY235" fmla="*/ 1410462 h 1684262"/>
              <a:gd name="connsiteX236" fmla="*/ 689842 w 1206769"/>
              <a:gd name="connsiteY236" fmla="*/ 1391412 h 1684262"/>
              <a:gd name="connsiteX237" fmla="*/ 924347 w 1206769"/>
              <a:gd name="connsiteY237" fmla="*/ 1306830 h 1684262"/>
              <a:gd name="connsiteX238" fmla="*/ 689842 w 1206769"/>
              <a:gd name="connsiteY238" fmla="*/ 1391412 h 1684262"/>
              <a:gd name="connsiteX239" fmla="*/ 1162663 w 1206769"/>
              <a:gd name="connsiteY239" fmla="*/ 1057085 h 1684262"/>
              <a:gd name="connsiteX240" fmla="*/ 1148756 w 1206769"/>
              <a:gd name="connsiteY240" fmla="*/ 1134428 h 1684262"/>
              <a:gd name="connsiteX241" fmla="*/ 1066841 w 1206769"/>
              <a:gd name="connsiteY241" fmla="*/ 1139762 h 1684262"/>
              <a:gd name="connsiteX242" fmla="*/ 1035790 w 1206769"/>
              <a:gd name="connsiteY242" fmla="*/ 1087755 h 1684262"/>
              <a:gd name="connsiteX243" fmla="*/ 1162663 w 1206769"/>
              <a:gd name="connsiteY243" fmla="*/ 1057085 h 1684262"/>
              <a:gd name="connsiteX244" fmla="*/ 987913 w 1206769"/>
              <a:gd name="connsiteY244" fmla="*/ 1181170 h 1684262"/>
              <a:gd name="connsiteX245" fmla="*/ 958923 w 1206769"/>
              <a:gd name="connsiteY245" fmla="*/ 1264444 h 1684262"/>
              <a:gd name="connsiteX246" fmla="*/ 905107 w 1206769"/>
              <a:gd name="connsiteY246" fmla="*/ 1118330 h 1684262"/>
              <a:gd name="connsiteX247" fmla="*/ 987913 w 1206769"/>
              <a:gd name="connsiteY247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75123 w 1206769"/>
              <a:gd name="connsiteY75" fmla="*/ 1516571 h 1684262"/>
              <a:gd name="connsiteX76" fmla="*/ 255883 w 1206769"/>
              <a:gd name="connsiteY76" fmla="*/ 1502664 h 1684262"/>
              <a:gd name="connsiteX77" fmla="*/ 255883 w 1206769"/>
              <a:gd name="connsiteY77" fmla="*/ 1502664 h 1684262"/>
              <a:gd name="connsiteX78" fmla="*/ 239976 w 1206769"/>
              <a:gd name="connsiteY78" fmla="*/ 1484281 h 1684262"/>
              <a:gd name="connsiteX79" fmla="*/ 203495 w 1206769"/>
              <a:gd name="connsiteY79" fmla="*/ 1484281 h 1684262"/>
              <a:gd name="connsiteX80" fmla="*/ 187303 w 1206769"/>
              <a:gd name="connsiteY80" fmla="*/ 1499140 h 1684262"/>
              <a:gd name="connsiteX81" fmla="*/ 490674 w 1206769"/>
              <a:gd name="connsiteY81" fmla="*/ 1673352 h 1684262"/>
              <a:gd name="connsiteX82" fmla="*/ 757374 w 1206769"/>
              <a:gd name="connsiteY82" fmla="*/ 1682401 h 1684262"/>
              <a:gd name="connsiteX83" fmla="*/ 988070 w 1206769"/>
              <a:gd name="connsiteY83" fmla="*/ 1594485 h 1684262"/>
              <a:gd name="connsiteX84" fmla="*/ 1152566 w 1206769"/>
              <a:gd name="connsiteY84" fmla="*/ 1394460 h 1684262"/>
              <a:gd name="connsiteX85" fmla="*/ 918822 w 1206769"/>
              <a:gd name="connsiteY85" fmla="*/ 1363507 h 1684262"/>
              <a:gd name="connsiteX86" fmla="*/ 802904 w 1206769"/>
              <a:gd name="connsiteY86" fmla="*/ 1350454 h 1684262"/>
              <a:gd name="connsiteX87" fmla="*/ 841956 w 1206769"/>
              <a:gd name="connsiteY87" fmla="*/ 1326547 h 1684262"/>
              <a:gd name="connsiteX88" fmla="*/ 1018286 w 1206769"/>
              <a:gd name="connsiteY88" fmla="*/ 1315425 h 1684262"/>
              <a:gd name="connsiteX89" fmla="*/ 980354 w 1206769"/>
              <a:gd name="connsiteY89" fmla="*/ 1268921 h 1684262"/>
              <a:gd name="connsiteX90" fmla="*/ 1091488 w 1206769"/>
              <a:gd name="connsiteY90" fmla="*/ 1221043 h 1684262"/>
              <a:gd name="connsiteX91" fmla="*/ 911203 w 1206769"/>
              <a:gd name="connsiteY91" fmla="*/ 1022890 h 1684262"/>
              <a:gd name="connsiteX92" fmla="*/ 1193429 w 1206769"/>
              <a:gd name="connsiteY92" fmla="*/ 899446 h 1684262"/>
              <a:gd name="connsiteX93" fmla="*/ 759089 w 1206769"/>
              <a:gd name="connsiteY93" fmla="*/ 61246 h 1684262"/>
              <a:gd name="connsiteX94" fmla="*/ 720989 w 1206769"/>
              <a:gd name="connsiteY94" fmla="*/ 145828 h 1684262"/>
              <a:gd name="connsiteX95" fmla="*/ 759089 w 1206769"/>
              <a:gd name="connsiteY95" fmla="*/ 61436 h 1684262"/>
              <a:gd name="connsiteX96" fmla="*/ 759089 w 1206769"/>
              <a:gd name="connsiteY96" fmla="*/ 61246 h 1684262"/>
              <a:gd name="connsiteX97" fmla="*/ 363611 w 1206769"/>
              <a:gd name="connsiteY97" fmla="*/ 545783 h 1684262"/>
              <a:gd name="connsiteX98" fmla="*/ 348275 w 1206769"/>
              <a:gd name="connsiteY98" fmla="*/ 553498 h 1684262"/>
              <a:gd name="connsiteX99" fmla="*/ 363611 w 1206769"/>
              <a:gd name="connsiteY99" fmla="*/ 545783 h 1684262"/>
              <a:gd name="connsiteX100" fmla="*/ 232451 w 1206769"/>
              <a:gd name="connsiteY100" fmla="*/ 523113 h 1684262"/>
              <a:gd name="connsiteX101" fmla="*/ 254694 w 1206769"/>
              <a:gd name="connsiteY101" fmla="*/ 664096 h 1684262"/>
              <a:gd name="connsiteX102" fmla="*/ 232451 w 1206769"/>
              <a:gd name="connsiteY102" fmla="*/ 523113 h 1684262"/>
              <a:gd name="connsiteX103" fmla="*/ 340084 w 1206769"/>
              <a:gd name="connsiteY103" fmla="*/ 692277 h 1684262"/>
              <a:gd name="connsiteX104" fmla="*/ 470767 w 1206769"/>
              <a:gd name="connsiteY104" fmla="*/ 684562 h 1684262"/>
              <a:gd name="connsiteX105" fmla="*/ 340084 w 1206769"/>
              <a:gd name="connsiteY105" fmla="*/ 691896 h 1684262"/>
              <a:gd name="connsiteX106" fmla="*/ 340084 w 1206769"/>
              <a:gd name="connsiteY106" fmla="*/ 692277 h 1684262"/>
              <a:gd name="connsiteX107" fmla="*/ 382375 w 1206769"/>
              <a:gd name="connsiteY107" fmla="*/ 615410 h 1684262"/>
              <a:gd name="connsiteX108" fmla="*/ 516868 w 1206769"/>
              <a:gd name="connsiteY108" fmla="*/ 688372 h 1684262"/>
              <a:gd name="connsiteX109" fmla="*/ 382661 w 1206769"/>
              <a:gd name="connsiteY109" fmla="*/ 615029 h 1684262"/>
              <a:gd name="connsiteX110" fmla="*/ 382375 w 1206769"/>
              <a:gd name="connsiteY110" fmla="*/ 615410 h 1684262"/>
              <a:gd name="connsiteX111" fmla="*/ 201400 w 1206769"/>
              <a:gd name="connsiteY111" fmla="*/ 907542 h 1684262"/>
              <a:gd name="connsiteX112" fmla="*/ 163300 w 1206769"/>
              <a:gd name="connsiteY112" fmla="*/ 838295 h 1684262"/>
              <a:gd name="connsiteX113" fmla="*/ 201686 w 1206769"/>
              <a:gd name="connsiteY113" fmla="*/ 907161 h 1684262"/>
              <a:gd name="connsiteX114" fmla="*/ 201400 w 1206769"/>
              <a:gd name="connsiteY114" fmla="*/ 907542 h 1684262"/>
              <a:gd name="connsiteX115" fmla="*/ 97811 w 1206769"/>
              <a:gd name="connsiteY115" fmla="*/ 1285557 h 1684262"/>
              <a:gd name="connsiteX116" fmla="*/ 123279 w 1206769"/>
              <a:gd name="connsiteY116" fmla="*/ 1264178 h 1684262"/>
              <a:gd name="connsiteX117" fmla="*/ 231975 w 1206769"/>
              <a:gd name="connsiteY117" fmla="*/ 1341501 h 1684262"/>
              <a:gd name="connsiteX118" fmla="*/ 97811 w 1206769"/>
              <a:gd name="connsiteY118" fmla="*/ 1285557 h 1684262"/>
              <a:gd name="connsiteX119" fmla="*/ 232928 w 1206769"/>
              <a:gd name="connsiteY119" fmla="*/ 1376077 h 1684262"/>
              <a:gd name="connsiteX120" fmla="*/ 279029 w 1206769"/>
              <a:gd name="connsiteY120" fmla="*/ 1379887 h 1684262"/>
              <a:gd name="connsiteX121" fmla="*/ 232451 w 1206769"/>
              <a:gd name="connsiteY121" fmla="*/ 1376077 h 1684262"/>
              <a:gd name="connsiteX122" fmla="*/ 232928 w 1206769"/>
              <a:gd name="connsiteY122" fmla="*/ 1376077 h 1684262"/>
              <a:gd name="connsiteX123" fmla="*/ 856244 w 1206769"/>
              <a:gd name="connsiteY123" fmla="*/ 715613 h 1684262"/>
              <a:gd name="connsiteX124" fmla="*/ 817635 w 1206769"/>
              <a:gd name="connsiteY124" fmla="*/ 708913 h 1684262"/>
              <a:gd name="connsiteX125" fmla="*/ 721084 w 1206769"/>
              <a:gd name="connsiteY125" fmla="*/ 657225 h 1684262"/>
              <a:gd name="connsiteX126" fmla="*/ 855767 w 1206769"/>
              <a:gd name="connsiteY126" fmla="*/ 715613 h 1684262"/>
              <a:gd name="connsiteX127" fmla="*/ 856244 w 1206769"/>
              <a:gd name="connsiteY127" fmla="*/ 715613 h 1684262"/>
              <a:gd name="connsiteX128" fmla="*/ 663458 w 1206769"/>
              <a:gd name="connsiteY128" fmla="*/ 722662 h 1684262"/>
              <a:gd name="connsiteX129" fmla="*/ 644408 w 1206769"/>
              <a:gd name="connsiteY129" fmla="*/ 807149 h 1684262"/>
              <a:gd name="connsiteX130" fmla="*/ 662981 w 1206769"/>
              <a:gd name="connsiteY130" fmla="*/ 723138 h 1684262"/>
              <a:gd name="connsiteX131" fmla="*/ 663458 w 1206769"/>
              <a:gd name="connsiteY131" fmla="*/ 722662 h 1684262"/>
              <a:gd name="connsiteX132" fmla="*/ 628882 w 1206769"/>
              <a:gd name="connsiteY132" fmla="*/ 753332 h 1684262"/>
              <a:gd name="connsiteX133" fmla="*/ 655742 w 1206769"/>
              <a:gd name="connsiteY133" fmla="*/ 726472 h 1684262"/>
              <a:gd name="connsiteX134" fmla="*/ 628406 w 1206769"/>
              <a:gd name="connsiteY134" fmla="*/ 753332 h 1684262"/>
              <a:gd name="connsiteX135" fmla="*/ 628882 w 1206769"/>
              <a:gd name="connsiteY135" fmla="*/ 753332 h 1684262"/>
              <a:gd name="connsiteX136" fmla="*/ 771090 w 1206769"/>
              <a:gd name="connsiteY136" fmla="*/ 757237 h 1684262"/>
              <a:gd name="connsiteX137" fmla="*/ 690318 w 1206769"/>
              <a:gd name="connsiteY137" fmla="*/ 822579 h 1684262"/>
              <a:gd name="connsiteX138" fmla="*/ 770614 w 1206769"/>
              <a:gd name="connsiteY138" fmla="*/ 757237 h 1684262"/>
              <a:gd name="connsiteX139" fmla="*/ 771090 w 1206769"/>
              <a:gd name="connsiteY139" fmla="*/ 757237 h 1684262"/>
              <a:gd name="connsiteX140" fmla="*/ 759565 w 1206769"/>
              <a:gd name="connsiteY140" fmla="*/ 538162 h 1684262"/>
              <a:gd name="connsiteX141" fmla="*/ 851767 w 1206769"/>
              <a:gd name="connsiteY141" fmla="*/ 480536 h 1684262"/>
              <a:gd name="connsiteX142" fmla="*/ 759089 w 1206769"/>
              <a:gd name="connsiteY142" fmla="*/ 538067 h 1684262"/>
              <a:gd name="connsiteX143" fmla="*/ 759565 w 1206769"/>
              <a:gd name="connsiteY143" fmla="*/ 538162 h 1684262"/>
              <a:gd name="connsiteX144" fmla="*/ 877961 w 1206769"/>
              <a:gd name="connsiteY144" fmla="*/ 342138 h 1684262"/>
              <a:gd name="connsiteX145" fmla="*/ 812619 w 1206769"/>
              <a:gd name="connsiteY145" fmla="*/ 442055 h 1684262"/>
              <a:gd name="connsiteX146" fmla="*/ 877961 w 1206769"/>
              <a:gd name="connsiteY146" fmla="*/ 342138 h 1684262"/>
              <a:gd name="connsiteX147" fmla="*/ 681841 w 1206769"/>
              <a:gd name="connsiteY147" fmla="*/ 323088 h 1684262"/>
              <a:gd name="connsiteX148" fmla="*/ 758803 w 1206769"/>
              <a:gd name="connsiteY148" fmla="*/ 430816 h 1684262"/>
              <a:gd name="connsiteX149" fmla="*/ 643455 w 1206769"/>
              <a:gd name="connsiteY149" fmla="*/ 396145 h 1684262"/>
              <a:gd name="connsiteX150" fmla="*/ 639550 w 1206769"/>
              <a:gd name="connsiteY150" fmla="*/ 438436 h 1684262"/>
              <a:gd name="connsiteX151" fmla="*/ 682127 w 1206769"/>
              <a:gd name="connsiteY151" fmla="*/ 323088 h 1684262"/>
              <a:gd name="connsiteX152" fmla="*/ 681841 w 1206769"/>
              <a:gd name="connsiteY152" fmla="*/ 323088 h 1684262"/>
              <a:gd name="connsiteX153" fmla="*/ 351323 w 1206769"/>
              <a:gd name="connsiteY153" fmla="*/ 219361 h 1684262"/>
              <a:gd name="connsiteX154" fmla="*/ 383994 w 1206769"/>
              <a:gd name="connsiteY154" fmla="*/ 183070 h 1684262"/>
              <a:gd name="connsiteX155" fmla="*/ 403711 w 1206769"/>
              <a:gd name="connsiteY155" fmla="*/ 175069 h 1684262"/>
              <a:gd name="connsiteX156" fmla="*/ 411331 w 1206769"/>
              <a:gd name="connsiteY156" fmla="*/ 176117 h 1684262"/>
              <a:gd name="connsiteX157" fmla="*/ 569351 w 1206769"/>
              <a:gd name="connsiteY157" fmla="*/ 242792 h 1684262"/>
              <a:gd name="connsiteX158" fmla="*/ 569922 w 1206769"/>
              <a:gd name="connsiteY158" fmla="*/ 242792 h 1684262"/>
              <a:gd name="connsiteX159" fmla="*/ 558873 w 1206769"/>
              <a:gd name="connsiteY159" fmla="*/ 299942 h 1684262"/>
              <a:gd name="connsiteX160" fmla="*/ 351609 w 1206769"/>
              <a:gd name="connsiteY160" fmla="*/ 219075 h 1684262"/>
              <a:gd name="connsiteX161" fmla="*/ 351323 w 1206769"/>
              <a:gd name="connsiteY161" fmla="*/ 219361 h 1684262"/>
              <a:gd name="connsiteX162" fmla="*/ 470767 w 1206769"/>
              <a:gd name="connsiteY162" fmla="*/ 361188 h 1684262"/>
              <a:gd name="connsiteX163" fmla="*/ 566874 w 1206769"/>
              <a:gd name="connsiteY163" fmla="*/ 503396 h 1684262"/>
              <a:gd name="connsiteX164" fmla="*/ 470767 w 1206769"/>
              <a:gd name="connsiteY164" fmla="*/ 361188 h 1684262"/>
              <a:gd name="connsiteX165" fmla="*/ 632216 w 1206769"/>
              <a:gd name="connsiteY165" fmla="*/ 453485 h 1684262"/>
              <a:gd name="connsiteX166" fmla="*/ 699367 w 1206769"/>
              <a:gd name="connsiteY166" fmla="*/ 515112 h 1684262"/>
              <a:gd name="connsiteX167" fmla="*/ 759089 w 1206769"/>
              <a:gd name="connsiteY167" fmla="*/ 438055 h 1684262"/>
              <a:gd name="connsiteX168" fmla="*/ 678317 w 1206769"/>
              <a:gd name="connsiteY168" fmla="*/ 611029 h 1684262"/>
              <a:gd name="connsiteX169" fmla="*/ 640217 w 1206769"/>
              <a:gd name="connsiteY169" fmla="*/ 587978 h 1684262"/>
              <a:gd name="connsiteX170" fmla="*/ 632216 w 1206769"/>
              <a:gd name="connsiteY170" fmla="*/ 453581 h 1684262"/>
              <a:gd name="connsiteX171" fmla="*/ 632216 w 1206769"/>
              <a:gd name="connsiteY171" fmla="*/ 453485 h 1684262"/>
              <a:gd name="connsiteX172" fmla="*/ 686032 w 1206769"/>
              <a:gd name="connsiteY172" fmla="*/ 837819 h 1684262"/>
              <a:gd name="connsiteX173" fmla="*/ 628310 w 1206769"/>
              <a:gd name="connsiteY173" fmla="*/ 930116 h 1684262"/>
              <a:gd name="connsiteX174" fmla="*/ 686032 w 1206769"/>
              <a:gd name="connsiteY174" fmla="*/ 837914 h 1684262"/>
              <a:gd name="connsiteX175" fmla="*/ 686032 w 1206769"/>
              <a:gd name="connsiteY175" fmla="*/ 837819 h 1684262"/>
              <a:gd name="connsiteX176" fmla="*/ 743658 w 1206769"/>
              <a:gd name="connsiteY176" fmla="*/ 1291400 h 1684262"/>
              <a:gd name="connsiteX177" fmla="*/ 547634 w 1206769"/>
              <a:gd name="connsiteY177" fmla="*/ 1206818 h 1684262"/>
              <a:gd name="connsiteX178" fmla="*/ 573446 w 1206769"/>
              <a:gd name="connsiteY178" fmla="*/ 1222439 h 1684262"/>
              <a:gd name="connsiteX179" fmla="*/ 603450 w 1206769"/>
              <a:gd name="connsiteY179" fmla="*/ 1227487 h 1684262"/>
              <a:gd name="connsiteX180" fmla="*/ 743658 w 1206769"/>
              <a:gd name="connsiteY180" fmla="*/ 1291495 h 1684262"/>
              <a:gd name="connsiteX181" fmla="*/ 743658 w 1206769"/>
              <a:gd name="connsiteY181" fmla="*/ 1291400 h 1684262"/>
              <a:gd name="connsiteX182" fmla="*/ 578399 w 1206769"/>
              <a:gd name="connsiteY182" fmla="*/ 945452 h 1684262"/>
              <a:gd name="connsiteX183" fmla="*/ 689842 w 1206769"/>
              <a:gd name="connsiteY183" fmla="*/ 1122236 h 1684262"/>
              <a:gd name="connsiteX184" fmla="*/ 578399 w 1206769"/>
              <a:gd name="connsiteY184" fmla="*/ 945547 h 1684262"/>
              <a:gd name="connsiteX185" fmla="*/ 578399 w 1206769"/>
              <a:gd name="connsiteY185" fmla="*/ 945452 h 1684262"/>
              <a:gd name="connsiteX186" fmla="*/ 351609 w 1206769"/>
              <a:gd name="connsiteY186" fmla="*/ 1045464 h 1684262"/>
              <a:gd name="connsiteX187" fmla="*/ 382375 w 1206769"/>
              <a:gd name="connsiteY187" fmla="*/ 887825 h 1684262"/>
              <a:gd name="connsiteX188" fmla="*/ 351609 w 1206769"/>
              <a:gd name="connsiteY188" fmla="*/ 1045559 h 1684262"/>
              <a:gd name="connsiteX189" fmla="*/ 351609 w 1206769"/>
              <a:gd name="connsiteY189" fmla="*/ 1045464 h 1684262"/>
              <a:gd name="connsiteX190" fmla="*/ 420761 w 1206769"/>
              <a:gd name="connsiteY190" fmla="*/ 1018413 h 1684262"/>
              <a:gd name="connsiteX191" fmla="*/ 605260 w 1206769"/>
              <a:gd name="connsiteY191" fmla="*/ 1180338 h 1684262"/>
              <a:gd name="connsiteX192" fmla="*/ 420761 w 1206769"/>
              <a:gd name="connsiteY192" fmla="*/ 1018413 h 1684262"/>
              <a:gd name="connsiteX193" fmla="*/ 366944 w 1206769"/>
              <a:gd name="connsiteY193" fmla="*/ 1414272 h 1684262"/>
              <a:gd name="connsiteX194" fmla="*/ 597640 w 1206769"/>
              <a:gd name="connsiteY194" fmla="*/ 1460468 h 1684262"/>
              <a:gd name="connsiteX195" fmla="*/ 366944 w 1206769"/>
              <a:gd name="connsiteY195" fmla="*/ 1414463 h 1684262"/>
              <a:gd name="connsiteX196" fmla="*/ 366944 w 1206769"/>
              <a:gd name="connsiteY196" fmla="*/ 1414272 h 1684262"/>
              <a:gd name="connsiteX197" fmla="*/ 536108 w 1206769"/>
              <a:gd name="connsiteY197" fmla="*/ 1644968 h 1684262"/>
              <a:gd name="connsiteX198" fmla="*/ 498008 w 1206769"/>
              <a:gd name="connsiteY198" fmla="*/ 1625918 h 1684262"/>
              <a:gd name="connsiteX199" fmla="*/ 471148 w 1206769"/>
              <a:gd name="connsiteY199" fmla="*/ 1618202 h 1684262"/>
              <a:gd name="connsiteX200" fmla="*/ 471148 w 1206769"/>
              <a:gd name="connsiteY200" fmla="*/ 1664399 h 1684262"/>
              <a:gd name="connsiteX201" fmla="*/ 401901 w 1206769"/>
              <a:gd name="connsiteY201" fmla="*/ 1579817 h 1684262"/>
              <a:gd name="connsiteX202" fmla="*/ 536108 w 1206769"/>
              <a:gd name="connsiteY202" fmla="*/ 1645158 h 1684262"/>
              <a:gd name="connsiteX203" fmla="*/ 536108 w 1206769"/>
              <a:gd name="connsiteY203" fmla="*/ 1644968 h 1684262"/>
              <a:gd name="connsiteX204" fmla="*/ 616785 w 1206769"/>
              <a:gd name="connsiteY204" fmla="*/ 1564196 h 1684262"/>
              <a:gd name="connsiteX205" fmla="*/ 555349 w 1206769"/>
              <a:gd name="connsiteY205" fmla="*/ 1541145 h 1684262"/>
              <a:gd name="connsiteX206" fmla="*/ 638597 w 1206769"/>
              <a:gd name="connsiteY206" fmla="*/ 1493520 h 1684262"/>
              <a:gd name="connsiteX207" fmla="*/ 739848 w 1206769"/>
              <a:gd name="connsiteY207" fmla="*/ 1525715 h 1684262"/>
              <a:gd name="connsiteX208" fmla="*/ 616785 w 1206769"/>
              <a:gd name="connsiteY208" fmla="*/ 1564386 h 1684262"/>
              <a:gd name="connsiteX209" fmla="*/ 616785 w 1206769"/>
              <a:gd name="connsiteY209" fmla="*/ 1564196 h 1684262"/>
              <a:gd name="connsiteX210" fmla="*/ 752231 w 1206769"/>
              <a:gd name="connsiteY210" fmla="*/ 1664779 h 1684262"/>
              <a:gd name="connsiteX211" fmla="*/ 739658 w 1206769"/>
              <a:gd name="connsiteY211" fmla="*/ 1664779 h 1684262"/>
              <a:gd name="connsiteX212" fmla="*/ 731180 w 1206769"/>
              <a:gd name="connsiteY212" fmla="*/ 1664779 h 1684262"/>
              <a:gd name="connsiteX213" fmla="*/ 727561 w 1206769"/>
              <a:gd name="connsiteY213" fmla="*/ 1664779 h 1684262"/>
              <a:gd name="connsiteX214" fmla="*/ 713750 w 1206769"/>
              <a:gd name="connsiteY214" fmla="*/ 1666780 h 1684262"/>
              <a:gd name="connsiteX215" fmla="*/ 704225 w 1206769"/>
              <a:gd name="connsiteY215" fmla="*/ 1665256 h 1684262"/>
              <a:gd name="connsiteX216" fmla="*/ 705558 w 1206769"/>
              <a:gd name="connsiteY216" fmla="*/ 1667733 h 1684262"/>
              <a:gd name="connsiteX217" fmla="*/ 790045 w 1206769"/>
              <a:gd name="connsiteY217" fmla="*/ 1610106 h 1684262"/>
              <a:gd name="connsiteX218" fmla="*/ 752231 w 1206769"/>
              <a:gd name="connsiteY218" fmla="*/ 1664970 h 1684262"/>
              <a:gd name="connsiteX219" fmla="*/ 752231 w 1206769"/>
              <a:gd name="connsiteY219" fmla="*/ 1664779 h 1684262"/>
              <a:gd name="connsiteX220" fmla="*/ 857863 w 1206769"/>
              <a:gd name="connsiteY220" fmla="*/ 1591056 h 1684262"/>
              <a:gd name="connsiteX221" fmla="*/ 838813 w 1206769"/>
              <a:gd name="connsiteY221" fmla="*/ 1568958 h 1684262"/>
              <a:gd name="connsiteX222" fmla="*/ 836146 w 1206769"/>
              <a:gd name="connsiteY222" fmla="*/ 1564291 h 1684262"/>
              <a:gd name="connsiteX223" fmla="*/ 955179 w 1206769"/>
              <a:gd name="connsiteY223" fmla="*/ 1500720 h 1684262"/>
              <a:gd name="connsiteX224" fmla="*/ 1066493 w 1206769"/>
              <a:gd name="connsiteY224" fmla="*/ 1492065 h 1684262"/>
              <a:gd name="connsiteX225" fmla="*/ 857863 w 1206769"/>
              <a:gd name="connsiteY225" fmla="*/ 1591247 h 1684262"/>
              <a:gd name="connsiteX226" fmla="*/ 857863 w 1206769"/>
              <a:gd name="connsiteY226" fmla="*/ 1591056 h 1684262"/>
              <a:gd name="connsiteX227" fmla="*/ 1054979 w 1206769"/>
              <a:gd name="connsiteY227" fmla="*/ 1445037 h 1684262"/>
              <a:gd name="connsiteX228" fmla="*/ 916632 w 1206769"/>
              <a:gd name="connsiteY228" fmla="*/ 1468184 h 1684262"/>
              <a:gd name="connsiteX229" fmla="*/ 1028170 w 1206769"/>
              <a:gd name="connsiteY229" fmla="*/ 1445228 h 1684262"/>
              <a:gd name="connsiteX230" fmla="*/ 1054979 w 1206769"/>
              <a:gd name="connsiteY230" fmla="*/ 1445037 h 1684262"/>
              <a:gd name="connsiteX231" fmla="*/ 862816 w 1206769"/>
              <a:gd name="connsiteY231" fmla="*/ 1410462 h 1684262"/>
              <a:gd name="connsiteX232" fmla="*/ 647551 w 1206769"/>
              <a:gd name="connsiteY232" fmla="*/ 1448562 h 1684262"/>
              <a:gd name="connsiteX233" fmla="*/ 862816 w 1206769"/>
              <a:gd name="connsiteY233" fmla="*/ 1410653 h 1684262"/>
              <a:gd name="connsiteX234" fmla="*/ 862816 w 1206769"/>
              <a:gd name="connsiteY234" fmla="*/ 1410462 h 1684262"/>
              <a:gd name="connsiteX235" fmla="*/ 689842 w 1206769"/>
              <a:gd name="connsiteY235" fmla="*/ 1391412 h 1684262"/>
              <a:gd name="connsiteX236" fmla="*/ 924347 w 1206769"/>
              <a:gd name="connsiteY236" fmla="*/ 1306830 h 1684262"/>
              <a:gd name="connsiteX237" fmla="*/ 689842 w 1206769"/>
              <a:gd name="connsiteY237" fmla="*/ 1391412 h 1684262"/>
              <a:gd name="connsiteX238" fmla="*/ 1162663 w 1206769"/>
              <a:gd name="connsiteY238" fmla="*/ 1057085 h 1684262"/>
              <a:gd name="connsiteX239" fmla="*/ 1148756 w 1206769"/>
              <a:gd name="connsiteY239" fmla="*/ 1134428 h 1684262"/>
              <a:gd name="connsiteX240" fmla="*/ 1066841 w 1206769"/>
              <a:gd name="connsiteY240" fmla="*/ 1139762 h 1684262"/>
              <a:gd name="connsiteX241" fmla="*/ 1035790 w 1206769"/>
              <a:gd name="connsiteY241" fmla="*/ 1087755 h 1684262"/>
              <a:gd name="connsiteX242" fmla="*/ 1162663 w 1206769"/>
              <a:gd name="connsiteY242" fmla="*/ 1057085 h 1684262"/>
              <a:gd name="connsiteX243" fmla="*/ 987913 w 1206769"/>
              <a:gd name="connsiteY243" fmla="*/ 1181170 h 1684262"/>
              <a:gd name="connsiteX244" fmla="*/ 958923 w 1206769"/>
              <a:gd name="connsiteY244" fmla="*/ 1264444 h 1684262"/>
              <a:gd name="connsiteX245" fmla="*/ 905107 w 1206769"/>
              <a:gd name="connsiteY245" fmla="*/ 1118330 h 1684262"/>
              <a:gd name="connsiteX246" fmla="*/ 987913 w 1206769"/>
              <a:gd name="connsiteY246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309509 w 1206769"/>
              <a:gd name="connsiteY74" fmla="*/ 1541241 h 1684262"/>
              <a:gd name="connsiteX75" fmla="*/ 255883 w 1206769"/>
              <a:gd name="connsiteY75" fmla="*/ 1502664 h 1684262"/>
              <a:gd name="connsiteX76" fmla="*/ 255883 w 1206769"/>
              <a:gd name="connsiteY76" fmla="*/ 1502664 h 1684262"/>
              <a:gd name="connsiteX77" fmla="*/ 239976 w 1206769"/>
              <a:gd name="connsiteY77" fmla="*/ 1484281 h 1684262"/>
              <a:gd name="connsiteX78" fmla="*/ 203495 w 1206769"/>
              <a:gd name="connsiteY78" fmla="*/ 1484281 h 1684262"/>
              <a:gd name="connsiteX79" fmla="*/ 187303 w 1206769"/>
              <a:gd name="connsiteY79" fmla="*/ 1499140 h 1684262"/>
              <a:gd name="connsiteX80" fmla="*/ 490674 w 1206769"/>
              <a:gd name="connsiteY80" fmla="*/ 1673352 h 1684262"/>
              <a:gd name="connsiteX81" fmla="*/ 757374 w 1206769"/>
              <a:gd name="connsiteY81" fmla="*/ 1682401 h 1684262"/>
              <a:gd name="connsiteX82" fmla="*/ 988070 w 1206769"/>
              <a:gd name="connsiteY82" fmla="*/ 1594485 h 1684262"/>
              <a:gd name="connsiteX83" fmla="*/ 1152566 w 1206769"/>
              <a:gd name="connsiteY83" fmla="*/ 1394460 h 1684262"/>
              <a:gd name="connsiteX84" fmla="*/ 918822 w 1206769"/>
              <a:gd name="connsiteY84" fmla="*/ 1363507 h 1684262"/>
              <a:gd name="connsiteX85" fmla="*/ 802904 w 1206769"/>
              <a:gd name="connsiteY85" fmla="*/ 1350454 h 1684262"/>
              <a:gd name="connsiteX86" fmla="*/ 841956 w 1206769"/>
              <a:gd name="connsiteY86" fmla="*/ 1326547 h 1684262"/>
              <a:gd name="connsiteX87" fmla="*/ 1018286 w 1206769"/>
              <a:gd name="connsiteY87" fmla="*/ 1315425 h 1684262"/>
              <a:gd name="connsiteX88" fmla="*/ 980354 w 1206769"/>
              <a:gd name="connsiteY88" fmla="*/ 1268921 h 1684262"/>
              <a:gd name="connsiteX89" fmla="*/ 1091488 w 1206769"/>
              <a:gd name="connsiteY89" fmla="*/ 1221043 h 1684262"/>
              <a:gd name="connsiteX90" fmla="*/ 911203 w 1206769"/>
              <a:gd name="connsiteY90" fmla="*/ 1022890 h 1684262"/>
              <a:gd name="connsiteX91" fmla="*/ 1193429 w 1206769"/>
              <a:gd name="connsiteY91" fmla="*/ 899446 h 1684262"/>
              <a:gd name="connsiteX92" fmla="*/ 759089 w 1206769"/>
              <a:gd name="connsiteY92" fmla="*/ 61246 h 1684262"/>
              <a:gd name="connsiteX93" fmla="*/ 720989 w 1206769"/>
              <a:gd name="connsiteY93" fmla="*/ 145828 h 1684262"/>
              <a:gd name="connsiteX94" fmla="*/ 759089 w 1206769"/>
              <a:gd name="connsiteY94" fmla="*/ 61436 h 1684262"/>
              <a:gd name="connsiteX95" fmla="*/ 759089 w 1206769"/>
              <a:gd name="connsiteY95" fmla="*/ 61246 h 1684262"/>
              <a:gd name="connsiteX96" fmla="*/ 363611 w 1206769"/>
              <a:gd name="connsiteY96" fmla="*/ 545783 h 1684262"/>
              <a:gd name="connsiteX97" fmla="*/ 348275 w 1206769"/>
              <a:gd name="connsiteY97" fmla="*/ 553498 h 1684262"/>
              <a:gd name="connsiteX98" fmla="*/ 363611 w 1206769"/>
              <a:gd name="connsiteY98" fmla="*/ 545783 h 1684262"/>
              <a:gd name="connsiteX99" fmla="*/ 232451 w 1206769"/>
              <a:gd name="connsiteY99" fmla="*/ 523113 h 1684262"/>
              <a:gd name="connsiteX100" fmla="*/ 254694 w 1206769"/>
              <a:gd name="connsiteY100" fmla="*/ 664096 h 1684262"/>
              <a:gd name="connsiteX101" fmla="*/ 232451 w 1206769"/>
              <a:gd name="connsiteY101" fmla="*/ 523113 h 1684262"/>
              <a:gd name="connsiteX102" fmla="*/ 340084 w 1206769"/>
              <a:gd name="connsiteY102" fmla="*/ 692277 h 1684262"/>
              <a:gd name="connsiteX103" fmla="*/ 470767 w 1206769"/>
              <a:gd name="connsiteY103" fmla="*/ 684562 h 1684262"/>
              <a:gd name="connsiteX104" fmla="*/ 340084 w 1206769"/>
              <a:gd name="connsiteY104" fmla="*/ 691896 h 1684262"/>
              <a:gd name="connsiteX105" fmla="*/ 340084 w 1206769"/>
              <a:gd name="connsiteY105" fmla="*/ 692277 h 1684262"/>
              <a:gd name="connsiteX106" fmla="*/ 382375 w 1206769"/>
              <a:gd name="connsiteY106" fmla="*/ 615410 h 1684262"/>
              <a:gd name="connsiteX107" fmla="*/ 516868 w 1206769"/>
              <a:gd name="connsiteY107" fmla="*/ 688372 h 1684262"/>
              <a:gd name="connsiteX108" fmla="*/ 382661 w 1206769"/>
              <a:gd name="connsiteY108" fmla="*/ 615029 h 1684262"/>
              <a:gd name="connsiteX109" fmla="*/ 382375 w 1206769"/>
              <a:gd name="connsiteY109" fmla="*/ 615410 h 1684262"/>
              <a:gd name="connsiteX110" fmla="*/ 201400 w 1206769"/>
              <a:gd name="connsiteY110" fmla="*/ 907542 h 1684262"/>
              <a:gd name="connsiteX111" fmla="*/ 163300 w 1206769"/>
              <a:gd name="connsiteY111" fmla="*/ 838295 h 1684262"/>
              <a:gd name="connsiteX112" fmla="*/ 201686 w 1206769"/>
              <a:gd name="connsiteY112" fmla="*/ 907161 h 1684262"/>
              <a:gd name="connsiteX113" fmla="*/ 201400 w 1206769"/>
              <a:gd name="connsiteY113" fmla="*/ 907542 h 1684262"/>
              <a:gd name="connsiteX114" fmla="*/ 97811 w 1206769"/>
              <a:gd name="connsiteY114" fmla="*/ 1285557 h 1684262"/>
              <a:gd name="connsiteX115" fmla="*/ 123279 w 1206769"/>
              <a:gd name="connsiteY115" fmla="*/ 1264178 h 1684262"/>
              <a:gd name="connsiteX116" fmla="*/ 231975 w 1206769"/>
              <a:gd name="connsiteY116" fmla="*/ 1341501 h 1684262"/>
              <a:gd name="connsiteX117" fmla="*/ 97811 w 1206769"/>
              <a:gd name="connsiteY117" fmla="*/ 1285557 h 1684262"/>
              <a:gd name="connsiteX118" fmla="*/ 232928 w 1206769"/>
              <a:gd name="connsiteY118" fmla="*/ 1376077 h 1684262"/>
              <a:gd name="connsiteX119" fmla="*/ 279029 w 1206769"/>
              <a:gd name="connsiteY119" fmla="*/ 1379887 h 1684262"/>
              <a:gd name="connsiteX120" fmla="*/ 232451 w 1206769"/>
              <a:gd name="connsiteY120" fmla="*/ 1376077 h 1684262"/>
              <a:gd name="connsiteX121" fmla="*/ 232928 w 1206769"/>
              <a:gd name="connsiteY121" fmla="*/ 1376077 h 1684262"/>
              <a:gd name="connsiteX122" fmla="*/ 856244 w 1206769"/>
              <a:gd name="connsiteY122" fmla="*/ 715613 h 1684262"/>
              <a:gd name="connsiteX123" fmla="*/ 817635 w 1206769"/>
              <a:gd name="connsiteY123" fmla="*/ 708913 h 1684262"/>
              <a:gd name="connsiteX124" fmla="*/ 721084 w 1206769"/>
              <a:gd name="connsiteY124" fmla="*/ 657225 h 1684262"/>
              <a:gd name="connsiteX125" fmla="*/ 855767 w 1206769"/>
              <a:gd name="connsiteY125" fmla="*/ 715613 h 1684262"/>
              <a:gd name="connsiteX126" fmla="*/ 856244 w 1206769"/>
              <a:gd name="connsiteY126" fmla="*/ 715613 h 1684262"/>
              <a:gd name="connsiteX127" fmla="*/ 663458 w 1206769"/>
              <a:gd name="connsiteY127" fmla="*/ 722662 h 1684262"/>
              <a:gd name="connsiteX128" fmla="*/ 644408 w 1206769"/>
              <a:gd name="connsiteY128" fmla="*/ 807149 h 1684262"/>
              <a:gd name="connsiteX129" fmla="*/ 662981 w 1206769"/>
              <a:gd name="connsiteY129" fmla="*/ 723138 h 1684262"/>
              <a:gd name="connsiteX130" fmla="*/ 663458 w 1206769"/>
              <a:gd name="connsiteY130" fmla="*/ 722662 h 1684262"/>
              <a:gd name="connsiteX131" fmla="*/ 628882 w 1206769"/>
              <a:gd name="connsiteY131" fmla="*/ 753332 h 1684262"/>
              <a:gd name="connsiteX132" fmla="*/ 655742 w 1206769"/>
              <a:gd name="connsiteY132" fmla="*/ 726472 h 1684262"/>
              <a:gd name="connsiteX133" fmla="*/ 628406 w 1206769"/>
              <a:gd name="connsiteY133" fmla="*/ 753332 h 1684262"/>
              <a:gd name="connsiteX134" fmla="*/ 628882 w 1206769"/>
              <a:gd name="connsiteY134" fmla="*/ 753332 h 1684262"/>
              <a:gd name="connsiteX135" fmla="*/ 771090 w 1206769"/>
              <a:gd name="connsiteY135" fmla="*/ 757237 h 1684262"/>
              <a:gd name="connsiteX136" fmla="*/ 690318 w 1206769"/>
              <a:gd name="connsiteY136" fmla="*/ 822579 h 1684262"/>
              <a:gd name="connsiteX137" fmla="*/ 770614 w 1206769"/>
              <a:gd name="connsiteY137" fmla="*/ 757237 h 1684262"/>
              <a:gd name="connsiteX138" fmla="*/ 771090 w 1206769"/>
              <a:gd name="connsiteY138" fmla="*/ 757237 h 1684262"/>
              <a:gd name="connsiteX139" fmla="*/ 759565 w 1206769"/>
              <a:gd name="connsiteY139" fmla="*/ 538162 h 1684262"/>
              <a:gd name="connsiteX140" fmla="*/ 851767 w 1206769"/>
              <a:gd name="connsiteY140" fmla="*/ 480536 h 1684262"/>
              <a:gd name="connsiteX141" fmla="*/ 759089 w 1206769"/>
              <a:gd name="connsiteY141" fmla="*/ 538067 h 1684262"/>
              <a:gd name="connsiteX142" fmla="*/ 759565 w 1206769"/>
              <a:gd name="connsiteY142" fmla="*/ 538162 h 1684262"/>
              <a:gd name="connsiteX143" fmla="*/ 877961 w 1206769"/>
              <a:gd name="connsiteY143" fmla="*/ 342138 h 1684262"/>
              <a:gd name="connsiteX144" fmla="*/ 812619 w 1206769"/>
              <a:gd name="connsiteY144" fmla="*/ 442055 h 1684262"/>
              <a:gd name="connsiteX145" fmla="*/ 877961 w 1206769"/>
              <a:gd name="connsiteY145" fmla="*/ 342138 h 1684262"/>
              <a:gd name="connsiteX146" fmla="*/ 681841 w 1206769"/>
              <a:gd name="connsiteY146" fmla="*/ 323088 h 1684262"/>
              <a:gd name="connsiteX147" fmla="*/ 758803 w 1206769"/>
              <a:gd name="connsiteY147" fmla="*/ 430816 h 1684262"/>
              <a:gd name="connsiteX148" fmla="*/ 643455 w 1206769"/>
              <a:gd name="connsiteY148" fmla="*/ 396145 h 1684262"/>
              <a:gd name="connsiteX149" fmla="*/ 639550 w 1206769"/>
              <a:gd name="connsiteY149" fmla="*/ 438436 h 1684262"/>
              <a:gd name="connsiteX150" fmla="*/ 682127 w 1206769"/>
              <a:gd name="connsiteY150" fmla="*/ 323088 h 1684262"/>
              <a:gd name="connsiteX151" fmla="*/ 681841 w 1206769"/>
              <a:gd name="connsiteY151" fmla="*/ 323088 h 1684262"/>
              <a:gd name="connsiteX152" fmla="*/ 351323 w 1206769"/>
              <a:gd name="connsiteY152" fmla="*/ 219361 h 1684262"/>
              <a:gd name="connsiteX153" fmla="*/ 383994 w 1206769"/>
              <a:gd name="connsiteY153" fmla="*/ 183070 h 1684262"/>
              <a:gd name="connsiteX154" fmla="*/ 403711 w 1206769"/>
              <a:gd name="connsiteY154" fmla="*/ 175069 h 1684262"/>
              <a:gd name="connsiteX155" fmla="*/ 411331 w 1206769"/>
              <a:gd name="connsiteY155" fmla="*/ 176117 h 1684262"/>
              <a:gd name="connsiteX156" fmla="*/ 569351 w 1206769"/>
              <a:gd name="connsiteY156" fmla="*/ 242792 h 1684262"/>
              <a:gd name="connsiteX157" fmla="*/ 569922 w 1206769"/>
              <a:gd name="connsiteY157" fmla="*/ 242792 h 1684262"/>
              <a:gd name="connsiteX158" fmla="*/ 558873 w 1206769"/>
              <a:gd name="connsiteY158" fmla="*/ 299942 h 1684262"/>
              <a:gd name="connsiteX159" fmla="*/ 351609 w 1206769"/>
              <a:gd name="connsiteY159" fmla="*/ 219075 h 1684262"/>
              <a:gd name="connsiteX160" fmla="*/ 351323 w 1206769"/>
              <a:gd name="connsiteY160" fmla="*/ 219361 h 1684262"/>
              <a:gd name="connsiteX161" fmla="*/ 470767 w 1206769"/>
              <a:gd name="connsiteY161" fmla="*/ 361188 h 1684262"/>
              <a:gd name="connsiteX162" fmla="*/ 566874 w 1206769"/>
              <a:gd name="connsiteY162" fmla="*/ 503396 h 1684262"/>
              <a:gd name="connsiteX163" fmla="*/ 470767 w 1206769"/>
              <a:gd name="connsiteY163" fmla="*/ 361188 h 1684262"/>
              <a:gd name="connsiteX164" fmla="*/ 632216 w 1206769"/>
              <a:gd name="connsiteY164" fmla="*/ 453485 h 1684262"/>
              <a:gd name="connsiteX165" fmla="*/ 699367 w 1206769"/>
              <a:gd name="connsiteY165" fmla="*/ 515112 h 1684262"/>
              <a:gd name="connsiteX166" fmla="*/ 759089 w 1206769"/>
              <a:gd name="connsiteY166" fmla="*/ 438055 h 1684262"/>
              <a:gd name="connsiteX167" fmla="*/ 678317 w 1206769"/>
              <a:gd name="connsiteY167" fmla="*/ 611029 h 1684262"/>
              <a:gd name="connsiteX168" fmla="*/ 640217 w 1206769"/>
              <a:gd name="connsiteY168" fmla="*/ 587978 h 1684262"/>
              <a:gd name="connsiteX169" fmla="*/ 632216 w 1206769"/>
              <a:gd name="connsiteY169" fmla="*/ 453581 h 1684262"/>
              <a:gd name="connsiteX170" fmla="*/ 632216 w 1206769"/>
              <a:gd name="connsiteY170" fmla="*/ 453485 h 1684262"/>
              <a:gd name="connsiteX171" fmla="*/ 686032 w 1206769"/>
              <a:gd name="connsiteY171" fmla="*/ 837819 h 1684262"/>
              <a:gd name="connsiteX172" fmla="*/ 628310 w 1206769"/>
              <a:gd name="connsiteY172" fmla="*/ 930116 h 1684262"/>
              <a:gd name="connsiteX173" fmla="*/ 686032 w 1206769"/>
              <a:gd name="connsiteY173" fmla="*/ 837914 h 1684262"/>
              <a:gd name="connsiteX174" fmla="*/ 686032 w 1206769"/>
              <a:gd name="connsiteY174" fmla="*/ 837819 h 1684262"/>
              <a:gd name="connsiteX175" fmla="*/ 743658 w 1206769"/>
              <a:gd name="connsiteY175" fmla="*/ 1291400 h 1684262"/>
              <a:gd name="connsiteX176" fmla="*/ 547634 w 1206769"/>
              <a:gd name="connsiteY176" fmla="*/ 1206818 h 1684262"/>
              <a:gd name="connsiteX177" fmla="*/ 573446 w 1206769"/>
              <a:gd name="connsiteY177" fmla="*/ 1222439 h 1684262"/>
              <a:gd name="connsiteX178" fmla="*/ 603450 w 1206769"/>
              <a:gd name="connsiteY178" fmla="*/ 1227487 h 1684262"/>
              <a:gd name="connsiteX179" fmla="*/ 743658 w 1206769"/>
              <a:gd name="connsiteY179" fmla="*/ 1291495 h 1684262"/>
              <a:gd name="connsiteX180" fmla="*/ 743658 w 1206769"/>
              <a:gd name="connsiteY180" fmla="*/ 1291400 h 1684262"/>
              <a:gd name="connsiteX181" fmla="*/ 578399 w 1206769"/>
              <a:gd name="connsiteY181" fmla="*/ 945452 h 1684262"/>
              <a:gd name="connsiteX182" fmla="*/ 689842 w 1206769"/>
              <a:gd name="connsiteY182" fmla="*/ 1122236 h 1684262"/>
              <a:gd name="connsiteX183" fmla="*/ 578399 w 1206769"/>
              <a:gd name="connsiteY183" fmla="*/ 945547 h 1684262"/>
              <a:gd name="connsiteX184" fmla="*/ 578399 w 1206769"/>
              <a:gd name="connsiteY184" fmla="*/ 945452 h 1684262"/>
              <a:gd name="connsiteX185" fmla="*/ 351609 w 1206769"/>
              <a:gd name="connsiteY185" fmla="*/ 1045464 h 1684262"/>
              <a:gd name="connsiteX186" fmla="*/ 382375 w 1206769"/>
              <a:gd name="connsiteY186" fmla="*/ 887825 h 1684262"/>
              <a:gd name="connsiteX187" fmla="*/ 351609 w 1206769"/>
              <a:gd name="connsiteY187" fmla="*/ 1045559 h 1684262"/>
              <a:gd name="connsiteX188" fmla="*/ 351609 w 1206769"/>
              <a:gd name="connsiteY188" fmla="*/ 1045464 h 1684262"/>
              <a:gd name="connsiteX189" fmla="*/ 420761 w 1206769"/>
              <a:gd name="connsiteY189" fmla="*/ 1018413 h 1684262"/>
              <a:gd name="connsiteX190" fmla="*/ 605260 w 1206769"/>
              <a:gd name="connsiteY190" fmla="*/ 1180338 h 1684262"/>
              <a:gd name="connsiteX191" fmla="*/ 420761 w 1206769"/>
              <a:gd name="connsiteY191" fmla="*/ 1018413 h 1684262"/>
              <a:gd name="connsiteX192" fmla="*/ 366944 w 1206769"/>
              <a:gd name="connsiteY192" fmla="*/ 1414272 h 1684262"/>
              <a:gd name="connsiteX193" fmla="*/ 597640 w 1206769"/>
              <a:gd name="connsiteY193" fmla="*/ 1460468 h 1684262"/>
              <a:gd name="connsiteX194" fmla="*/ 366944 w 1206769"/>
              <a:gd name="connsiteY194" fmla="*/ 1414463 h 1684262"/>
              <a:gd name="connsiteX195" fmla="*/ 366944 w 1206769"/>
              <a:gd name="connsiteY195" fmla="*/ 1414272 h 1684262"/>
              <a:gd name="connsiteX196" fmla="*/ 536108 w 1206769"/>
              <a:gd name="connsiteY196" fmla="*/ 1644968 h 1684262"/>
              <a:gd name="connsiteX197" fmla="*/ 498008 w 1206769"/>
              <a:gd name="connsiteY197" fmla="*/ 1625918 h 1684262"/>
              <a:gd name="connsiteX198" fmla="*/ 471148 w 1206769"/>
              <a:gd name="connsiteY198" fmla="*/ 1618202 h 1684262"/>
              <a:gd name="connsiteX199" fmla="*/ 471148 w 1206769"/>
              <a:gd name="connsiteY199" fmla="*/ 1664399 h 1684262"/>
              <a:gd name="connsiteX200" fmla="*/ 401901 w 1206769"/>
              <a:gd name="connsiteY200" fmla="*/ 1579817 h 1684262"/>
              <a:gd name="connsiteX201" fmla="*/ 536108 w 1206769"/>
              <a:gd name="connsiteY201" fmla="*/ 1645158 h 1684262"/>
              <a:gd name="connsiteX202" fmla="*/ 536108 w 1206769"/>
              <a:gd name="connsiteY202" fmla="*/ 1644968 h 1684262"/>
              <a:gd name="connsiteX203" fmla="*/ 616785 w 1206769"/>
              <a:gd name="connsiteY203" fmla="*/ 1564196 h 1684262"/>
              <a:gd name="connsiteX204" fmla="*/ 555349 w 1206769"/>
              <a:gd name="connsiteY204" fmla="*/ 1541145 h 1684262"/>
              <a:gd name="connsiteX205" fmla="*/ 638597 w 1206769"/>
              <a:gd name="connsiteY205" fmla="*/ 1493520 h 1684262"/>
              <a:gd name="connsiteX206" fmla="*/ 739848 w 1206769"/>
              <a:gd name="connsiteY206" fmla="*/ 1525715 h 1684262"/>
              <a:gd name="connsiteX207" fmla="*/ 616785 w 1206769"/>
              <a:gd name="connsiteY207" fmla="*/ 1564386 h 1684262"/>
              <a:gd name="connsiteX208" fmla="*/ 616785 w 1206769"/>
              <a:gd name="connsiteY208" fmla="*/ 1564196 h 1684262"/>
              <a:gd name="connsiteX209" fmla="*/ 752231 w 1206769"/>
              <a:gd name="connsiteY209" fmla="*/ 1664779 h 1684262"/>
              <a:gd name="connsiteX210" fmla="*/ 739658 w 1206769"/>
              <a:gd name="connsiteY210" fmla="*/ 1664779 h 1684262"/>
              <a:gd name="connsiteX211" fmla="*/ 731180 w 1206769"/>
              <a:gd name="connsiteY211" fmla="*/ 1664779 h 1684262"/>
              <a:gd name="connsiteX212" fmla="*/ 727561 w 1206769"/>
              <a:gd name="connsiteY212" fmla="*/ 1664779 h 1684262"/>
              <a:gd name="connsiteX213" fmla="*/ 713750 w 1206769"/>
              <a:gd name="connsiteY213" fmla="*/ 1666780 h 1684262"/>
              <a:gd name="connsiteX214" fmla="*/ 704225 w 1206769"/>
              <a:gd name="connsiteY214" fmla="*/ 1665256 h 1684262"/>
              <a:gd name="connsiteX215" fmla="*/ 705558 w 1206769"/>
              <a:gd name="connsiteY215" fmla="*/ 1667733 h 1684262"/>
              <a:gd name="connsiteX216" fmla="*/ 790045 w 1206769"/>
              <a:gd name="connsiteY216" fmla="*/ 1610106 h 1684262"/>
              <a:gd name="connsiteX217" fmla="*/ 752231 w 1206769"/>
              <a:gd name="connsiteY217" fmla="*/ 1664970 h 1684262"/>
              <a:gd name="connsiteX218" fmla="*/ 752231 w 1206769"/>
              <a:gd name="connsiteY218" fmla="*/ 1664779 h 1684262"/>
              <a:gd name="connsiteX219" fmla="*/ 857863 w 1206769"/>
              <a:gd name="connsiteY219" fmla="*/ 1591056 h 1684262"/>
              <a:gd name="connsiteX220" fmla="*/ 838813 w 1206769"/>
              <a:gd name="connsiteY220" fmla="*/ 1568958 h 1684262"/>
              <a:gd name="connsiteX221" fmla="*/ 836146 w 1206769"/>
              <a:gd name="connsiteY221" fmla="*/ 1564291 h 1684262"/>
              <a:gd name="connsiteX222" fmla="*/ 955179 w 1206769"/>
              <a:gd name="connsiteY222" fmla="*/ 1500720 h 1684262"/>
              <a:gd name="connsiteX223" fmla="*/ 1066493 w 1206769"/>
              <a:gd name="connsiteY223" fmla="*/ 1492065 h 1684262"/>
              <a:gd name="connsiteX224" fmla="*/ 857863 w 1206769"/>
              <a:gd name="connsiteY224" fmla="*/ 1591247 h 1684262"/>
              <a:gd name="connsiteX225" fmla="*/ 857863 w 1206769"/>
              <a:gd name="connsiteY225" fmla="*/ 1591056 h 1684262"/>
              <a:gd name="connsiteX226" fmla="*/ 1054979 w 1206769"/>
              <a:gd name="connsiteY226" fmla="*/ 1445037 h 1684262"/>
              <a:gd name="connsiteX227" fmla="*/ 916632 w 1206769"/>
              <a:gd name="connsiteY227" fmla="*/ 1468184 h 1684262"/>
              <a:gd name="connsiteX228" fmla="*/ 1028170 w 1206769"/>
              <a:gd name="connsiteY228" fmla="*/ 1445228 h 1684262"/>
              <a:gd name="connsiteX229" fmla="*/ 1054979 w 1206769"/>
              <a:gd name="connsiteY229" fmla="*/ 1445037 h 1684262"/>
              <a:gd name="connsiteX230" fmla="*/ 862816 w 1206769"/>
              <a:gd name="connsiteY230" fmla="*/ 1410462 h 1684262"/>
              <a:gd name="connsiteX231" fmla="*/ 647551 w 1206769"/>
              <a:gd name="connsiteY231" fmla="*/ 1448562 h 1684262"/>
              <a:gd name="connsiteX232" fmla="*/ 862816 w 1206769"/>
              <a:gd name="connsiteY232" fmla="*/ 1410653 h 1684262"/>
              <a:gd name="connsiteX233" fmla="*/ 862816 w 1206769"/>
              <a:gd name="connsiteY233" fmla="*/ 1410462 h 1684262"/>
              <a:gd name="connsiteX234" fmla="*/ 689842 w 1206769"/>
              <a:gd name="connsiteY234" fmla="*/ 1391412 h 1684262"/>
              <a:gd name="connsiteX235" fmla="*/ 924347 w 1206769"/>
              <a:gd name="connsiteY235" fmla="*/ 1306830 h 1684262"/>
              <a:gd name="connsiteX236" fmla="*/ 689842 w 1206769"/>
              <a:gd name="connsiteY236" fmla="*/ 1391412 h 1684262"/>
              <a:gd name="connsiteX237" fmla="*/ 1162663 w 1206769"/>
              <a:gd name="connsiteY237" fmla="*/ 1057085 h 1684262"/>
              <a:gd name="connsiteX238" fmla="*/ 1148756 w 1206769"/>
              <a:gd name="connsiteY238" fmla="*/ 1134428 h 1684262"/>
              <a:gd name="connsiteX239" fmla="*/ 1066841 w 1206769"/>
              <a:gd name="connsiteY239" fmla="*/ 1139762 h 1684262"/>
              <a:gd name="connsiteX240" fmla="*/ 1035790 w 1206769"/>
              <a:gd name="connsiteY240" fmla="*/ 1087755 h 1684262"/>
              <a:gd name="connsiteX241" fmla="*/ 1162663 w 1206769"/>
              <a:gd name="connsiteY241" fmla="*/ 1057085 h 1684262"/>
              <a:gd name="connsiteX242" fmla="*/ 987913 w 1206769"/>
              <a:gd name="connsiteY242" fmla="*/ 1181170 h 1684262"/>
              <a:gd name="connsiteX243" fmla="*/ 958923 w 1206769"/>
              <a:gd name="connsiteY243" fmla="*/ 1264444 h 1684262"/>
              <a:gd name="connsiteX244" fmla="*/ 905107 w 1206769"/>
              <a:gd name="connsiteY244" fmla="*/ 1118330 h 1684262"/>
              <a:gd name="connsiteX245" fmla="*/ 987913 w 1206769"/>
              <a:gd name="connsiteY245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329797 w 1206769"/>
              <a:gd name="connsiteY73" fmla="*/ 1549622 h 1684262"/>
              <a:gd name="connsiteX74" fmla="*/ 255883 w 1206769"/>
              <a:gd name="connsiteY74" fmla="*/ 1502664 h 1684262"/>
              <a:gd name="connsiteX75" fmla="*/ 255883 w 1206769"/>
              <a:gd name="connsiteY75" fmla="*/ 1502664 h 1684262"/>
              <a:gd name="connsiteX76" fmla="*/ 239976 w 1206769"/>
              <a:gd name="connsiteY76" fmla="*/ 1484281 h 1684262"/>
              <a:gd name="connsiteX77" fmla="*/ 203495 w 1206769"/>
              <a:gd name="connsiteY77" fmla="*/ 1484281 h 1684262"/>
              <a:gd name="connsiteX78" fmla="*/ 187303 w 1206769"/>
              <a:gd name="connsiteY78" fmla="*/ 1499140 h 1684262"/>
              <a:gd name="connsiteX79" fmla="*/ 490674 w 1206769"/>
              <a:gd name="connsiteY79" fmla="*/ 1673352 h 1684262"/>
              <a:gd name="connsiteX80" fmla="*/ 757374 w 1206769"/>
              <a:gd name="connsiteY80" fmla="*/ 1682401 h 1684262"/>
              <a:gd name="connsiteX81" fmla="*/ 988070 w 1206769"/>
              <a:gd name="connsiteY81" fmla="*/ 1594485 h 1684262"/>
              <a:gd name="connsiteX82" fmla="*/ 1152566 w 1206769"/>
              <a:gd name="connsiteY82" fmla="*/ 1394460 h 1684262"/>
              <a:gd name="connsiteX83" fmla="*/ 918822 w 1206769"/>
              <a:gd name="connsiteY83" fmla="*/ 1363507 h 1684262"/>
              <a:gd name="connsiteX84" fmla="*/ 802904 w 1206769"/>
              <a:gd name="connsiteY84" fmla="*/ 1350454 h 1684262"/>
              <a:gd name="connsiteX85" fmla="*/ 841956 w 1206769"/>
              <a:gd name="connsiteY85" fmla="*/ 1326547 h 1684262"/>
              <a:gd name="connsiteX86" fmla="*/ 1018286 w 1206769"/>
              <a:gd name="connsiteY86" fmla="*/ 1315425 h 1684262"/>
              <a:gd name="connsiteX87" fmla="*/ 980354 w 1206769"/>
              <a:gd name="connsiteY87" fmla="*/ 1268921 h 1684262"/>
              <a:gd name="connsiteX88" fmla="*/ 1091488 w 1206769"/>
              <a:gd name="connsiteY88" fmla="*/ 1221043 h 1684262"/>
              <a:gd name="connsiteX89" fmla="*/ 911203 w 1206769"/>
              <a:gd name="connsiteY89" fmla="*/ 1022890 h 1684262"/>
              <a:gd name="connsiteX90" fmla="*/ 1193429 w 1206769"/>
              <a:gd name="connsiteY90" fmla="*/ 899446 h 1684262"/>
              <a:gd name="connsiteX91" fmla="*/ 759089 w 1206769"/>
              <a:gd name="connsiteY91" fmla="*/ 61246 h 1684262"/>
              <a:gd name="connsiteX92" fmla="*/ 720989 w 1206769"/>
              <a:gd name="connsiteY92" fmla="*/ 145828 h 1684262"/>
              <a:gd name="connsiteX93" fmla="*/ 759089 w 1206769"/>
              <a:gd name="connsiteY93" fmla="*/ 61436 h 1684262"/>
              <a:gd name="connsiteX94" fmla="*/ 759089 w 1206769"/>
              <a:gd name="connsiteY94" fmla="*/ 61246 h 1684262"/>
              <a:gd name="connsiteX95" fmla="*/ 363611 w 1206769"/>
              <a:gd name="connsiteY95" fmla="*/ 545783 h 1684262"/>
              <a:gd name="connsiteX96" fmla="*/ 348275 w 1206769"/>
              <a:gd name="connsiteY96" fmla="*/ 553498 h 1684262"/>
              <a:gd name="connsiteX97" fmla="*/ 363611 w 1206769"/>
              <a:gd name="connsiteY97" fmla="*/ 545783 h 1684262"/>
              <a:gd name="connsiteX98" fmla="*/ 232451 w 1206769"/>
              <a:gd name="connsiteY98" fmla="*/ 523113 h 1684262"/>
              <a:gd name="connsiteX99" fmla="*/ 254694 w 1206769"/>
              <a:gd name="connsiteY99" fmla="*/ 664096 h 1684262"/>
              <a:gd name="connsiteX100" fmla="*/ 232451 w 1206769"/>
              <a:gd name="connsiteY100" fmla="*/ 523113 h 1684262"/>
              <a:gd name="connsiteX101" fmla="*/ 340084 w 1206769"/>
              <a:gd name="connsiteY101" fmla="*/ 692277 h 1684262"/>
              <a:gd name="connsiteX102" fmla="*/ 470767 w 1206769"/>
              <a:gd name="connsiteY102" fmla="*/ 684562 h 1684262"/>
              <a:gd name="connsiteX103" fmla="*/ 340084 w 1206769"/>
              <a:gd name="connsiteY103" fmla="*/ 691896 h 1684262"/>
              <a:gd name="connsiteX104" fmla="*/ 340084 w 1206769"/>
              <a:gd name="connsiteY104" fmla="*/ 692277 h 1684262"/>
              <a:gd name="connsiteX105" fmla="*/ 382375 w 1206769"/>
              <a:gd name="connsiteY105" fmla="*/ 615410 h 1684262"/>
              <a:gd name="connsiteX106" fmla="*/ 516868 w 1206769"/>
              <a:gd name="connsiteY106" fmla="*/ 688372 h 1684262"/>
              <a:gd name="connsiteX107" fmla="*/ 382661 w 1206769"/>
              <a:gd name="connsiteY107" fmla="*/ 615029 h 1684262"/>
              <a:gd name="connsiteX108" fmla="*/ 382375 w 1206769"/>
              <a:gd name="connsiteY108" fmla="*/ 615410 h 1684262"/>
              <a:gd name="connsiteX109" fmla="*/ 201400 w 1206769"/>
              <a:gd name="connsiteY109" fmla="*/ 907542 h 1684262"/>
              <a:gd name="connsiteX110" fmla="*/ 163300 w 1206769"/>
              <a:gd name="connsiteY110" fmla="*/ 838295 h 1684262"/>
              <a:gd name="connsiteX111" fmla="*/ 201686 w 1206769"/>
              <a:gd name="connsiteY111" fmla="*/ 907161 h 1684262"/>
              <a:gd name="connsiteX112" fmla="*/ 201400 w 1206769"/>
              <a:gd name="connsiteY112" fmla="*/ 907542 h 1684262"/>
              <a:gd name="connsiteX113" fmla="*/ 97811 w 1206769"/>
              <a:gd name="connsiteY113" fmla="*/ 1285557 h 1684262"/>
              <a:gd name="connsiteX114" fmla="*/ 123279 w 1206769"/>
              <a:gd name="connsiteY114" fmla="*/ 1264178 h 1684262"/>
              <a:gd name="connsiteX115" fmla="*/ 231975 w 1206769"/>
              <a:gd name="connsiteY115" fmla="*/ 1341501 h 1684262"/>
              <a:gd name="connsiteX116" fmla="*/ 97811 w 1206769"/>
              <a:gd name="connsiteY116" fmla="*/ 1285557 h 1684262"/>
              <a:gd name="connsiteX117" fmla="*/ 232928 w 1206769"/>
              <a:gd name="connsiteY117" fmla="*/ 1376077 h 1684262"/>
              <a:gd name="connsiteX118" fmla="*/ 279029 w 1206769"/>
              <a:gd name="connsiteY118" fmla="*/ 1379887 h 1684262"/>
              <a:gd name="connsiteX119" fmla="*/ 232451 w 1206769"/>
              <a:gd name="connsiteY119" fmla="*/ 1376077 h 1684262"/>
              <a:gd name="connsiteX120" fmla="*/ 232928 w 1206769"/>
              <a:gd name="connsiteY120" fmla="*/ 1376077 h 1684262"/>
              <a:gd name="connsiteX121" fmla="*/ 856244 w 1206769"/>
              <a:gd name="connsiteY121" fmla="*/ 715613 h 1684262"/>
              <a:gd name="connsiteX122" fmla="*/ 817635 w 1206769"/>
              <a:gd name="connsiteY122" fmla="*/ 708913 h 1684262"/>
              <a:gd name="connsiteX123" fmla="*/ 721084 w 1206769"/>
              <a:gd name="connsiteY123" fmla="*/ 657225 h 1684262"/>
              <a:gd name="connsiteX124" fmla="*/ 855767 w 1206769"/>
              <a:gd name="connsiteY124" fmla="*/ 715613 h 1684262"/>
              <a:gd name="connsiteX125" fmla="*/ 856244 w 1206769"/>
              <a:gd name="connsiteY125" fmla="*/ 715613 h 1684262"/>
              <a:gd name="connsiteX126" fmla="*/ 663458 w 1206769"/>
              <a:gd name="connsiteY126" fmla="*/ 722662 h 1684262"/>
              <a:gd name="connsiteX127" fmla="*/ 644408 w 1206769"/>
              <a:gd name="connsiteY127" fmla="*/ 807149 h 1684262"/>
              <a:gd name="connsiteX128" fmla="*/ 662981 w 1206769"/>
              <a:gd name="connsiteY128" fmla="*/ 723138 h 1684262"/>
              <a:gd name="connsiteX129" fmla="*/ 663458 w 1206769"/>
              <a:gd name="connsiteY129" fmla="*/ 722662 h 1684262"/>
              <a:gd name="connsiteX130" fmla="*/ 628882 w 1206769"/>
              <a:gd name="connsiteY130" fmla="*/ 753332 h 1684262"/>
              <a:gd name="connsiteX131" fmla="*/ 655742 w 1206769"/>
              <a:gd name="connsiteY131" fmla="*/ 726472 h 1684262"/>
              <a:gd name="connsiteX132" fmla="*/ 628406 w 1206769"/>
              <a:gd name="connsiteY132" fmla="*/ 753332 h 1684262"/>
              <a:gd name="connsiteX133" fmla="*/ 628882 w 1206769"/>
              <a:gd name="connsiteY133" fmla="*/ 753332 h 1684262"/>
              <a:gd name="connsiteX134" fmla="*/ 771090 w 1206769"/>
              <a:gd name="connsiteY134" fmla="*/ 757237 h 1684262"/>
              <a:gd name="connsiteX135" fmla="*/ 690318 w 1206769"/>
              <a:gd name="connsiteY135" fmla="*/ 822579 h 1684262"/>
              <a:gd name="connsiteX136" fmla="*/ 770614 w 1206769"/>
              <a:gd name="connsiteY136" fmla="*/ 757237 h 1684262"/>
              <a:gd name="connsiteX137" fmla="*/ 771090 w 1206769"/>
              <a:gd name="connsiteY137" fmla="*/ 757237 h 1684262"/>
              <a:gd name="connsiteX138" fmla="*/ 759565 w 1206769"/>
              <a:gd name="connsiteY138" fmla="*/ 538162 h 1684262"/>
              <a:gd name="connsiteX139" fmla="*/ 851767 w 1206769"/>
              <a:gd name="connsiteY139" fmla="*/ 480536 h 1684262"/>
              <a:gd name="connsiteX140" fmla="*/ 759089 w 1206769"/>
              <a:gd name="connsiteY140" fmla="*/ 538067 h 1684262"/>
              <a:gd name="connsiteX141" fmla="*/ 759565 w 1206769"/>
              <a:gd name="connsiteY141" fmla="*/ 538162 h 1684262"/>
              <a:gd name="connsiteX142" fmla="*/ 877961 w 1206769"/>
              <a:gd name="connsiteY142" fmla="*/ 342138 h 1684262"/>
              <a:gd name="connsiteX143" fmla="*/ 812619 w 1206769"/>
              <a:gd name="connsiteY143" fmla="*/ 442055 h 1684262"/>
              <a:gd name="connsiteX144" fmla="*/ 877961 w 1206769"/>
              <a:gd name="connsiteY144" fmla="*/ 342138 h 1684262"/>
              <a:gd name="connsiteX145" fmla="*/ 681841 w 1206769"/>
              <a:gd name="connsiteY145" fmla="*/ 323088 h 1684262"/>
              <a:gd name="connsiteX146" fmla="*/ 758803 w 1206769"/>
              <a:gd name="connsiteY146" fmla="*/ 430816 h 1684262"/>
              <a:gd name="connsiteX147" fmla="*/ 643455 w 1206769"/>
              <a:gd name="connsiteY147" fmla="*/ 396145 h 1684262"/>
              <a:gd name="connsiteX148" fmla="*/ 639550 w 1206769"/>
              <a:gd name="connsiteY148" fmla="*/ 438436 h 1684262"/>
              <a:gd name="connsiteX149" fmla="*/ 682127 w 1206769"/>
              <a:gd name="connsiteY149" fmla="*/ 323088 h 1684262"/>
              <a:gd name="connsiteX150" fmla="*/ 681841 w 1206769"/>
              <a:gd name="connsiteY150" fmla="*/ 323088 h 1684262"/>
              <a:gd name="connsiteX151" fmla="*/ 351323 w 1206769"/>
              <a:gd name="connsiteY151" fmla="*/ 219361 h 1684262"/>
              <a:gd name="connsiteX152" fmla="*/ 383994 w 1206769"/>
              <a:gd name="connsiteY152" fmla="*/ 183070 h 1684262"/>
              <a:gd name="connsiteX153" fmla="*/ 403711 w 1206769"/>
              <a:gd name="connsiteY153" fmla="*/ 175069 h 1684262"/>
              <a:gd name="connsiteX154" fmla="*/ 411331 w 1206769"/>
              <a:gd name="connsiteY154" fmla="*/ 176117 h 1684262"/>
              <a:gd name="connsiteX155" fmla="*/ 569351 w 1206769"/>
              <a:gd name="connsiteY155" fmla="*/ 242792 h 1684262"/>
              <a:gd name="connsiteX156" fmla="*/ 569922 w 1206769"/>
              <a:gd name="connsiteY156" fmla="*/ 242792 h 1684262"/>
              <a:gd name="connsiteX157" fmla="*/ 558873 w 1206769"/>
              <a:gd name="connsiteY157" fmla="*/ 299942 h 1684262"/>
              <a:gd name="connsiteX158" fmla="*/ 351609 w 1206769"/>
              <a:gd name="connsiteY158" fmla="*/ 219075 h 1684262"/>
              <a:gd name="connsiteX159" fmla="*/ 351323 w 1206769"/>
              <a:gd name="connsiteY159" fmla="*/ 219361 h 1684262"/>
              <a:gd name="connsiteX160" fmla="*/ 470767 w 1206769"/>
              <a:gd name="connsiteY160" fmla="*/ 361188 h 1684262"/>
              <a:gd name="connsiteX161" fmla="*/ 566874 w 1206769"/>
              <a:gd name="connsiteY161" fmla="*/ 503396 h 1684262"/>
              <a:gd name="connsiteX162" fmla="*/ 470767 w 1206769"/>
              <a:gd name="connsiteY162" fmla="*/ 361188 h 1684262"/>
              <a:gd name="connsiteX163" fmla="*/ 632216 w 1206769"/>
              <a:gd name="connsiteY163" fmla="*/ 453485 h 1684262"/>
              <a:gd name="connsiteX164" fmla="*/ 699367 w 1206769"/>
              <a:gd name="connsiteY164" fmla="*/ 515112 h 1684262"/>
              <a:gd name="connsiteX165" fmla="*/ 759089 w 1206769"/>
              <a:gd name="connsiteY165" fmla="*/ 438055 h 1684262"/>
              <a:gd name="connsiteX166" fmla="*/ 678317 w 1206769"/>
              <a:gd name="connsiteY166" fmla="*/ 611029 h 1684262"/>
              <a:gd name="connsiteX167" fmla="*/ 640217 w 1206769"/>
              <a:gd name="connsiteY167" fmla="*/ 587978 h 1684262"/>
              <a:gd name="connsiteX168" fmla="*/ 632216 w 1206769"/>
              <a:gd name="connsiteY168" fmla="*/ 453581 h 1684262"/>
              <a:gd name="connsiteX169" fmla="*/ 632216 w 1206769"/>
              <a:gd name="connsiteY169" fmla="*/ 453485 h 1684262"/>
              <a:gd name="connsiteX170" fmla="*/ 686032 w 1206769"/>
              <a:gd name="connsiteY170" fmla="*/ 837819 h 1684262"/>
              <a:gd name="connsiteX171" fmla="*/ 628310 w 1206769"/>
              <a:gd name="connsiteY171" fmla="*/ 930116 h 1684262"/>
              <a:gd name="connsiteX172" fmla="*/ 686032 w 1206769"/>
              <a:gd name="connsiteY172" fmla="*/ 837914 h 1684262"/>
              <a:gd name="connsiteX173" fmla="*/ 686032 w 1206769"/>
              <a:gd name="connsiteY173" fmla="*/ 837819 h 1684262"/>
              <a:gd name="connsiteX174" fmla="*/ 743658 w 1206769"/>
              <a:gd name="connsiteY174" fmla="*/ 1291400 h 1684262"/>
              <a:gd name="connsiteX175" fmla="*/ 547634 w 1206769"/>
              <a:gd name="connsiteY175" fmla="*/ 1206818 h 1684262"/>
              <a:gd name="connsiteX176" fmla="*/ 573446 w 1206769"/>
              <a:gd name="connsiteY176" fmla="*/ 1222439 h 1684262"/>
              <a:gd name="connsiteX177" fmla="*/ 603450 w 1206769"/>
              <a:gd name="connsiteY177" fmla="*/ 1227487 h 1684262"/>
              <a:gd name="connsiteX178" fmla="*/ 743658 w 1206769"/>
              <a:gd name="connsiteY178" fmla="*/ 1291495 h 1684262"/>
              <a:gd name="connsiteX179" fmla="*/ 743658 w 1206769"/>
              <a:gd name="connsiteY179" fmla="*/ 1291400 h 1684262"/>
              <a:gd name="connsiteX180" fmla="*/ 578399 w 1206769"/>
              <a:gd name="connsiteY180" fmla="*/ 945452 h 1684262"/>
              <a:gd name="connsiteX181" fmla="*/ 689842 w 1206769"/>
              <a:gd name="connsiteY181" fmla="*/ 1122236 h 1684262"/>
              <a:gd name="connsiteX182" fmla="*/ 578399 w 1206769"/>
              <a:gd name="connsiteY182" fmla="*/ 945547 h 1684262"/>
              <a:gd name="connsiteX183" fmla="*/ 578399 w 1206769"/>
              <a:gd name="connsiteY183" fmla="*/ 945452 h 1684262"/>
              <a:gd name="connsiteX184" fmla="*/ 351609 w 1206769"/>
              <a:gd name="connsiteY184" fmla="*/ 1045464 h 1684262"/>
              <a:gd name="connsiteX185" fmla="*/ 382375 w 1206769"/>
              <a:gd name="connsiteY185" fmla="*/ 887825 h 1684262"/>
              <a:gd name="connsiteX186" fmla="*/ 351609 w 1206769"/>
              <a:gd name="connsiteY186" fmla="*/ 1045559 h 1684262"/>
              <a:gd name="connsiteX187" fmla="*/ 351609 w 1206769"/>
              <a:gd name="connsiteY187" fmla="*/ 1045464 h 1684262"/>
              <a:gd name="connsiteX188" fmla="*/ 420761 w 1206769"/>
              <a:gd name="connsiteY188" fmla="*/ 1018413 h 1684262"/>
              <a:gd name="connsiteX189" fmla="*/ 605260 w 1206769"/>
              <a:gd name="connsiteY189" fmla="*/ 1180338 h 1684262"/>
              <a:gd name="connsiteX190" fmla="*/ 420761 w 1206769"/>
              <a:gd name="connsiteY190" fmla="*/ 1018413 h 1684262"/>
              <a:gd name="connsiteX191" fmla="*/ 366944 w 1206769"/>
              <a:gd name="connsiteY191" fmla="*/ 1414272 h 1684262"/>
              <a:gd name="connsiteX192" fmla="*/ 597640 w 1206769"/>
              <a:gd name="connsiteY192" fmla="*/ 1460468 h 1684262"/>
              <a:gd name="connsiteX193" fmla="*/ 366944 w 1206769"/>
              <a:gd name="connsiteY193" fmla="*/ 1414463 h 1684262"/>
              <a:gd name="connsiteX194" fmla="*/ 366944 w 1206769"/>
              <a:gd name="connsiteY194" fmla="*/ 1414272 h 1684262"/>
              <a:gd name="connsiteX195" fmla="*/ 536108 w 1206769"/>
              <a:gd name="connsiteY195" fmla="*/ 1644968 h 1684262"/>
              <a:gd name="connsiteX196" fmla="*/ 498008 w 1206769"/>
              <a:gd name="connsiteY196" fmla="*/ 1625918 h 1684262"/>
              <a:gd name="connsiteX197" fmla="*/ 471148 w 1206769"/>
              <a:gd name="connsiteY197" fmla="*/ 1618202 h 1684262"/>
              <a:gd name="connsiteX198" fmla="*/ 471148 w 1206769"/>
              <a:gd name="connsiteY198" fmla="*/ 1664399 h 1684262"/>
              <a:gd name="connsiteX199" fmla="*/ 401901 w 1206769"/>
              <a:gd name="connsiteY199" fmla="*/ 1579817 h 1684262"/>
              <a:gd name="connsiteX200" fmla="*/ 536108 w 1206769"/>
              <a:gd name="connsiteY200" fmla="*/ 1645158 h 1684262"/>
              <a:gd name="connsiteX201" fmla="*/ 536108 w 1206769"/>
              <a:gd name="connsiteY201" fmla="*/ 1644968 h 1684262"/>
              <a:gd name="connsiteX202" fmla="*/ 616785 w 1206769"/>
              <a:gd name="connsiteY202" fmla="*/ 1564196 h 1684262"/>
              <a:gd name="connsiteX203" fmla="*/ 555349 w 1206769"/>
              <a:gd name="connsiteY203" fmla="*/ 1541145 h 1684262"/>
              <a:gd name="connsiteX204" fmla="*/ 638597 w 1206769"/>
              <a:gd name="connsiteY204" fmla="*/ 1493520 h 1684262"/>
              <a:gd name="connsiteX205" fmla="*/ 739848 w 1206769"/>
              <a:gd name="connsiteY205" fmla="*/ 1525715 h 1684262"/>
              <a:gd name="connsiteX206" fmla="*/ 616785 w 1206769"/>
              <a:gd name="connsiteY206" fmla="*/ 1564386 h 1684262"/>
              <a:gd name="connsiteX207" fmla="*/ 616785 w 1206769"/>
              <a:gd name="connsiteY207" fmla="*/ 1564196 h 1684262"/>
              <a:gd name="connsiteX208" fmla="*/ 752231 w 1206769"/>
              <a:gd name="connsiteY208" fmla="*/ 1664779 h 1684262"/>
              <a:gd name="connsiteX209" fmla="*/ 739658 w 1206769"/>
              <a:gd name="connsiteY209" fmla="*/ 1664779 h 1684262"/>
              <a:gd name="connsiteX210" fmla="*/ 731180 w 1206769"/>
              <a:gd name="connsiteY210" fmla="*/ 1664779 h 1684262"/>
              <a:gd name="connsiteX211" fmla="*/ 727561 w 1206769"/>
              <a:gd name="connsiteY211" fmla="*/ 1664779 h 1684262"/>
              <a:gd name="connsiteX212" fmla="*/ 713750 w 1206769"/>
              <a:gd name="connsiteY212" fmla="*/ 1666780 h 1684262"/>
              <a:gd name="connsiteX213" fmla="*/ 704225 w 1206769"/>
              <a:gd name="connsiteY213" fmla="*/ 1665256 h 1684262"/>
              <a:gd name="connsiteX214" fmla="*/ 705558 w 1206769"/>
              <a:gd name="connsiteY214" fmla="*/ 1667733 h 1684262"/>
              <a:gd name="connsiteX215" fmla="*/ 790045 w 1206769"/>
              <a:gd name="connsiteY215" fmla="*/ 1610106 h 1684262"/>
              <a:gd name="connsiteX216" fmla="*/ 752231 w 1206769"/>
              <a:gd name="connsiteY216" fmla="*/ 1664970 h 1684262"/>
              <a:gd name="connsiteX217" fmla="*/ 752231 w 1206769"/>
              <a:gd name="connsiteY217" fmla="*/ 1664779 h 1684262"/>
              <a:gd name="connsiteX218" fmla="*/ 857863 w 1206769"/>
              <a:gd name="connsiteY218" fmla="*/ 1591056 h 1684262"/>
              <a:gd name="connsiteX219" fmla="*/ 838813 w 1206769"/>
              <a:gd name="connsiteY219" fmla="*/ 1568958 h 1684262"/>
              <a:gd name="connsiteX220" fmla="*/ 836146 w 1206769"/>
              <a:gd name="connsiteY220" fmla="*/ 1564291 h 1684262"/>
              <a:gd name="connsiteX221" fmla="*/ 955179 w 1206769"/>
              <a:gd name="connsiteY221" fmla="*/ 1500720 h 1684262"/>
              <a:gd name="connsiteX222" fmla="*/ 1066493 w 1206769"/>
              <a:gd name="connsiteY222" fmla="*/ 1492065 h 1684262"/>
              <a:gd name="connsiteX223" fmla="*/ 857863 w 1206769"/>
              <a:gd name="connsiteY223" fmla="*/ 1591247 h 1684262"/>
              <a:gd name="connsiteX224" fmla="*/ 857863 w 1206769"/>
              <a:gd name="connsiteY224" fmla="*/ 1591056 h 1684262"/>
              <a:gd name="connsiteX225" fmla="*/ 1054979 w 1206769"/>
              <a:gd name="connsiteY225" fmla="*/ 1445037 h 1684262"/>
              <a:gd name="connsiteX226" fmla="*/ 916632 w 1206769"/>
              <a:gd name="connsiteY226" fmla="*/ 1468184 h 1684262"/>
              <a:gd name="connsiteX227" fmla="*/ 1028170 w 1206769"/>
              <a:gd name="connsiteY227" fmla="*/ 1445228 h 1684262"/>
              <a:gd name="connsiteX228" fmla="*/ 1054979 w 1206769"/>
              <a:gd name="connsiteY228" fmla="*/ 1445037 h 1684262"/>
              <a:gd name="connsiteX229" fmla="*/ 862816 w 1206769"/>
              <a:gd name="connsiteY229" fmla="*/ 1410462 h 1684262"/>
              <a:gd name="connsiteX230" fmla="*/ 647551 w 1206769"/>
              <a:gd name="connsiteY230" fmla="*/ 1448562 h 1684262"/>
              <a:gd name="connsiteX231" fmla="*/ 862816 w 1206769"/>
              <a:gd name="connsiteY231" fmla="*/ 1410653 h 1684262"/>
              <a:gd name="connsiteX232" fmla="*/ 862816 w 1206769"/>
              <a:gd name="connsiteY232" fmla="*/ 1410462 h 1684262"/>
              <a:gd name="connsiteX233" fmla="*/ 689842 w 1206769"/>
              <a:gd name="connsiteY233" fmla="*/ 1391412 h 1684262"/>
              <a:gd name="connsiteX234" fmla="*/ 924347 w 1206769"/>
              <a:gd name="connsiteY234" fmla="*/ 1306830 h 1684262"/>
              <a:gd name="connsiteX235" fmla="*/ 689842 w 1206769"/>
              <a:gd name="connsiteY235" fmla="*/ 1391412 h 1684262"/>
              <a:gd name="connsiteX236" fmla="*/ 1162663 w 1206769"/>
              <a:gd name="connsiteY236" fmla="*/ 1057085 h 1684262"/>
              <a:gd name="connsiteX237" fmla="*/ 1148756 w 1206769"/>
              <a:gd name="connsiteY237" fmla="*/ 1134428 h 1684262"/>
              <a:gd name="connsiteX238" fmla="*/ 1066841 w 1206769"/>
              <a:gd name="connsiteY238" fmla="*/ 1139762 h 1684262"/>
              <a:gd name="connsiteX239" fmla="*/ 1035790 w 1206769"/>
              <a:gd name="connsiteY239" fmla="*/ 1087755 h 1684262"/>
              <a:gd name="connsiteX240" fmla="*/ 1162663 w 1206769"/>
              <a:gd name="connsiteY240" fmla="*/ 1057085 h 1684262"/>
              <a:gd name="connsiteX241" fmla="*/ 987913 w 1206769"/>
              <a:gd name="connsiteY241" fmla="*/ 1181170 h 1684262"/>
              <a:gd name="connsiteX242" fmla="*/ 958923 w 1206769"/>
              <a:gd name="connsiteY242" fmla="*/ 1264444 h 1684262"/>
              <a:gd name="connsiteX243" fmla="*/ 905107 w 1206769"/>
              <a:gd name="connsiteY243" fmla="*/ 1118330 h 1684262"/>
              <a:gd name="connsiteX244" fmla="*/ 987913 w 1206769"/>
              <a:gd name="connsiteY244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0738 w 1206769"/>
              <a:gd name="connsiteY15" fmla="*/ 677704 h 1684262"/>
              <a:gd name="connsiteX16" fmla="*/ 1005881 w 1206769"/>
              <a:gd name="connsiteY16" fmla="*/ 661511 h 1684262"/>
              <a:gd name="connsiteX17" fmla="*/ 1065794 w 1206769"/>
              <a:gd name="connsiteY17" fmla="*/ 651415 h 1684262"/>
              <a:gd name="connsiteX18" fmla="*/ 1073223 w 1206769"/>
              <a:gd name="connsiteY18" fmla="*/ 652653 h 1684262"/>
              <a:gd name="connsiteX19" fmla="*/ 1086272 w 1206769"/>
              <a:gd name="connsiteY19" fmla="*/ 660654 h 1684262"/>
              <a:gd name="connsiteX20" fmla="*/ 1102560 w 1206769"/>
              <a:gd name="connsiteY20" fmla="*/ 657701 h 1684262"/>
              <a:gd name="connsiteX21" fmla="*/ 739848 w 1206769"/>
              <a:gd name="connsiteY21" fmla="*/ 595694 h 1684262"/>
              <a:gd name="connsiteX22" fmla="*/ 716893 w 1206769"/>
              <a:gd name="connsiteY22" fmla="*/ 318992 h 1684262"/>
              <a:gd name="connsiteX23" fmla="*/ 920537 w 1206769"/>
              <a:gd name="connsiteY23" fmla="*/ 246031 h 1684262"/>
              <a:gd name="connsiteX24" fmla="*/ 682412 w 1206769"/>
              <a:gd name="connsiteY24" fmla="*/ 238316 h 1684262"/>
              <a:gd name="connsiteX25" fmla="*/ 928538 w 1206769"/>
              <a:gd name="connsiteY25" fmla="*/ 226790 h 1684262"/>
              <a:gd name="connsiteX26" fmla="*/ 720893 w 1206769"/>
              <a:gd name="connsiteY26" fmla="*/ 196025 h 1684262"/>
              <a:gd name="connsiteX27" fmla="*/ 736229 w 1206769"/>
              <a:gd name="connsiteY27" fmla="*/ 49911 h 1684262"/>
              <a:gd name="connsiteX28" fmla="*/ 663267 w 1206769"/>
              <a:gd name="connsiteY28" fmla="*/ 0 h 1684262"/>
              <a:gd name="connsiteX29" fmla="*/ 625167 w 1206769"/>
              <a:gd name="connsiteY29" fmla="*/ 103727 h 1684262"/>
              <a:gd name="connsiteX30" fmla="*/ 625167 w 1206769"/>
              <a:gd name="connsiteY30" fmla="*/ 288322 h 1684262"/>
              <a:gd name="connsiteX31" fmla="*/ 336845 w 1206769"/>
              <a:gd name="connsiteY31" fmla="*/ 261366 h 1684262"/>
              <a:gd name="connsiteX32" fmla="*/ 367611 w 1206769"/>
              <a:gd name="connsiteY32" fmla="*/ 307467 h 1684262"/>
              <a:gd name="connsiteX33" fmla="*/ 579066 w 1206769"/>
              <a:gd name="connsiteY33" fmla="*/ 615029 h 1684262"/>
              <a:gd name="connsiteX34" fmla="*/ 263884 w 1206769"/>
              <a:gd name="connsiteY34" fmla="*/ 511207 h 1684262"/>
              <a:gd name="connsiteX35" fmla="*/ 233118 w 1206769"/>
              <a:gd name="connsiteY35" fmla="*/ 714947 h 1684262"/>
              <a:gd name="connsiteX36" fmla="*/ 532965 w 1206769"/>
              <a:gd name="connsiteY36" fmla="*/ 807149 h 1684262"/>
              <a:gd name="connsiteX37" fmla="*/ 513915 w 1206769"/>
              <a:gd name="connsiteY37" fmla="*/ 803339 h 1684262"/>
              <a:gd name="connsiteX38" fmla="*/ 502390 w 1206769"/>
              <a:gd name="connsiteY38" fmla="*/ 791813 h 1684262"/>
              <a:gd name="connsiteX39" fmla="*/ 464290 w 1206769"/>
              <a:gd name="connsiteY39" fmla="*/ 772763 h 1684262"/>
              <a:gd name="connsiteX40" fmla="*/ 375231 w 1206769"/>
              <a:gd name="connsiteY40" fmla="*/ 788670 h 1684262"/>
              <a:gd name="connsiteX41" fmla="*/ 418189 w 1206769"/>
              <a:gd name="connsiteY41" fmla="*/ 826770 h 1684262"/>
              <a:gd name="connsiteX42" fmla="*/ 333607 w 1206769"/>
              <a:gd name="connsiteY42" fmla="*/ 826770 h 1684262"/>
              <a:gd name="connsiteX43" fmla="*/ 276457 w 1206769"/>
              <a:gd name="connsiteY43" fmla="*/ 857536 h 1684262"/>
              <a:gd name="connsiteX44" fmla="*/ 288458 w 1206769"/>
              <a:gd name="connsiteY44" fmla="*/ 766001 h 1684262"/>
              <a:gd name="connsiteX45" fmla="*/ 138059 w 1206769"/>
              <a:gd name="connsiteY45" fmla="*/ 911352 h 1684262"/>
              <a:gd name="connsiteX46" fmla="*/ 237976 w 1206769"/>
              <a:gd name="connsiteY46" fmla="*/ 961358 h 1684262"/>
              <a:gd name="connsiteX47" fmla="*/ 75102 w 1206769"/>
              <a:gd name="connsiteY47" fmla="*/ 1025783 h 1684262"/>
              <a:gd name="connsiteX48" fmla="*/ 80432 w 1206769"/>
              <a:gd name="connsiteY48" fmla="*/ 915162 h 1684262"/>
              <a:gd name="connsiteX49" fmla="*/ 91958 w 1206769"/>
              <a:gd name="connsiteY49" fmla="*/ 1107377 h 1684262"/>
              <a:gd name="connsiteX50" fmla="*/ 214925 w 1206769"/>
              <a:gd name="connsiteY50" fmla="*/ 1157383 h 1684262"/>
              <a:gd name="connsiteX51" fmla="*/ 322463 w 1206769"/>
              <a:gd name="connsiteY51" fmla="*/ 1240346 h 1684262"/>
              <a:gd name="connsiteX52" fmla="*/ 309794 w 1206769"/>
              <a:gd name="connsiteY52" fmla="*/ 1240346 h 1684262"/>
              <a:gd name="connsiteX53" fmla="*/ 311699 w 1206769"/>
              <a:gd name="connsiteY53" fmla="*/ 1248728 h 1684262"/>
              <a:gd name="connsiteX54" fmla="*/ 310842 w 1206769"/>
              <a:gd name="connsiteY54" fmla="*/ 1254824 h 1684262"/>
              <a:gd name="connsiteX55" fmla="*/ 309223 w 1206769"/>
              <a:gd name="connsiteY55" fmla="*/ 1259396 h 1684262"/>
              <a:gd name="connsiteX56" fmla="*/ 301317 w 1206769"/>
              <a:gd name="connsiteY56" fmla="*/ 1268063 h 1684262"/>
              <a:gd name="connsiteX57" fmla="*/ 283886 w 1206769"/>
              <a:gd name="connsiteY57" fmla="*/ 1268063 h 1684262"/>
              <a:gd name="connsiteX58" fmla="*/ 284934 w 1206769"/>
              <a:gd name="connsiteY58" fmla="*/ 1275207 h 1684262"/>
              <a:gd name="connsiteX59" fmla="*/ 395615 w 1206769"/>
              <a:gd name="connsiteY59" fmla="*/ 1319117 h 1684262"/>
              <a:gd name="connsiteX60" fmla="*/ 257026 w 1206769"/>
              <a:gd name="connsiteY60" fmla="*/ 1309592 h 1684262"/>
              <a:gd name="connsiteX61" fmla="*/ 257026 w 1206769"/>
              <a:gd name="connsiteY61" fmla="*/ 1309592 h 1684262"/>
              <a:gd name="connsiteX62" fmla="*/ 248263 w 1206769"/>
              <a:gd name="connsiteY62" fmla="*/ 1308259 h 1684262"/>
              <a:gd name="connsiteX63" fmla="*/ 247691 w 1206769"/>
              <a:gd name="connsiteY63" fmla="*/ 1308735 h 1684262"/>
              <a:gd name="connsiteX64" fmla="*/ 229880 w 1206769"/>
              <a:gd name="connsiteY64" fmla="*/ 1312259 h 1684262"/>
              <a:gd name="connsiteX65" fmla="*/ 146155 w 1206769"/>
              <a:gd name="connsiteY65" fmla="*/ 1230344 h 1684262"/>
              <a:gd name="connsiteX66" fmla="*/ 115389 w 1206769"/>
              <a:gd name="connsiteY66" fmla="*/ 1430369 h 1684262"/>
              <a:gd name="connsiteX67" fmla="*/ 349799 w 1206769"/>
              <a:gd name="connsiteY67" fmla="*/ 1480280 h 1684262"/>
              <a:gd name="connsiteX68" fmla="*/ 299507 w 1206769"/>
              <a:gd name="connsiteY68" fmla="*/ 1464659 h 1684262"/>
              <a:gd name="connsiteX69" fmla="*/ 321034 w 1206769"/>
              <a:gd name="connsiteY69" fmla="*/ 1477042 h 1684262"/>
              <a:gd name="connsiteX70" fmla="*/ 330559 w 1206769"/>
              <a:gd name="connsiteY70" fmla="*/ 1484376 h 1684262"/>
              <a:gd name="connsiteX71" fmla="*/ 388280 w 1206769"/>
              <a:gd name="connsiteY71" fmla="*/ 1545717 h 1684262"/>
              <a:gd name="connsiteX72" fmla="*/ 348847 w 1206769"/>
              <a:gd name="connsiteY72" fmla="*/ 1542479 h 1684262"/>
              <a:gd name="connsiteX73" fmla="*/ 255883 w 1206769"/>
              <a:gd name="connsiteY73" fmla="*/ 1502664 h 1684262"/>
              <a:gd name="connsiteX74" fmla="*/ 255883 w 1206769"/>
              <a:gd name="connsiteY74" fmla="*/ 1502664 h 1684262"/>
              <a:gd name="connsiteX75" fmla="*/ 239976 w 1206769"/>
              <a:gd name="connsiteY75" fmla="*/ 1484281 h 1684262"/>
              <a:gd name="connsiteX76" fmla="*/ 203495 w 1206769"/>
              <a:gd name="connsiteY76" fmla="*/ 1484281 h 1684262"/>
              <a:gd name="connsiteX77" fmla="*/ 187303 w 1206769"/>
              <a:gd name="connsiteY77" fmla="*/ 1499140 h 1684262"/>
              <a:gd name="connsiteX78" fmla="*/ 490674 w 1206769"/>
              <a:gd name="connsiteY78" fmla="*/ 1673352 h 1684262"/>
              <a:gd name="connsiteX79" fmla="*/ 757374 w 1206769"/>
              <a:gd name="connsiteY79" fmla="*/ 1682401 h 1684262"/>
              <a:gd name="connsiteX80" fmla="*/ 988070 w 1206769"/>
              <a:gd name="connsiteY80" fmla="*/ 1594485 h 1684262"/>
              <a:gd name="connsiteX81" fmla="*/ 1152566 w 1206769"/>
              <a:gd name="connsiteY81" fmla="*/ 1394460 h 1684262"/>
              <a:gd name="connsiteX82" fmla="*/ 918822 w 1206769"/>
              <a:gd name="connsiteY82" fmla="*/ 1363507 h 1684262"/>
              <a:gd name="connsiteX83" fmla="*/ 802904 w 1206769"/>
              <a:gd name="connsiteY83" fmla="*/ 1350454 h 1684262"/>
              <a:gd name="connsiteX84" fmla="*/ 841956 w 1206769"/>
              <a:gd name="connsiteY84" fmla="*/ 1326547 h 1684262"/>
              <a:gd name="connsiteX85" fmla="*/ 1018286 w 1206769"/>
              <a:gd name="connsiteY85" fmla="*/ 1315425 h 1684262"/>
              <a:gd name="connsiteX86" fmla="*/ 980354 w 1206769"/>
              <a:gd name="connsiteY86" fmla="*/ 1268921 h 1684262"/>
              <a:gd name="connsiteX87" fmla="*/ 1091488 w 1206769"/>
              <a:gd name="connsiteY87" fmla="*/ 1221043 h 1684262"/>
              <a:gd name="connsiteX88" fmla="*/ 911203 w 1206769"/>
              <a:gd name="connsiteY88" fmla="*/ 1022890 h 1684262"/>
              <a:gd name="connsiteX89" fmla="*/ 1193429 w 1206769"/>
              <a:gd name="connsiteY89" fmla="*/ 899446 h 1684262"/>
              <a:gd name="connsiteX90" fmla="*/ 759089 w 1206769"/>
              <a:gd name="connsiteY90" fmla="*/ 61246 h 1684262"/>
              <a:gd name="connsiteX91" fmla="*/ 720989 w 1206769"/>
              <a:gd name="connsiteY91" fmla="*/ 145828 h 1684262"/>
              <a:gd name="connsiteX92" fmla="*/ 759089 w 1206769"/>
              <a:gd name="connsiteY92" fmla="*/ 61436 h 1684262"/>
              <a:gd name="connsiteX93" fmla="*/ 759089 w 1206769"/>
              <a:gd name="connsiteY93" fmla="*/ 61246 h 1684262"/>
              <a:gd name="connsiteX94" fmla="*/ 363611 w 1206769"/>
              <a:gd name="connsiteY94" fmla="*/ 545783 h 1684262"/>
              <a:gd name="connsiteX95" fmla="*/ 348275 w 1206769"/>
              <a:gd name="connsiteY95" fmla="*/ 553498 h 1684262"/>
              <a:gd name="connsiteX96" fmla="*/ 363611 w 1206769"/>
              <a:gd name="connsiteY96" fmla="*/ 545783 h 1684262"/>
              <a:gd name="connsiteX97" fmla="*/ 232451 w 1206769"/>
              <a:gd name="connsiteY97" fmla="*/ 523113 h 1684262"/>
              <a:gd name="connsiteX98" fmla="*/ 254694 w 1206769"/>
              <a:gd name="connsiteY98" fmla="*/ 664096 h 1684262"/>
              <a:gd name="connsiteX99" fmla="*/ 232451 w 1206769"/>
              <a:gd name="connsiteY99" fmla="*/ 523113 h 1684262"/>
              <a:gd name="connsiteX100" fmla="*/ 340084 w 1206769"/>
              <a:gd name="connsiteY100" fmla="*/ 692277 h 1684262"/>
              <a:gd name="connsiteX101" fmla="*/ 470767 w 1206769"/>
              <a:gd name="connsiteY101" fmla="*/ 684562 h 1684262"/>
              <a:gd name="connsiteX102" fmla="*/ 340084 w 1206769"/>
              <a:gd name="connsiteY102" fmla="*/ 691896 h 1684262"/>
              <a:gd name="connsiteX103" fmla="*/ 340084 w 1206769"/>
              <a:gd name="connsiteY103" fmla="*/ 692277 h 1684262"/>
              <a:gd name="connsiteX104" fmla="*/ 382375 w 1206769"/>
              <a:gd name="connsiteY104" fmla="*/ 615410 h 1684262"/>
              <a:gd name="connsiteX105" fmla="*/ 516868 w 1206769"/>
              <a:gd name="connsiteY105" fmla="*/ 688372 h 1684262"/>
              <a:gd name="connsiteX106" fmla="*/ 382661 w 1206769"/>
              <a:gd name="connsiteY106" fmla="*/ 615029 h 1684262"/>
              <a:gd name="connsiteX107" fmla="*/ 382375 w 1206769"/>
              <a:gd name="connsiteY107" fmla="*/ 615410 h 1684262"/>
              <a:gd name="connsiteX108" fmla="*/ 201400 w 1206769"/>
              <a:gd name="connsiteY108" fmla="*/ 907542 h 1684262"/>
              <a:gd name="connsiteX109" fmla="*/ 163300 w 1206769"/>
              <a:gd name="connsiteY109" fmla="*/ 838295 h 1684262"/>
              <a:gd name="connsiteX110" fmla="*/ 201686 w 1206769"/>
              <a:gd name="connsiteY110" fmla="*/ 907161 h 1684262"/>
              <a:gd name="connsiteX111" fmla="*/ 201400 w 1206769"/>
              <a:gd name="connsiteY111" fmla="*/ 907542 h 1684262"/>
              <a:gd name="connsiteX112" fmla="*/ 97811 w 1206769"/>
              <a:gd name="connsiteY112" fmla="*/ 1285557 h 1684262"/>
              <a:gd name="connsiteX113" fmla="*/ 123279 w 1206769"/>
              <a:gd name="connsiteY113" fmla="*/ 1264178 h 1684262"/>
              <a:gd name="connsiteX114" fmla="*/ 231975 w 1206769"/>
              <a:gd name="connsiteY114" fmla="*/ 1341501 h 1684262"/>
              <a:gd name="connsiteX115" fmla="*/ 97811 w 1206769"/>
              <a:gd name="connsiteY115" fmla="*/ 1285557 h 1684262"/>
              <a:gd name="connsiteX116" fmla="*/ 232928 w 1206769"/>
              <a:gd name="connsiteY116" fmla="*/ 1376077 h 1684262"/>
              <a:gd name="connsiteX117" fmla="*/ 279029 w 1206769"/>
              <a:gd name="connsiteY117" fmla="*/ 1379887 h 1684262"/>
              <a:gd name="connsiteX118" fmla="*/ 232451 w 1206769"/>
              <a:gd name="connsiteY118" fmla="*/ 1376077 h 1684262"/>
              <a:gd name="connsiteX119" fmla="*/ 232928 w 1206769"/>
              <a:gd name="connsiteY119" fmla="*/ 1376077 h 1684262"/>
              <a:gd name="connsiteX120" fmla="*/ 856244 w 1206769"/>
              <a:gd name="connsiteY120" fmla="*/ 715613 h 1684262"/>
              <a:gd name="connsiteX121" fmla="*/ 817635 w 1206769"/>
              <a:gd name="connsiteY121" fmla="*/ 708913 h 1684262"/>
              <a:gd name="connsiteX122" fmla="*/ 721084 w 1206769"/>
              <a:gd name="connsiteY122" fmla="*/ 657225 h 1684262"/>
              <a:gd name="connsiteX123" fmla="*/ 855767 w 1206769"/>
              <a:gd name="connsiteY123" fmla="*/ 715613 h 1684262"/>
              <a:gd name="connsiteX124" fmla="*/ 856244 w 1206769"/>
              <a:gd name="connsiteY124" fmla="*/ 715613 h 1684262"/>
              <a:gd name="connsiteX125" fmla="*/ 663458 w 1206769"/>
              <a:gd name="connsiteY125" fmla="*/ 722662 h 1684262"/>
              <a:gd name="connsiteX126" fmla="*/ 644408 w 1206769"/>
              <a:gd name="connsiteY126" fmla="*/ 807149 h 1684262"/>
              <a:gd name="connsiteX127" fmla="*/ 662981 w 1206769"/>
              <a:gd name="connsiteY127" fmla="*/ 723138 h 1684262"/>
              <a:gd name="connsiteX128" fmla="*/ 663458 w 1206769"/>
              <a:gd name="connsiteY128" fmla="*/ 722662 h 1684262"/>
              <a:gd name="connsiteX129" fmla="*/ 628882 w 1206769"/>
              <a:gd name="connsiteY129" fmla="*/ 753332 h 1684262"/>
              <a:gd name="connsiteX130" fmla="*/ 655742 w 1206769"/>
              <a:gd name="connsiteY130" fmla="*/ 726472 h 1684262"/>
              <a:gd name="connsiteX131" fmla="*/ 628406 w 1206769"/>
              <a:gd name="connsiteY131" fmla="*/ 753332 h 1684262"/>
              <a:gd name="connsiteX132" fmla="*/ 628882 w 1206769"/>
              <a:gd name="connsiteY132" fmla="*/ 753332 h 1684262"/>
              <a:gd name="connsiteX133" fmla="*/ 771090 w 1206769"/>
              <a:gd name="connsiteY133" fmla="*/ 757237 h 1684262"/>
              <a:gd name="connsiteX134" fmla="*/ 690318 w 1206769"/>
              <a:gd name="connsiteY134" fmla="*/ 822579 h 1684262"/>
              <a:gd name="connsiteX135" fmla="*/ 770614 w 1206769"/>
              <a:gd name="connsiteY135" fmla="*/ 757237 h 1684262"/>
              <a:gd name="connsiteX136" fmla="*/ 771090 w 1206769"/>
              <a:gd name="connsiteY136" fmla="*/ 757237 h 1684262"/>
              <a:gd name="connsiteX137" fmla="*/ 759565 w 1206769"/>
              <a:gd name="connsiteY137" fmla="*/ 538162 h 1684262"/>
              <a:gd name="connsiteX138" fmla="*/ 851767 w 1206769"/>
              <a:gd name="connsiteY138" fmla="*/ 480536 h 1684262"/>
              <a:gd name="connsiteX139" fmla="*/ 759089 w 1206769"/>
              <a:gd name="connsiteY139" fmla="*/ 538067 h 1684262"/>
              <a:gd name="connsiteX140" fmla="*/ 759565 w 1206769"/>
              <a:gd name="connsiteY140" fmla="*/ 538162 h 1684262"/>
              <a:gd name="connsiteX141" fmla="*/ 877961 w 1206769"/>
              <a:gd name="connsiteY141" fmla="*/ 342138 h 1684262"/>
              <a:gd name="connsiteX142" fmla="*/ 812619 w 1206769"/>
              <a:gd name="connsiteY142" fmla="*/ 442055 h 1684262"/>
              <a:gd name="connsiteX143" fmla="*/ 877961 w 1206769"/>
              <a:gd name="connsiteY143" fmla="*/ 342138 h 1684262"/>
              <a:gd name="connsiteX144" fmla="*/ 681841 w 1206769"/>
              <a:gd name="connsiteY144" fmla="*/ 323088 h 1684262"/>
              <a:gd name="connsiteX145" fmla="*/ 758803 w 1206769"/>
              <a:gd name="connsiteY145" fmla="*/ 430816 h 1684262"/>
              <a:gd name="connsiteX146" fmla="*/ 643455 w 1206769"/>
              <a:gd name="connsiteY146" fmla="*/ 396145 h 1684262"/>
              <a:gd name="connsiteX147" fmla="*/ 639550 w 1206769"/>
              <a:gd name="connsiteY147" fmla="*/ 438436 h 1684262"/>
              <a:gd name="connsiteX148" fmla="*/ 682127 w 1206769"/>
              <a:gd name="connsiteY148" fmla="*/ 323088 h 1684262"/>
              <a:gd name="connsiteX149" fmla="*/ 681841 w 1206769"/>
              <a:gd name="connsiteY149" fmla="*/ 323088 h 1684262"/>
              <a:gd name="connsiteX150" fmla="*/ 351323 w 1206769"/>
              <a:gd name="connsiteY150" fmla="*/ 219361 h 1684262"/>
              <a:gd name="connsiteX151" fmla="*/ 383994 w 1206769"/>
              <a:gd name="connsiteY151" fmla="*/ 183070 h 1684262"/>
              <a:gd name="connsiteX152" fmla="*/ 403711 w 1206769"/>
              <a:gd name="connsiteY152" fmla="*/ 175069 h 1684262"/>
              <a:gd name="connsiteX153" fmla="*/ 411331 w 1206769"/>
              <a:gd name="connsiteY153" fmla="*/ 176117 h 1684262"/>
              <a:gd name="connsiteX154" fmla="*/ 569351 w 1206769"/>
              <a:gd name="connsiteY154" fmla="*/ 242792 h 1684262"/>
              <a:gd name="connsiteX155" fmla="*/ 569922 w 1206769"/>
              <a:gd name="connsiteY155" fmla="*/ 242792 h 1684262"/>
              <a:gd name="connsiteX156" fmla="*/ 558873 w 1206769"/>
              <a:gd name="connsiteY156" fmla="*/ 299942 h 1684262"/>
              <a:gd name="connsiteX157" fmla="*/ 351609 w 1206769"/>
              <a:gd name="connsiteY157" fmla="*/ 219075 h 1684262"/>
              <a:gd name="connsiteX158" fmla="*/ 351323 w 1206769"/>
              <a:gd name="connsiteY158" fmla="*/ 219361 h 1684262"/>
              <a:gd name="connsiteX159" fmla="*/ 470767 w 1206769"/>
              <a:gd name="connsiteY159" fmla="*/ 361188 h 1684262"/>
              <a:gd name="connsiteX160" fmla="*/ 566874 w 1206769"/>
              <a:gd name="connsiteY160" fmla="*/ 503396 h 1684262"/>
              <a:gd name="connsiteX161" fmla="*/ 470767 w 1206769"/>
              <a:gd name="connsiteY161" fmla="*/ 361188 h 1684262"/>
              <a:gd name="connsiteX162" fmla="*/ 632216 w 1206769"/>
              <a:gd name="connsiteY162" fmla="*/ 453485 h 1684262"/>
              <a:gd name="connsiteX163" fmla="*/ 699367 w 1206769"/>
              <a:gd name="connsiteY163" fmla="*/ 515112 h 1684262"/>
              <a:gd name="connsiteX164" fmla="*/ 759089 w 1206769"/>
              <a:gd name="connsiteY164" fmla="*/ 438055 h 1684262"/>
              <a:gd name="connsiteX165" fmla="*/ 678317 w 1206769"/>
              <a:gd name="connsiteY165" fmla="*/ 611029 h 1684262"/>
              <a:gd name="connsiteX166" fmla="*/ 640217 w 1206769"/>
              <a:gd name="connsiteY166" fmla="*/ 587978 h 1684262"/>
              <a:gd name="connsiteX167" fmla="*/ 632216 w 1206769"/>
              <a:gd name="connsiteY167" fmla="*/ 453581 h 1684262"/>
              <a:gd name="connsiteX168" fmla="*/ 632216 w 1206769"/>
              <a:gd name="connsiteY168" fmla="*/ 453485 h 1684262"/>
              <a:gd name="connsiteX169" fmla="*/ 686032 w 1206769"/>
              <a:gd name="connsiteY169" fmla="*/ 837819 h 1684262"/>
              <a:gd name="connsiteX170" fmla="*/ 628310 w 1206769"/>
              <a:gd name="connsiteY170" fmla="*/ 930116 h 1684262"/>
              <a:gd name="connsiteX171" fmla="*/ 686032 w 1206769"/>
              <a:gd name="connsiteY171" fmla="*/ 837914 h 1684262"/>
              <a:gd name="connsiteX172" fmla="*/ 686032 w 1206769"/>
              <a:gd name="connsiteY172" fmla="*/ 837819 h 1684262"/>
              <a:gd name="connsiteX173" fmla="*/ 743658 w 1206769"/>
              <a:gd name="connsiteY173" fmla="*/ 1291400 h 1684262"/>
              <a:gd name="connsiteX174" fmla="*/ 547634 w 1206769"/>
              <a:gd name="connsiteY174" fmla="*/ 1206818 h 1684262"/>
              <a:gd name="connsiteX175" fmla="*/ 573446 w 1206769"/>
              <a:gd name="connsiteY175" fmla="*/ 1222439 h 1684262"/>
              <a:gd name="connsiteX176" fmla="*/ 603450 w 1206769"/>
              <a:gd name="connsiteY176" fmla="*/ 1227487 h 1684262"/>
              <a:gd name="connsiteX177" fmla="*/ 743658 w 1206769"/>
              <a:gd name="connsiteY177" fmla="*/ 1291495 h 1684262"/>
              <a:gd name="connsiteX178" fmla="*/ 743658 w 1206769"/>
              <a:gd name="connsiteY178" fmla="*/ 1291400 h 1684262"/>
              <a:gd name="connsiteX179" fmla="*/ 578399 w 1206769"/>
              <a:gd name="connsiteY179" fmla="*/ 945452 h 1684262"/>
              <a:gd name="connsiteX180" fmla="*/ 689842 w 1206769"/>
              <a:gd name="connsiteY180" fmla="*/ 1122236 h 1684262"/>
              <a:gd name="connsiteX181" fmla="*/ 578399 w 1206769"/>
              <a:gd name="connsiteY181" fmla="*/ 945547 h 1684262"/>
              <a:gd name="connsiteX182" fmla="*/ 578399 w 1206769"/>
              <a:gd name="connsiteY182" fmla="*/ 945452 h 1684262"/>
              <a:gd name="connsiteX183" fmla="*/ 351609 w 1206769"/>
              <a:gd name="connsiteY183" fmla="*/ 1045464 h 1684262"/>
              <a:gd name="connsiteX184" fmla="*/ 382375 w 1206769"/>
              <a:gd name="connsiteY184" fmla="*/ 887825 h 1684262"/>
              <a:gd name="connsiteX185" fmla="*/ 351609 w 1206769"/>
              <a:gd name="connsiteY185" fmla="*/ 1045559 h 1684262"/>
              <a:gd name="connsiteX186" fmla="*/ 351609 w 1206769"/>
              <a:gd name="connsiteY186" fmla="*/ 1045464 h 1684262"/>
              <a:gd name="connsiteX187" fmla="*/ 420761 w 1206769"/>
              <a:gd name="connsiteY187" fmla="*/ 1018413 h 1684262"/>
              <a:gd name="connsiteX188" fmla="*/ 605260 w 1206769"/>
              <a:gd name="connsiteY188" fmla="*/ 1180338 h 1684262"/>
              <a:gd name="connsiteX189" fmla="*/ 420761 w 1206769"/>
              <a:gd name="connsiteY189" fmla="*/ 1018413 h 1684262"/>
              <a:gd name="connsiteX190" fmla="*/ 366944 w 1206769"/>
              <a:gd name="connsiteY190" fmla="*/ 1414272 h 1684262"/>
              <a:gd name="connsiteX191" fmla="*/ 597640 w 1206769"/>
              <a:gd name="connsiteY191" fmla="*/ 1460468 h 1684262"/>
              <a:gd name="connsiteX192" fmla="*/ 366944 w 1206769"/>
              <a:gd name="connsiteY192" fmla="*/ 1414463 h 1684262"/>
              <a:gd name="connsiteX193" fmla="*/ 366944 w 1206769"/>
              <a:gd name="connsiteY193" fmla="*/ 1414272 h 1684262"/>
              <a:gd name="connsiteX194" fmla="*/ 536108 w 1206769"/>
              <a:gd name="connsiteY194" fmla="*/ 1644968 h 1684262"/>
              <a:gd name="connsiteX195" fmla="*/ 498008 w 1206769"/>
              <a:gd name="connsiteY195" fmla="*/ 1625918 h 1684262"/>
              <a:gd name="connsiteX196" fmla="*/ 471148 w 1206769"/>
              <a:gd name="connsiteY196" fmla="*/ 1618202 h 1684262"/>
              <a:gd name="connsiteX197" fmla="*/ 471148 w 1206769"/>
              <a:gd name="connsiteY197" fmla="*/ 1664399 h 1684262"/>
              <a:gd name="connsiteX198" fmla="*/ 401901 w 1206769"/>
              <a:gd name="connsiteY198" fmla="*/ 1579817 h 1684262"/>
              <a:gd name="connsiteX199" fmla="*/ 536108 w 1206769"/>
              <a:gd name="connsiteY199" fmla="*/ 1645158 h 1684262"/>
              <a:gd name="connsiteX200" fmla="*/ 536108 w 1206769"/>
              <a:gd name="connsiteY200" fmla="*/ 1644968 h 1684262"/>
              <a:gd name="connsiteX201" fmla="*/ 616785 w 1206769"/>
              <a:gd name="connsiteY201" fmla="*/ 1564196 h 1684262"/>
              <a:gd name="connsiteX202" fmla="*/ 555349 w 1206769"/>
              <a:gd name="connsiteY202" fmla="*/ 1541145 h 1684262"/>
              <a:gd name="connsiteX203" fmla="*/ 638597 w 1206769"/>
              <a:gd name="connsiteY203" fmla="*/ 1493520 h 1684262"/>
              <a:gd name="connsiteX204" fmla="*/ 739848 w 1206769"/>
              <a:gd name="connsiteY204" fmla="*/ 1525715 h 1684262"/>
              <a:gd name="connsiteX205" fmla="*/ 616785 w 1206769"/>
              <a:gd name="connsiteY205" fmla="*/ 1564386 h 1684262"/>
              <a:gd name="connsiteX206" fmla="*/ 616785 w 1206769"/>
              <a:gd name="connsiteY206" fmla="*/ 1564196 h 1684262"/>
              <a:gd name="connsiteX207" fmla="*/ 752231 w 1206769"/>
              <a:gd name="connsiteY207" fmla="*/ 1664779 h 1684262"/>
              <a:gd name="connsiteX208" fmla="*/ 739658 w 1206769"/>
              <a:gd name="connsiteY208" fmla="*/ 1664779 h 1684262"/>
              <a:gd name="connsiteX209" fmla="*/ 731180 w 1206769"/>
              <a:gd name="connsiteY209" fmla="*/ 1664779 h 1684262"/>
              <a:gd name="connsiteX210" fmla="*/ 727561 w 1206769"/>
              <a:gd name="connsiteY210" fmla="*/ 1664779 h 1684262"/>
              <a:gd name="connsiteX211" fmla="*/ 713750 w 1206769"/>
              <a:gd name="connsiteY211" fmla="*/ 1666780 h 1684262"/>
              <a:gd name="connsiteX212" fmla="*/ 704225 w 1206769"/>
              <a:gd name="connsiteY212" fmla="*/ 1665256 h 1684262"/>
              <a:gd name="connsiteX213" fmla="*/ 705558 w 1206769"/>
              <a:gd name="connsiteY213" fmla="*/ 1667733 h 1684262"/>
              <a:gd name="connsiteX214" fmla="*/ 790045 w 1206769"/>
              <a:gd name="connsiteY214" fmla="*/ 1610106 h 1684262"/>
              <a:gd name="connsiteX215" fmla="*/ 752231 w 1206769"/>
              <a:gd name="connsiteY215" fmla="*/ 1664970 h 1684262"/>
              <a:gd name="connsiteX216" fmla="*/ 752231 w 1206769"/>
              <a:gd name="connsiteY216" fmla="*/ 1664779 h 1684262"/>
              <a:gd name="connsiteX217" fmla="*/ 857863 w 1206769"/>
              <a:gd name="connsiteY217" fmla="*/ 1591056 h 1684262"/>
              <a:gd name="connsiteX218" fmla="*/ 838813 w 1206769"/>
              <a:gd name="connsiteY218" fmla="*/ 1568958 h 1684262"/>
              <a:gd name="connsiteX219" fmla="*/ 836146 w 1206769"/>
              <a:gd name="connsiteY219" fmla="*/ 1564291 h 1684262"/>
              <a:gd name="connsiteX220" fmla="*/ 955179 w 1206769"/>
              <a:gd name="connsiteY220" fmla="*/ 1500720 h 1684262"/>
              <a:gd name="connsiteX221" fmla="*/ 1066493 w 1206769"/>
              <a:gd name="connsiteY221" fmla="*/ 1492065 h 1684262"/>
              <a:gd name="connsiteX222" fmla="*/ 857863 w 1206769"/>
              <a:gd name="connsiteY222" fmla="*/ 1591247 h 1684262"/>
              <a:gd name="connsiteX223" fmla="*/ 857863 w 1206769"/>
              <a:gd name="connsiteY223" fmla="*/ 1591056 h 1684262"/>
              <a:gd name="connsiteX224" fmla="*/ 1054979 w 1206769"/>
              <a:gd name="connsiteY224" fmla="*/ 1445037 h 1684262"/>
              <a:gd name="connsiteX225" fmla="*/ 916632 w 1206769"/>
              <a:gd name="connsiteY225" fmla="*/ 1468184 h 1684262"/>
              <a:gd name="connsiteX226" fmla="*/ 1028170 w 1206769"/>
              <a:gd name="connsiteY226" fmla="*/ 1445228 h 1684262"/>
              <a:gd name="connsiteX227" fmla="*/ 1054979 w 1206769"/>
              <a:gd name="connsiteY227" fmla="*/ 1445037 h 1684262"/>
              <a:gd name="connsiteX228" fmla="*/ 862816 w 1206769"/>
              <a:gd name="connsiteY228" fmla="*/ 1410462 h 1684262"/>
              <a:gd name="connsiteX229" fmla="*/ 647551 w 1206769"/>
              <a:gd name="connsiteY229" fmla="*/ 1448562 h 1684262"/>
              <a:gd name="connsiteX230" fmla="*/ 862816 w 1206769"/>
              <a:gd name="connsiteY230" fmla="*/ 1410653 h 1684262"/>
              <a:gd name="connsiteX231" fmla="*/ 862816 w 1206769"/>
              <a:gd name="connsiteY231" fmla="*/ 1410462 h 1684262"/>
              <a:gd name="connsiteX232" fmla="*/ 689842 w 1206769"/>
              <a:gd name="connsiteY232" fmla="*/ 1391412 h 1684262"/>
              <a:gd name="connsiteX233" fmla="*/ 924347 w 1206769"/>
              <a:gd name="connsiteY233" fmla="*/ 1306830 h 1684262"/>
              <a:gd name="connsiteX234" fmla="*/ 689842 w 1206769"/>
              <a:gd name="connsiteY234" fmla="*/ 1391412 h 1684262"/>
              <a:gd name="connsiteX235" fmla="*/ 1162663 w 1206769"/>
              <a:gd name="connsiteY235" fmla="*/ 1057085 h 1684262"/>
              <a:gd name="connsiteX236" fmla="*/ 1148756 w 1206769"/>
              <a:gd name="connsiteY236" fmla="*/ 1134428 h 1684262"/>
              <a:gd name="connsiteX237" fmla="*/ 1066841 w 1206769"/>
              <a:gd name="connsiteY237" fmla="*/ 1139762 h 1684262"/>
              <a:gd name="connsiteX238" fmla="*/ 1035790 w 1206769"/>
              <a:gd name="connsiteY238" fmla="*/ 1087755 h 1684262"/>
              <a:gd name="connsiteX239" fmla="*/ 1162663 w 1206769"/>
              <a:gd name="connsiteY239" fmla="*/ 1057085 h 1684262"/>
              <a:gd name="connsiteX240" fmla="*/ 987913 w 1206769"/>
              <a:gd name="connsiteY240" fmla="*/ 1181170 h 1684262"/>
              <a:gd name="connsiteX241" fmla="*/ 958923 w 1206769"/>
              <a:gd name="connsiteY241" fmla="*/ 1264444 h 1684262"/>
              <a:gd name="connsiteX242" fmla="*/ 905107 w 1206769"/>
              <a:gd name="connsiteY242" fmla="*/ 1118330 h 1684262"/>
              <a:gd name="connsiteX243" fmla="*/ 987913 w 1206769"/>
              <a:gd name="connsiteY243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073223 w 1206769"/>
              <a:gd name="connsiteY17" fmla="*/ 652653 h 1684262"/>
              <a:gd name="connsiteX18" fmla="*/ 1086272 w 1206769"/>
              <a:gd name="connsiteY18" fmla="*/ 660654 h 1684262"/>
              <a:gd name="connsiteX19" fmla="*/ 1102560 w 1206769"/>
              <a:gd name="connsiteY19" fmla="*/ 657701 h 1684262"/>
              <a:gd name="connsiteX20" fmla="*/ 739848 w 1206769"/>
              <a:gd name="connsiteY20" fmla="*/ 595694 h 1684262"/>
              <a:gd name="connsiteX21" fmla="*/ 716893 w 1206769"/>
              <a:gd name="connsiteY21" fmla="*/ 318992 h 1684262"/>
              <a:gd name="connsiteX22" fmla="*/ 920537 w 1206769"/>
              <a:gd name="connsiteY22" fmla="*/ 246031 h 1684262"/>
              <a:gd name="connsiteX23" fmla="*/ 682412 w 1206769"/>
              <a:gd name="connsiteY23" fmla="*/ 238316 h 1684262"/>
              <a:gd name="connsiteX24" fmla="*/ 928538 w 1206769"/>
              <a:gd name="connsiteY24" fmla="*/ 226790 h 1684262"/>
              <a:gd name="connsiteX25" fmla="*/ 720893 w 1206769"/>
              <a:gd name="connsiteY25" fmla="*/ 196025 h 1684262"/>
              <a:gd name="connsiteX26" fmla="*/ 736229 w 1206769"/>
              <a:gd name="connsiteY26" fmla="*/ 49911 h 1684262"/>
              <a:gd name="connsiteX27" fmla="*/ 663267 w 1206769"/>
              <a:gd name="connsiteY27" fmla="*/ 0 h 1684262"/>
              <a:gd name="connsiteX28" fmla="*/ 625167 w 1206769"/>
              <a:gd name="connsiteY28" fmla="*/ 103727 h 1684262"/>
              <a:gd name="connsiteX29" fmla="*/ 625167 w 1206769"/>
              <a:gd name="connsiteY29" fmla="*/ 288322 h 1684262"/>
              <a:gd name="connsiteX30" fmla="*/ 336845 w 1206769"/>
              <a:gd name="connsiteY30" fmla="*/ 261366 h 1684262"/>
              <a:gd name="connsiteX31" fmla="*/ 367611 w 1206769"/>
              <a:gd name="connsiteY31" fmla="*/ 307467 h 1684262"/>
              <a:gd name="connsiteX32" fmla="*/ 579066 w 1206769"/>
              <a:gd name="connsiteY32" fmla="*/ 615029 h 1684262"/>
              <a:gd name="connsiteX33" fmla="*/ 263884 w 1206769"/>
              <a:gd name="connsiteY33" fmla="*/ 511207 h 1684262"/>
              <a:gd name="connsiteX34" fmla="*/ 233118 w 1206769"/>
              <a:gd name="connsiteY34" fmla="*/ 714947 h 1684262"/>
              <a:gd name="connsiteX35" fmla="*/ 532965 w 1206769"/>
              <a:gd name="connsiteY35" fmla="*/ 807149 h 1684262"/>
              <a:gd name="connsiteX36" fmla="*/ 513915 w 1206769"/>
              <a:gd name="connsiteY36" fmla="*/ 803339 h 1684262"/>
              <a:gd name="connsiteX37" fmla="*/ 502390 w 1206769"/>
              <a:gd name="connsiteY37" fmla="*/ 791813 h 1684262"/>
              <a:gd name="connsiteX38" fmla="*/ 464290 w 1206769"/>
              <a:gd name="connsiteY38" fmla="*/ 772763 h 1684262"/>
              <a:gd name="connsiteX39" fmla="*/ 375231 w 1206769"/>
              <a:gd name="connsiteY39" fmla="*/ 788670 h 1684262"/>
              <a:gd name="connsiteX40" fmla="*/ 418189 w 1206769"/>
              <a:gd name="connsiteY40" fmla="*/ 826770 h 1684262"/>
              <a:gd name="connsiteX41" fmla="*/ 333607 w 1206769"/>
              <a:gd name="connsiteY41" fmla="*/ 826770 h 1684262"/>
              <a:gd name="connsiteX42" fmla="*/ 276457 w 1206769"/>
              <a:gd name="connsiteY42" fmla="*/ 857536 h 1684262"/>
              <a:gd name="connsiteX43" fmla="*/ 288458 w 1206769"/>
              <a:gd name="connsiteY43" fmla="*/ 766001 h 1684262"/>
              <a:gd name="connsiteX44" fmla="*/ 138059 w 1206769"/>
              <a:gd name="connsiteY44" fmla="*/ 911352 h 1684262"/>
              <a:gd name="connsiteX45" fmla="*/ 237976 w 1206769"/>
              <a:gd name="connsiteY45" fmla="*/ 961358 h 1684262"/>
              <a:gd name="connsiteX46" fmla="*/ 75102 w 1206769"/>
              <a:gd name="connsiteY46" fmla="*/ 1025783 h 1684262"/>
              <a:gd name="connsiteX47" fmla="*/ 80432 w 1206769"/>
              <a:gd name="connsiteY47" fmla="*/ 915162 h 1684262"/>
              <a:gd name="connsiteX48" fmla="*/ 91958 w 1206769"/>
              <a:gd name="connsiteY48" fmla="*/ 1107377 h 1684262"/>
              <a:gd name="connsiteX49" fmla="*/ 214925 w 1206769"/>
              <a:gd name="connsiteY49" fmla="*/ 1157383 h 1684262"/>
              <a:gd name="connsiteX50" fmla="*/ 322463 w 1206769"/>
              <a:gd name="connsiteY50" fmla="*/ 1240346 h 1684262"/>
              <a:gd name="connsiteX51" fmla="*/ 309794 w 1206769"/>
              <a:gd name="connsiteY51" fmla="*/ 1240346 h 1684262"/>
              <a:gd name="connsiteX52" fmla="*/ 311699 w 1206769"/>
              <a:gd name="connsiteY52" fmla="*/ 1248728 h 1684262"/>
              <a:gd name="connsiteX53" fmla="*/ 310842 w 1206769"/>
              <a:gd name="connsiteY53" fmla="*/ 1254824 h 1684262"/>
              <a:gd name="connsiteX54" fmla="*/ 309223 w 1206769"/>
              <a:gd name="connsiteY54" fmla="*/ 1259396 h 1684262"/>
              <a:gd name="connsiteX55" fmla="*/ 301317 w 1206769"/>
              <a:gd name="connsiteY55" fmla="*/ 1268063 h 1684262"/>
              <a:gd name="connsiteX56" fmla="*/ 283886 w 1206769"/>
              <a:gd name="connsiteY56" fmla="*/ 1268063 h 1684262"/>
              <a:gd name="connsiteX57" fmla="*/ 284934 w 1206769"/>
              <a:gd name="connsiteY57" fmla="*/ 1275207 h 1684262"/>
              <a:gd name="connsiteX58" fmla="*/ 395615 w 1206769"/>
              <a:gd name="connsiteY58" fmla="*/ 1319117 h 1684262"/>
              <a:gd name="connsiteX59" fmla="*/ 257026 w 1206769"/>
              <a:gd name="connsiteY59" fmla="*/ 1309592 h 1684262"/>
              <a:gd name="connsiteX60" fmla="*/ 257026 w 1206769"/>
              <a:gd name="connsiteY60" fmla="*/ 1309592 h 1684262"/>
              <a:gd name="connsiteX61" fmla="*/ 248263 w 1206769"/>
              <a:gd name="connsiteY61" fmla="*/ 1308259 h 1684262"/>
              <a:gd name="connsiteX62" fmla="*/ 247691 w 1206769"/>
              <a:gd name="connsiteY62" fmla="*/ 1308735 h 1684262"/>
              <a:gd name="connsiteX63" fmla="*/ 229880 w 1206769"/>
              <a:gd name="connsiteY63" fmla="*/ 1312259 h 1684262"/>
              <a:gd name="connsiteX64" fmla="*/ 146155 w 1206769"/>
              <a:gd name="connsiteY64" fmla="*/ 1230344 h 1684262"/>
              <a:gd name="connsiteX65" fmla="*/ 115389 w 1206769"/>
              <a:gd name="connsiteY65" fmla="*/ 1430369 h 1684262"/>
              <a:gd name="connsiteX66" fmla="*/ 349799 w 1206769"/>
              <a:gd name="connsiteY66" fmla="*/ 1480280 h 1684262"/>
              <a:gd name="connsiteX67" fmla="*/ 299507 w 1206769"/>
              <a:gd name="connsiteY67" fmla="*/ 1464659 h 1684262"/>
              <a:gd name="connsiteX68" fmla="*/ 321034 w 1206769"/>
              <a:gd name="connsiteY68" fmla="*/ 1477042 h 1684262"/>
              <a:gd name="connsiteX69" fmla="*/ 330559 w 1206769"/>
              <a:gd name="connsiteY69" fmla="*/ 1484376 h 1684262"/>
              <a:gd name="connsiteX70" fmla="*/ 388280 w 1206769"/>
              <a:gd name="connsiteY70" fmla="*/ 1545717 h 1684262"/>
              <a:gd name="connsiteX71" fmla="*/ 348847 w 1206769"/>
              <a:gd name="connsiteY71" fmla="*/ 1542479 h 1684262"/>
              <a:gd name="connsiteX72" fmla="*/ 255883 w 1206769"/>
              <a:gd name="connsiteY72" fmla="*/ 1502664 h 1684262"/>
              <a:gd name="connsiteX73" fmla="*/ 255883 w 1206769"/>
              <a:gd name="connsiteY73" fmla="*/ 1502664 h 1684262"/>
              <a:gd name="connsiteX74" fmla="*/ 239976 w 1206769"/>
              <a:gd name="connsiteY74" fmla="*/ 1484281 h 1684262"/>
              <a:gd name="connsiteX75" fmla="*/ 203495 w 1206769"/>
              <a:gd name="connsiteY75" fmla="*/ 1484281 h 1684262"/>
              <a:gd name="connsiteX76" fmla="*/ 187303 w 1206769"/>
              <a:gd name="connsiteY76" fmla="*/ 1499140 h 1684262"/>
              <a:gd name="connsiteX77" fmla="*/ 490674 w 1206769"/>
              <a:gd name="connsiteY77" fmla="*/ 1673352 h 1684262"/>
              <a:gd name="connsiteX78" fmla="*/ 757374 w 1206769"/>
              <a:gd name="connsiteY78" fmla="*/ 1682401 h 1684262"/>
              <a:gd name="connsiteX79" fmla="*/ 988070 w 1206769"/>
              <a:gd name="connsiteY79" fmla="*/ 1594485 h 1684262"/>
              <a:gd name="connsiteX80" fmla="*/ 1152566 w 1206769"/>
              <a:gd name="connsiteY80" fmla="*/ 1394460 h 1684262"/>
              <a:gd name="connsiteX81" fmla="*/ 918822 w 1206769"/>
              <a:gd name="connsiteY81" fmla="*/ 1363507 h 1684262"/>
              <a:gd name="connsiteX82" fmla="*/ 802904 w 1206769"/>
              <a:gd name="connsiteY82" fmla="*/ 1350454 h 1684262"/>
              <a:gd name="connsiteX83" fmla="*/ 841956 w 1206769"/>
              <a:gd name="connsiteY83" fmla="*/ 1326547 h 1684262"/>
              <a:gd name="connsiteX84" fmla="*/ 1018286 w 1206769"/>
              <a:gd name="connsiteY84" fmla="*/ 1315425 h 1684262"/>
              <a:gd name="connsiteX85" fmla="*/ 980354 w 1206769"/>
              <a:gd name="connsiteY85" fmla="*/ 1268921 h 1684262"/>
              <a:gd name="connsiteX86" fmla="*/ 1091488 w 1206769"/>
              <a:gd name="connsiteY86" fmla="*/ 1221043 h 1684262"/>
              <a:gd name="connsiteX87" fmla="*/ 911203 w 1206769"/>
              <a:gd name="connsiteY87" fmla="*/ 1022890 h 1684262"/>
              <a:gd name="connsiteX88" fmla="*/ 1193429 w 1206769"/>
              <a:gd name="connsiteY88" fmla="*/ 899446 h 1684262"/>
              <a:gd name="connsiteX89" fmla="*/ 759089 w 1206769"/>
              <a:gd name="connsiteY89" fmla="*/ 61246 h 1684262"/>
              <a:gd name="connsiteX90" fmla="*/ 720989 w 1206769"/>
              <a:gd name="connsiteY90" fmla="*/ 145828 h 1684262"/>
              <a:gd name="connsiteX91" fmla="*/ 759089 w 1206769"/>
              <a:gd name="connsiteY91" fmla="*/ 61436 h 1684262"/>
              <a:gd name="connsiteX92" fmla="*/ 759089 w 1206769"/>
              <a:gd name="connsiteY92" fmla="*/ 61246 h 1684262"/>
              <a:gd name="connsiteX93" fmla="*/ 363611 w 1206769"/>
              <a:gd name="connsiteY93" fmla="*/ 545783 h 1684262"/>
              <a:gd name="connsiteX94" fmla="*/ 348275 w 1206769"/>
              <a:gd name="connsiteY94" fmla="*/ 553498 h 1684262"/>
              <a:gd name="connsiteX95" fmla="*/ 363611 w 1206769"/>
              <a:gd name="connsiteY95" fmla="*/ 545783 h 1684262"/>
              <a:gd name="connsiteX96" fmla="*/ 232451 w 1206769"/>
              <a:gd name="connsiteY96" fmla="*/ 523113 h 1684262"/>
              <a:gd name="connsiteX97" fmla="*/ 254694 w 1206769"/>
              <a:gd name="connsiteY97" fmla="*/ 664096 h 1684262"/>
              <a:gd name="connsiteX98" fmla="*/ 232451 w 1206769"/>
              <a:gd name="connsiteY98" fmla="*/ 523113 h 1684262"/>
              <a:gd name="connsiteX99" fmla="*/ 340084 w 1206769"/>
              <a:gd name="connsiteY99" fmla="*/ 692277 h 1684262"/>
              <a:gd name="connsiteX100" fmla="*/ 470767 w 1206769"/>
              <a:gd name="connsiteY100" fmla="*/ 684562 h 1684262"/>
              <a:gd name="connsiteX101" fmla="*/ 340084 w 1206769"/>
              <a:gd name="connsiteY101" fmla="*/ 691896 h 1684262"/>
              <a:gd name="connsiteX102" fmla="*/ 340084 w 1206769"/>
              <a:gd name="connsiteY102" fmla="*/ 692277 h 1684262"/>
              <a:gd name="connsiteX103" fmla="*/ 382375 w 1206769"/>
              <a:gd name="connsiteY103" fmla="*/ 615410 h 1684262"/>
              <a:gd name="connsiteX104" fmla="*/ 516868 w 1206769"/>
              <a:gd name="connsiteY104" fmla="*/ 688372 h 1684262"/>
              <a:gd name="connsiteX105" fmla="*/ 382661 w 1206769"/>
              <a:gd name="connsiteY105" fmla="*/ 615029 h 1684262"/>
              <a:gd name="connsiteX106" fmla="*/ 382375 w 1206769"/>
              <a:gd name="connsiteY106" fmla="*/ 615410 h 1684262"/>
              <a:gd name="connsiteX107" fmla="*/ 201400 w 1206769"/>
              <a:gd name="connsiteY107" fmla="*/ 907542 h 1684262"/>
              <a:gd name="connsiteX108" fmla="*/ 163300 w 1206769"/>
              <a:gd name="connsiteY108" fmla="*/ 838295 h 1684262"/>
              <a:gd name="connsiteX109" fmla="*/ 201686 w 1206769"/>
              <a:gd name="connsiteY109" fmla="*/ 907161 h 1684262"/>
              <a:gd name="connsiteX110" fmla="*/ 201400 w 1206769"/>
              <a:gd name="connsiteY110" fmla="*/ 907542 h 1684262"/>
              <a:gd name="connsiteX111" fmla="*/ 97811 w 1206769"/>
              <a:gd name="connsiteY111" fmla="*/ 1285557 h 1684262"/>
              <a:gd name="connsiteX112" fmla="*/ 123279 w 1206769"/>
              <a:gd name="connsiteY112" fmla="*/ 1264178 h 1684262"/>
              <a:gd name="connsiteX113" fmla="*/ 231975 w 1206769"/>
              <a:gd name="connsiteY113" fmla="*/ 1341501 h 1684262"/>
              <a:gd name="connsiteX114" fmla="*/ 97811 w 1206769"/>
              <a:gd name="connsiteY114" fmla="*/ 1285557 h 1684262"/>
              <a:gd name="connsiteX115" fmla="*/ 232928 w 1206769"/>
              <a:gd name="connsiteY115" fmla="*/ 1376077 h 1684262"/>
              <a:gd name="connsiteX116" fmla="*/ 279029 w 1206769"/>
              <a:gd name="connsiteY116" fmla="*/ 1379887 h 1684262"/>
              <a:gd name="connsiteX117" fmla="*/ 232451 w 1206769"/>
              <a:gd name="connsiteY117" fmla="*/ 1376077 h 1684262"/>
              <a:gd name="connsiteX118" fmla="*/ 232928 w 1206769"/>
              <a:gd name="connsiteY118" fmla="*/ 1376077 h 1684262"/>
              <a:gd name="connsiteX119" fmla="*/ 856244 w 1206769"/>
              <a:gd name="connsiteY119" fmla="*/ 715613 h 1684262"/>
              <a:gd name="connsiteX120" fmla="*/ 817635 w 1206769"/>
              <a:gd name="connsiteY120" fmla="*/ 708913 h 1684262"/>
              <a:gd name="connsiteX121" fmla="*/ 721084 w 1206769"/>
              <a:gd name="connsiteY121" fmla="*/ 657225 h 1684262"/>
              <a:gd name="connsiteX122" fmla="*/ 855767 w 1206769"/>
              <a:gd name="connsiteY122" fmla="*/ 715613 h 1684262"/>
              <a:gd name="connsiteX123" fmla="*/ 856244 w 1206769"/>
              <a:gd name="connsiteY123" fmla="*/ 715613 h 1684262"/>
              <a:gd name="connsiteX124" fmla="*/ 663458 w 1206769"/>
              <a:gd name="connsiteY124" fmla="*/ 722662 h 1684262"/>
              <a:gd name="connsiteX125" fmla="*/ 644408 w 1206769"/>
              <a:gd name="connsiteY125" fmla="*/ 807149 h 1684262"/>
              <a:gd name="connsiteX126" fmla="*/ 662981 w 1206769"/>
              <a:gd name="connsiteY126" fmla="*/ 723138 h 1684262"/>
              <a:gd name="connsiteX127" fmla="*/ 663458 w 1206769"/>
              <a:gd name="connsiteY127" fmla="*/ 722662 h 1684262"/>
              <a:gd name="connsiteX128" fmla="*/ 628882 w 1206769"/>
              <a:gd name="connsiteY128" fmla="*/ 753332 h 1684262"/>
              <a:gd name="connsiteX129" fmla="*/ 655742 w 1206769"/>
              <a:gd name="connsiteY129" fmla="*/ 726472 h 1684262"/>
              <a:gd name="connsiteX130" fmla="*/ 628406 w 1206769"/>
              <a:gd name="connsiteY130" fmla="*/ 753332 h 1684262"/>
              <a:gd name="connsiteX131" fmla="*/ 628882 w 1206769"/>
              <a:gd name="connsiteY131" fmla="*/ 753332 h 1684262"/>
              <a:gd name="connsiteX132" fmla="*/ 771090 w 1206769"/>
              <a:gd name="connsiteY132" fmla="*/ 757237 h 1684262"/>
              <a:gd name="connsiteX133" fmla="*/ 690318 w 1206769"/>
              <a:gd name="connsiteY133" fmla="*/ 822579 h 1684262"/>
              <a:gd name="connsiteX134" fmla="*/ 770614 w 1206769"/>
              <a:gd name="connsiteY134" fmla="*/ 757237 h 1684262"/>
              <a:gd name="connsiteX135" fmla="*/ 771090 w 1206769"/>
              <a:gd name="connsiteY135" fmla="*/ 757237 h 1684262"/>
              <a:gd name="connsiteX136" fmla="*/ 759565 w 1206769"/>
              <a:gd name="connsiteY136" fmla="*/ 538162 h 1684262"/>
              <a:gd name="connsiteX137" fmla="*/ 851767 w 1206769"/>
              <a:gd name="connsiteY137" fmla="*/ 480536 h 1684262"/>
              <a:gd name="connsiteX138" fmla="*/ 759089 w 1206769"/>
              <a:gd name="connsiteY138" fmla="*/ 538067 h 1684262"/>
              <a:gd name="connsiteX139" fmla="*/ 759565 w 1206769"/>
              <a:gd name="connsiteY139" fmla="*/ 538162 h 1684262"/>
              <a:gd name="connsiteX140" fmla="*/ 877961 w 1206769"/>
              <a:gd name="connsiteY140" fmla="*/ 342138 h 1684262"/>
              <a:gd name="connsiteX141" fmla="*/ 812619 w 1206769"/>
              <a:gd name="connsiteY141" fmla="*/ 442055 h 1684262"/>
              <a:gd name="connsiteX142" fmla="*/ 877961 w 1206769"/>
              <a:gd name="connsiteY142" fmla="*/ 342138 h 1684262"/>
              <a:gd name="connsiteX143" fmla="*/ 681841 w 1206769"/>
              <a:gd name="connsiteY143" fmla="*/ 323088 h 1684262"/>
              <a:gd name="connsiteX144" fmla="*/ 758803 w 1206769"/>
              <a:gd name="connsiteY144" fmla="*/ 430816 h 1684262"/>
              <a:gd name="connsiteX145" fmla="*/ 643455 w 1206769"/>
              <a:gd name="connsiteY145" fmla="*/ 396145 h 1684262"/>
              <a:gd name="connsiteX146" fmla="*/ 639550 w 1206769"/>
              <a:gd name="connsiteY146" fmla="*/ 438436 h 1684262"/>
              <a:gd name="connsiteX147" fmla="*/ 682127 w 1206769"/>
              <a:gd name="connsiteY147" fmla="*/ 323088 h 1684262"/>
              <a:gd name="connsiteX148" fmla="*/ 681841 w 1206769"/>
              <a:gd name="connsiteY148" fmla="*/ 323088 h 1684262"/>
              <a:gd name="connsiteX149" fmla="*/ 351323 w 1206769"/>
              <a:gd name="connsiteY149" fmla="*/ 219361 h 1684262"/>
              <a:gd name="connsiteX150" fmla="*/ 383994 w 1206769"/>
              <a:gd name="connsiteY150" fmla="*/ 183070 h 1684262"/>
              <a:gd name="connsiteX151" fmla="*/ 403711 w 1206769"/>
              <a:gd name="connsiteY151" fmla="*/ 175069 h 1684262"/>
              <a:gd name="connsiteX152" fmla="*/ 411331 w 1206769"/>
              <a:gd name="connsiteY152" fmla="*/ 176117 h 1684262"/>
              <a:gd name="connsiteX153" fmla="*/ 569351 w 1206769"/>
              <a:gd name="connsiteY153" fmla="*/ 242792 h 1684262"/>
              <a:gd name="connsiteX154" fmla="*/ 569922 w 1206769"/>
              <a:gd name="connsiteY154" fmla="*/ 242792 h 1684262"/>
              <a:gd name="connsiteX155" fmla="*/ 558873 w 1206769"/>
              <a:gd name="connsiteY155" fmla="*/ 299942 h 1684262"/>
              <a:gd name="connsiteX156" fmla="*/ 351609 w 1206769"/>
              <a:gd name="connsiteY156" fmla="*/ 219075 h 1684262"/>
              <a:gd name="connsiteX157" fmla="*/ 351323 w 1206769"/>
              <a:gd name="connsiteY157" fmla="*/ 219361 h 1684262"/>
              <a:gd name="connsiteX158" fmla="*/ 470767 w 1206769"/>
              <a:gd name="connsiteY158" fmla="*/ 361188 h 1684262"/>
              <a:gd name="connsiteX159" fmla="*/ 566874 w 1206769"/>
              <a:gd name="connsiteY159" fmla="*/ 503396 h 1684262"/>
              <a:gd name="connsiteX160" fmla="*/ 470767 w 1206769"/>
              <a:gd name="connsiteY160" fmla="*/ 361188 h 1684262"/>
              <a:gd name="connsiteX161" fmla="*/ 632216 w 1206769"/>
              <a:gd name="connsiteY161" fmla="*/ 453485 h 1684262"/>
              <a:gd name="connsiteX162" fmla="*/ 699367 w 1206769"/>
              <a:gd name="connsiteY162" fmla="*/ 515112 h 1684262"/>
              <a:gd name="connsiteX163" fmla="*/ 759089 w 1206769"/>
              <a:gd name="connsiteY163" fmla="*/ 438055 h 1684262"/>
              <a:gd name="connsiteX164" fmla="*/ 678317 w 1206769"/>
              <a:gd name="connsiteY164" fmla="*/ 611029 h 1684262"/>
              <a:gd name="connsiteX165" fmla="*/ 640217 w 1206769"/>
              <a:gd name="connsiteY165" fmla="*/ 587978 h 1684262"/>
              <a:gd name="connsiteX166" fmla="*/ 632216 w 1206769"/>
              <a:gd name="connsiteY166" fmla="*/ 453581 h 1684262"/>
              <a:gd name="connsiteX167" fmla="*/ 632216 w 1206769"/>
              <a:gd name="connsiteY167" fmla="*/ 453485 h 1684262"/>
              <a:gd name="connsiteX168" fmla="*/ 686032 w 1206769"/>
              <a:gd name="connsiteY168" fmla="*/ 837819 h 1684262"/>
              <a:gd name="connsiteX169" fmla="*/ 628310 w 1206769"/>
              <a:gd name="connsiteY169" fmla="*/ 930116 h 1684262"/>
              <a:gd name="connsiteX170" fmla="*/ 686032 w 1206769"/>
              <a:gd name="connsiteY170" fmla="*/ 837914 h 1684262"/>
              <a:gd name="connsiteX171" fmla="*/ 686032 w 1206769"/>
              <a:gd name="connsiteY171" fmla="*/ 837819 h 1684262"/>
              <a:gd name="connsiteX172" fmla="*/ 743658 w 1206769"/>
              <a:gd name="connsiteY172" fmla="*/ 1291400 h 1684262"/>
              <a:gd name="connsiteX173" fmla="*/ 547634 w 1206769"/>
              <a:gd name="connsiteY173" fmla="*/ 1206818 h 1684262"/>
              <a:gd name="connsiteX174" fmla="*/ 573446 w 1206769"/>
              <a:gd name="connsiteY174" fmla="*/ 1222439 h 1684262"/>
              <a:gd name="connsiteX175" fmla="*/ 603450 w 1206769"/>
              <a:gd name="connsiteY175" fmla="*/ 1227487 h 1684262"/>
              <a:gd name="connsiteX176" fmla="*/ 743658 w 1206769"/>
              <a:gd name="connsiteY176" fmla="*/ 1291495 h 1684262"/>
              <a:gd name="connsiteX177" fmla="*/ 743658 w 1206769"/>
              <a:gd name="connsiteY177" fmla="*/ 1291400 h 1684262"/>
              <a:gd name="connsiteX178" fmla="*/ 578399 w 1206769"/>
              <a:gd name="connsiteY178" fmla="*/ 945452 h 1684262"/>
              <a:gd name="connsiteX179" fmla="*/ 689842 w 1206769"/>
              <a:gd name="connsiteY179" fmla="*/ 1122236 h 1684262"/>
              <a:gd name="connsiteX180" fmla="*/ 578399 w 1206769"/>
              <a:gd name="connsiteY180" fmla="*/ 945547 h 1684262"/>
              <a:gd name="connsiteX181" fmla="*/ 578399 w 1206769"/>
              <a:gd name="connsiteY181" fmla="*/ 945452 h 1684262"/>
              <a:gd name="connsiteX182" fmla="*/ 351609 w 1206769"/>
              <a:gd name="connsiteY182" fmla="*/ 1045464 h 1684262"/>
              <a:gd name="connsiteX183" fmla="*/ 382375 w 1206769"/>
              <a:gd name="connsiteY183" fmla="*/ 887825 h 1684262"/>
              <a:gd name="connsiteX184" fmla="*/ 351609 w 1206769"/>
              <a:gd name="connsiteY184" fmla="*/ 1045559 h 1684262"/>
              <a:gd name="connsiteX185" fmla="*/ 351609 w 1206769"/>
              <a:gd name="connsiteY185" fmla="*/ 1045464 h 1684262"/>
              <a:gd name="connsiteX186" fmla="*/ 420761 w 1206769"/>
              <a:gd name="connsiteY186" fmla="*/ 1018413 h 1684262"/>
              <a:gd name="connsiteX187" fmla="*/ 605260 w 1206769"/>
              <a:gd name="connsiteY187" fmla="*/ 1180338 h 1684262"/>
              <a:gd name="connsiteX188" fmla="*/ 420761 w 1206769"/>
              <a:gd name="connsiteY188" fmla="*/ 1018413 h 1684262"/>
              <a:gd name="connsiteX189" fmla="*/ 366944 w 1206769"/>
              <a:gd name="connsiteY189" fmla="*/ 1414272 h 1684262"/>
              <a:gd name="connsiteX190" fmla="*/ 597640 w 1206769"/>
              <a:gd name="connsiteY190" fmla="*/ 1460468 h 1684262"/>
              <a:gd name="connsiteX191" fmla="*/ 366944 w 1206769"/>
              <a:gd name="connsiteY191" fmla="*/ 1414463 h 1684262"/>
              <a:gd name="connsiteX192" fmla="*/ 366944 w 1206769"/>
              <a:gd name="connsiteY192" fmla="*/ 1414272 h 1684262"/>
              <a:gd name="connsiteX193" fmla="*/ 536108 w 1206769"/>
              <a:gd name="connsiteY193" fmla="*/ 1644968 h 1684262"/>
              <a:gd name="connsiteX194" fmla="*/ 498008 w 1206769"/>
              <a:gd name="connsiteY194" fmla="*/ 1625918 h 1684262"/>
              <a:gd name="connsiteX195" fmla="*/ 471148 w 1206769"/>
              <a:gd name="connsiteY195" fmla="*/ 1618202 h 1684262"/>
              <a:gd name="connsiteX196" fmla="*/ 471148 w 1206769"/>
              <a:gd name="connsiteY196" fmla="*/ 1664399 h 1684262"/>
              <a:gd name="connsiteX197" fmla="*/ 401901 w 1206769"/>
              <a:gd name="connsiteY197" fmla="*/ 1579817 h 1684262"/>
              <a:gd name="connsiteX198" fmla="*/ 536108 w 1206769"/>
              <a:gd name="connsiteY198" fmla="*/ 1645158 h 1684262"/>
              <a:gd name="connsiteX199" fmla="*/ 536108 w 1206769"/>
              <a:gd name="connsiteY199" fmla="*/ 1644968 h 1684262"/>
              <a:gd name="connsiteX200" fmla="*/ 616785 w 1206769"/>
              <a:gd name="connsiteY200" fmla="*/ 1564196 h 1684262"/>
              <a:gd name="connsiteX201" fmla="*/ 555349 w 1206769"/>
              <a:gd name="connsiteY201" fmla="*/ 1541145 h 1684262"/>
              <a:gd name="connsiteX202" fmla="*/ 638597 w 1206769"/>
              <a:gd name="connsiteY202" fmla="*/ 1493520 h 1684262"/>
              <a:gd name="connsiteX203" fmla="*/ 739848 w 1206769"/>
              <a:gd name="connsiteY203" fmla="*/ 1525715 h 1684262"/>
              <a:gd name="connsiteX204" fmla="*/ 616785 w 1206769"/>
              <a:gd name="connsiteY204" fmla="*/ 1564386 h 1684262"/>
              <a:gd name="connsiteX205" fmla="*/ 616785 w 1206769"/>
              <a:gd name="connsiteY205" fmla="*/ 1564196 h 1684262"/>
              <a:gd name="connsiteX206" fmla="*/ 752231 w 1206769"/>
              <a:gd name="connsiteY206" fmla="*/ 1664779 h 1684262"/>
              <a:gd name="connsiteX207" fmla="*/ 739658 w 1206769"/>
              <a:gd name="connsiteY207" fmla="*/ 1664779 h 1684262"/>
              <a:gd name="connsiteX208" fmla="*/ 731180 w 1206769"/>
              <a:gd name="connsiteY208" fmla="*/ 1664779 h 1684262"/>
              <a:gd name="connsiteX209" fmla="*/ 727561 w 1206769"/>
              <a:gd name="connsiteY209" fmla="*/ 1664779 h 1684262"/>
              <a:gd name="connsiteX210" fmla="*/ 713750 w 1206769"/>
              <a:gd name="connsiteY210" fmla="*/ 1666780 h 1684262"/>
              <a:gd name="connsiteX211" fmla="*/ 704225 w 1206769"/>
              <a:gd name="connsiteY211" fmla="*/ 1665256 h 1684262"/>
              <a:gd name="connsiteX212" fmla="*/ 705558 w 1206769"/>
              <a:gd name="connsiteY212" fmla="*/ 1667733 h 1684262"/>
              <a:gd name="connsiteX213" fmla="*/ 790045 w 1206769"/>
              <a:gd name="connsiteY213" fmla="*/ 1610106 h 1684262"/>
              <a:gd name="connsiteX214" fmla="*/ 752231 w 1206769"/>
              <a:gd name="connsiteY214" fmla="*/ 1664970 h 1684262"/>
              <a:gd name="connsiteX215" fmla="*/ 752231 w 1206769"/>
              <a:gd name="connsiteY215" fmla="*/ 1664779 h 1684262"/>
              <a:gd name="connsiteX216" fmla="*/ 857863 w 1206769"/>
              <a:gd name="connsiteY216" fmla="*/ 1591056 h 1684262"/>
              <a:gd name="connsiteX217" fmla="*/ 838813 w 1206769"/>
              <a:gd name="connsiteY217" fmla="*/ 1568958 h 1684262"/>
              <a:gd name="connsiteX218" fmla="*/ 836146 w 1206769"/>
              <a:gd name="connsiteY218" fmla="*/ 1564291 h 1684262"/>
              <a:gd name="connsiteX219" fmla="*/ 955179 w 1206769"/>
              <a:gd name="connsiteY219" fmla="*/ 1500720 h 1684262"/>
              <a:gd name="connsiteX220" fmla="*/ 1066493 w 1206769"/>
              <a:gd name="connsiteY220" fmla="*/ 1492065 h 1684262"/>
              <a:gd name="connsiteX221" fmla="*/ 857863 w 1206769"/>
              <a:gd name="connsiteY221" fmla="*/ 1591247 h 1684262"/>
              <a:gd name="connsiteX222" fmla="*/ 857863 w 1206769"/>
              <a:gd name="connsiteY222" fmla="*/ 1591056 h 1684262"/>
              <a:gd name="connsiteX223" fmla="*/ 1054979 w 1206769"/>
              <a:gd name="connsiteY223" fmla="*/ 1445037 h 1684262"/>
              <a:gd name="connsiteX224" fmla="*/ 916632 w 1206769"/>
              <a:gd name="connsiteY224" fmla="*/ 1468184 h 1684262"/>
              <a:gd name="connsiteX225" fmla="*/ 1028170 w 1206769"/>
              <a:gd name="connsiteY225" fmla="*/ 1445228 h 1684262"/>
              <a:gd name="connsiteX226" fmla="*/ 1054979 w 1206769"/>
              <a:gd name="connsiteY226" fmla="*/ 1445037 h 1684262"/>
              <a:gd name="connsiteX227" fmla="*/ 862816 w 1206769"/>
              <a:gd name="connsiteY227" fmla="*/ 1410462 h 1684262"/>
              <a:gd name="connsiteX228" fmla="*/ 647551 w 1206769"/>
              <a:gd name="connsiteY228" fmla="*/ 1448562 h 1684262"/>
              <a:gd name="connsiteX229" fmla="*/ 862816 w 1206769"/>
              <a:gd name="connsiteY229" fmla="*/ 1410653 h 1684262"/>
              <a:gd name="connsiteX230" fmla="*/ 862816 w 1206769"/>
              <a:gd name="connsiteY230" fmla="*/ 1410462 h 1684262"/>
              <a:gd name="connsiteX231" fmla="*/ 689842 w 1206769"/>
              <a:gd name="connsiteY231" fmla="*/ 1391412 h 1684262"/>
              <a:gd name="connsiteX232" fmla="*/ 924347 w 1206769"/>
              <a:gd name="connsiteY232" fmla="*/ 1306830 h 1684262"/>
              <a:gd name="connsiteX233" fmla="*/ 689842 w 1206769"/>
              <a:gd name="connsiteY233" fmla="*/ 1391412 h 1684262"/>
              <a:gd name="connsiteX234" fmla="*/ 1162663 w 1206769"/>
              <a:gd name="connsiteY234" fmla="*/ 1057085 h 1684262"/>
              <a:gd name="connsiteX235" fmla="*/ 1148756 w 1206769"/>
              <a:gd name="connsiteY235" fmla="*/ 1134428 h 1684262"/>
              <a:gd name="connsiteX236" fmla="*/ 1066841 w 1206769"/>
              <a:gd name="connsiteY236" fmla="*/ 1139762 h 1684262"/>
              <a:gd name="connsiteX237" fmla="*/ 1035790 w 1206769"/>
              <a:gd name="connsiteY237" fmla="*/ 1087755 h 1684262"/>
              <a:gd name="connsiteX238" fmla="*/ 1162663 w 1206769"/>
              <a:gd name="connsiteY238" fmla="*/ 1057085 h 1684262"/>
              <a:gd name="connsiteX239" fmla="*/ 987913 w 1206769"/>
              <a:gd name="connsiteY239" fmla="*/ 1181170 h 1684262"/>
              <a:gd name="connsiteX240" fmla="*/ 958923 w 1206769"/>
              <a:gd name="connsiteY240" fmla="*/ 1264444 h 1684262"/>
              <a:gd name="connsiteX241" fmla="*/ 905107 w 1206769"/>
              <a:gd name="connsiteY241" fmla="*/ 1118330 h 1684262"/>
              <a:gd name="connsiteX242" fmla="*/ 987913 w 1206769"/>
              <a:gd name="connsiteY242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073223 w 1206769"/>
              <a:gd name="connsiteY17" fmla="*/ 652653 h 1684262"/>
              <a:gd name="connsiteX18" fmla="*/ 1102560 w 1206769"/>
              <a:gd name="connsiteY18" fmla="*/ 657701 h 1684262"/>
              <a:gd name="connsiteX19" fmla="*/ 739848 w 1206769"/>
              <a:gd name="connsiteY19" fmla="*/ 595694 h 1684262"/>
              <a:gd name="connsiteX20" fmla="*/ 716893 w 1206769"/>
              <a:gd name="connsiteY20" fmla="*/ 318992 h 1684262"/>
              <a:gd name="connsiteX21" fmla="*/ 920537 w 1206769"/>
              <a:gd name="connsiteY21" fmla="*/ 246031 h 1684262"/>
              <a:gd name="connsiteX22" fmla="*/ 682412 w 1206769"/>
              <a:gd name="connsiteY22" fmla="*/ 238316 h 1684262"/>
              <a:gd name="connsiteX23" fmla="*/ 928538 w 1206769"/>
              <a:gd name="connsiteY23" fmla="*/ 226790 h 1684262"/>
              <a:gd name="connsiteX24" fmla="*/ 720893 w 1206769"/>
              <a:gd name="connsiteY24" fmla="*/ 196025 h 1684262"/>
              <a:gd name="connsiteX25" fmla="*/ 736229 w 1206769"/>
              <a:gd name="connsiteY25" fmla="*/ 49911 h 1684262"/>
              <a:gd name="connsiteX26" fmla="*/ 663267 w 1206769"/>
              <a:gd name="connsiteY26" fmla="*/ 0 h 1684262"/>
              <a:gd name="connsiteX27" fmla="*/ 625167 w 1206769"/>
              <a:gd name="connsiteY27" fmla="*/ 103727 h 1684262"/>
              <a:gd name="connsiteX28" fmla="*/ 625167 w 1206769"/>
              <a:gd name="connsiteY28" fmla="*/ 288322 h 1684262"/>
              <a:gd name="connsiteX29" fmla="*/ 336845 w 1206769"/>
              <a:gd name="connsiteY29" fmla="*/ 261366 h 1684262"/>
              <a:gd name="connsiteX30" fmla="*/ 367611 w 1206769"/>
              <a:gd name="connsiteY30" fmla="*/ 307467 h 1684262"/>
              <a:gd name="connsiteX31" fmla="*/ 579066 w 1206769"/>
              <a:gd name="connsiteY31" fmla="*/ 615029 h 1684262"/>
              <a:gd name="connsiteX32" fmla="*/ 263884 w 1206769"/>
              <a:gd name="connsiteY32" fmla="*/ 511207 h 1684262"/>
              <a:gd name="connsiteX33" fmla="*/ 233118 w 1206769"/>
              <a:gd name="connsiteY33" fmla="*/ 714947 h 1684262"/>
              <a:gd name="connsiteX34" fmla="*/ 532965 w 1206769"/>
              <a:gd name="connsiteY34" fmla="*/ 807149 h 1684262"/>
              <a:gd name="connsiteX35" fmla="*/ 513915 w 1206769"/>
              <a:gd name="connsiteY35" fmla="*/ 803339 h 1684262"/>
              <a:gd name="connsiteX36" fmla="*/ 502390 w 1206769"/>
              <a:gd name="connsiteY36" fmla="*/ 791813 h 1684262"/>
              <a:gd name="connsiteX37" fmla="*/ 464290 w 1206769"/>
              <a:gd name="connsiteY37" fmla="*/ 772763 h 1684262"/>
              <a:gd name="connsiteX38" fmla="*/ 375231 w 1206769"/>
              <a:gd name="connsiteY38" fmla="*/ 788670 h 1684262"/>
              <a:gd name="connsiteX39" fmla="*/ 418189 w 1206769"/>
              <a:gd name="connsiteY39" fmla="*/ 826770 h 1684262"/>
              <a:gd name="connsiteX40" fmla="*/ 333607 w 1206769"/>
              <a:gd name="connsiteY40" fmla="*/ 826770 h 1684262"/>
              <a:gd name="connsiteX41" fmla="*/ 276457 w 1206769"/>
              <a:gd name="connsiteY41" fmla="*/ 857536 h 1684262"/>
              <a:gd name="connsiteX42" fmla="*/ 288458 w 1206769"/>
              <a:gd name="connsiteY42" fmla="*/ 766001 h 1684262"/>
              <a:gd name="connsiteX43" fmla="*/ 138059 w 1206769"/>
              <a:gd name="connsiteY43" fmla="*/ 911352 h 1684262"/>
              <a:gd name="connsiteX44" fmla="*/ 237976 w 1206769"/>
              <a:gd name="connsiteY44" fmla="*/ 961358 h 1684262"/>
              <a:gd name="connsiteX45" fmla="*/ 75102 w 1206769"/>
              <a:gd name="connsiteY45" fmla="*/ 1025783 h 1684262"/>
              <a:gd name="connsiteX46" fmla="*/ 80432 w 1206769"/>
              <a:gd name="connsiteY46" fmla="*/ 915162 h 1684262"/>
              <a:gd name="connsiteX47" fmla="*/ 91958 w 1206769"/>
              <a:gd name="connsiteY47" fmla="*/ 1107377 h 1684262"/>
              <a:gd name="connsiteX48" fmla="*/ 214925 w 1206769"/>
              <a:gd name="connsiteY48" fmla="*/ 1157383 h 1684262"/>
              <a:gd name="connsiteX49" fmla="*/ 322463 w 1206769"/>
              <a:gd name="connsiteY49" fmla="*/ 1240346 h 1684262"/>
              <a:gd name="connsiteX50" fmla="*/ 309794 w 1206769"/>
              <a:gd name="connsiteY50" fmla="*/ 1240346 h 1684262"/>
              <a:gd name="connsiteX51" fmla="*/ 311699 w 1206769"/>
              <a:gd name="connsiteY51" fmla="*/ 1248728 h 1684262"/>
              <a:gd name="connsiteX52" fmla="*/ 310842 w 1206769"/>
              <a:gd name="connsiteY52" fmla="*/ 1254824 h 1684262"/>
              <a:gd name="connsiteX53" fmla="*/ 309223 w 1206769"/>
              <a:gd name="connsiteY53" fmla="*/ 1259396 h 1684262"/>
              <a:gd name="connsiteX54" fmla="*/ 301317 w 1206769"/>
              <a:gd name="connsiteY54" fmla="*/ 1268063 h 1684262"/>
              <a:gd name="connsiteX55" fmla="*/ 283886 w 1206769"/>
              <a:gd name="connsiteY55" fmla="*/ 1268063 h 1684262"/>
              <a:gd name="connsiteX56" fmla="*/ 284934 w 1206769"/>
              <a:gd name="connsiteY56" fmla="*/ 1275207 h 1684262"/>
              <a:gd name="connsiteX57" fmla="*/ 395615 w 1206769"/>
              <a:gd name="connsiteY57" fmla="*/ 1319117 h 1684262"/>
              <a:gd name="connsiteX58" fmla="*/ 257026 w 1206769"/>
              <a:gd name="connsiteY58" fmla="*/ 1309592 h 1684262"/>
              <a:gd name="connsiteX59" fmla="*/ 257026 w 1206769"/>
              <a:gd name="connsiteY59" fmla="*/ 1309592 h 1684262"/>
              <a:gd name="connsiteX60" fmla="*/ 248263 w 1206769"/>
              <a:gd name="connsiteY60" fmla="*/ 1308259 h 1684262"/>
              <a:gd name="connsiteX61" fmla="*/ 247691 w 1206769"/>
              <a:gd name="connsiteY61" fmla="*/ 1308735 h 1684262"/>
              <a:gd name="connsiteX62" fmla="*/ 229880 w 1206769"/>
              <a:gd name="connsiteY62" fmla="*/ 1312259 h 1684262"/>
              <a:gd name="connsiteX63" fmla="*/ 146155 w 1206769"/>
              <a:gd name="connsiteY63" fmla="*/ 1230344 h 1684262"/>
              <a:gd name="connsiteX64" fmla="*/ 115389 w 1206769"/>
              <a:gd name="connsiteY64" fmla="*/ 1430369 h 1684262"/>
              <a:gd name="connsiteX65" fmla="*/ 349799 w 1206769"/>
              <a:gd name="connsiteY65" fmla="*/ 1480280 h 1684262"/>
              <a:gd name="connsiteX66" fmla="*/ 299507 w 1206769"/>
              <a:gd name="connsiteY66" fmla="*/ 1464659 h 1684262"/>
              <a:gd name="connsiteX67" fmla="*/ 321034 w 1206769"/>
              <a:gd name="connsiteY67" fmla="*/ 1477042 h 1684262"/>
              <a:gd name="connsiteX68" fmla="*/ 330559 w 1206769"/>
              <a:gd name="connsiteY68" fmla="*/ 1484376 h 1684262"/>
              <a:gd name="connsiteX69" fmla="*/ 388280 w 1206769"/>
              <a:gd name="connsiteY69" fmla="*/ 1545717 h 1684262"/>
              <a:gd name="connsiteX70" fmla="*/ 348847 w 1206769"/>
              <a:gd name="connsiteY70" fmla="*/ 1542479 h 1684262"/>
              <a:gd name="connsiteX71" fmla="*/ 255883 w 1206769"/>
              <a:gd name="connsiteY71" fmla="*/ 1502664 h 1684262"/>
              <a:gd name="connsiteX72" fmla="*/ 255883 w 1206769"/>
              <a:gd name="connsiteY72" fmla="*/ 1502664 h 1684262"/>
              <a:gd name="connsiteX73" fmla="*/ 239976 w 1206769"/>
              <a:gd name="connsiteY73" fmla="*/ 1484281 h 1684262"/>
              <a:gd name="connsiteX74" fmla="*/ 203495 w 1206769"/>
              <a:gd name="connsiteY74" fmla="*/ 1484281 h 1684262"/>
              <a:gd name="connsiteX75" fmla="*/ 187303 w 1206769"/>
              <a:gd name="connsiteY75" fmla="*/ 1499140 h 1684262"/>
              <a:gd name="connsiteX76" fmla="*/ 490674 w 1206769"/>
              <a:gd name="connsiteY76" fmla="*/ 1673352 h 1684262"/>
              <a:gd name="connsiteX77" fmla="*/ 757374 w 1206769"/>
              <a:gd name="connsiteY77" fmla="*/ 1682401 h 1684262"/>
              <a:gd name="connsiteX78" fmla="*/ 988070 w 1206769"/>
              <a:gd name="connsiteY78" fmla="*/ 1594485 h 1684262"/>
              <a:gd name="connsiteX79" fmla="*/ 1152566 w 1206769"/>
              <a:gd name="connsiteY79" fmla="*/ 1394460 h 1684262"/>
              <a:gd name="connsiteX80" fmla="*/ 918822 w 1206769"/>
              <a:gd name="connsiteY80" fmla="*/ 1363507 h 1684262"/>
              <a:gd name="connsiteX81" fmla="*/ 802904 w 1206769"/>
              <a:gd name="connsiteY81" fmla="*/ 1350454 h 1684262"/>
              <a:gd name="connsiteX82" fmla="*/ 841956 w 1206769"/>
              <a:gd name="connsiteY82" fmla="*/ 1326547 h 1684262"/>
              <a:gd name="connsiteX83" fmla="*/ 1018286 w 1206769"/>
              <a:gd name="connsiteY83" fmla="*/ 1315425 h 1684262"/>
              <a:gd name="connsiteX84" fmla="*/ 980354 w 1206769"/>
              <a:gd name="connsiteY84" fmla="*/ 1268921 h 1684262"/>
              <a:gd name="connsiteX85" fmla="*/ 1091488 w 1206769"/>
              <a:gd name="connsiteY85" fmla="*/ 1221043 h 1684262"/>
              <a:gd name="connsiteX86" fmla="*/ 911203 w 1206769"/>
              <a:gd name="connsiteY86" fmla="*/ 1022890 h 1684262"/>
              <a:gd name="connsiteX87" fmla="*/ 1193429 w 1206769"/>
              <a:gd name="connsiteY87" fmla="*/ 899446 h 1684262"/>
              <a:gd name="connsiteX88" fmla="*/ 759089 w 1206769"/>
              <a:gd name="connsiteY88" fmla="*/ 61246 h 1684262"/>
              <a:gd name="connsiteX89" fmla="*/ 720989 w 1206769"/>
              <a:gd name="connsiteY89" fmla="*/ 145828 h 1684262"/>
              <a:gd name="connsiteX90" fmla="*/ 759089 w 1206769"/>
              <a:gd name="connsiteY90" fmla="*/ 61436 h 1684262"/>
              <a:gd name="connsiteX91" fmla="*/ 759089 w 1206769"/>
              <a:gd name="connsiteY91" fmla="*/ 61246 h 1684262"/>
              <a:gd name="connsiteX92" fmla="*/ 363611 w 1206769"/>
              <a:gd name="connsiteY92" fmla="*/ 545783 h 1684262"/>
              <a:gd name="connsiteX93" fmla="*/ 348275 w 1206769"/>
              <a:gd name="connsiteY93" fmla="*/ 553498 h 1684262"/>
              <a:gd name="connsiteX94" fmla="*/ 363611 w 1206769"/>
              <a:gd name="connsiteY94" fmla="*/ 545783 h 1684262"/>
              <a:gd name="connsiteX95" fmla="*/ 232451 w 1206769"/>
              <a:gd name="connsiteY95" fmla="*/ 523113 h 1684262"/>
              <a:gd name="connsiteX96" fmla="*/ 254694 w 1206769"/>
              <a:gd name="connsiteY96" fmla="*/ 664096 h 1684262"/>
              <a:gd name="connsiteX97" fmla="*/ 232451 w 1206769"/>
              <a:gd name="connsiteY97" fmla="*/ 523113 h 1684262"/>
              <a:gd name="connsiteX98" fmla="*/ 340084 w 1206769"/>
              <a:gd name="connsiteY98" fmla="*/ 692277 h 1684262"/>
              <a:gd name="connsiteX99" fmla="*/ 470767 w 1206769"/>
              <a:gd name="connsiteY99" fmla="*/ 684562 h 1684262"/>
              <a:gd name="connsiteX100" fmla="*/ 340084 w 1206769"/>
              <a:gd name="connsiteY100" fmla="*/ 691896 h 1684262"/>
              <a:gd name="connsiteX101" fmla="*/ 340084 w 1206769"/>
              <a:gd name="connsiteY101" fmla="*/ 692277 h 1684262"/>
              <a:gd name="connsiteX102" fmla="*/ 382375 w 1206769"/>
              <a:gd name="connsiteY102" fmla="*/ 615410 h 1684262"/>
              <a:gd name="connsiteX103" fmla="*/ 516868 w 1206769"/>
              <a:gd name="connsiteY103" fmla="*/ 688372 h 1684262"/>
              <a:gd name="connsiteX104" fmla="*/ 382661 w 1206769"/>
              <a:gd name="connsiteY104" fmla="*/ 615029 h 1684262"/>
              <a:gd name="connsiteX105" fmla="*/ 382375 w 1206769"/>
              <a:gd name="connsiteY105" fmla="*/ 615410 h 1684262"/>
              <a:gd name="connsiteX106" fmla="*/ 201400 w 1206769"/>
              <a:gd name="connsiteY106" fmla="*/ 907542 h 1684262"/>
              <a:gd name="connsiteX107" fmla="*/ 163300 w 1206769"/>
              <a:gd name="connsiteY107" fmla="*/ 838295 h 1684262"/>
              <a:gd name="connsiteX108" fmla="*/ 201686 w 1206769"/>
              <a:gd name="connsiteY108" fmla="*/ 907161 h 1684262"/>
              <a:gd name="connsiteX109" fmla="*/ 201400 w 1206769"/>
              <a:gd name="connsiteY109" fmla="*/ 907542 h 1684262"/>
              <a:gd name="connsiteX110" fmla="*/ 97811 w 1206769"/>
              <a:gd name="connsiteY110" fmla="*/ 1285557 h 1684262"/>
              <a:gd name="connsiteX111" fmla="*/ 123279 w 1206769"/>
              <a:gd name="connsiteY111" fmla="*/ 1264178 h 1684262"/>
              <a:gd name="connsiteX112" fmla="*/ 231975 w 1206769"/>
              <a:gd name="connsiteY112" fmla="*/ 1341501 h 1684262"/>
              <a:gd name="connsiteX113" fmla="*/ 97811 w 1206769"/>
              <a:gd name="connsiteY113" fmla="*/ 1285557 h 1684262"/>
              <a:gd name="connsiteX114" fmla="*/ 232928 w 1206769"/>
              <a:gd name="connsiteY114" fmla="*/ 1376077 h 1684262"/>
              <a:gd name="connsiteX115" fmla="*/ 279029 w 1206769"/>
              <a:gd name="connsiteY115" fmla="*/ 1379887 h 1684262"/>
              <a:gd name="connsiteX116" fmla="*/ 232451 w 1206769"/>
              <a:gd name="connsiteY116" fmla="*/ 1376077 h 1684262"/>
              <a:gd name="connsiteX117" fmla="*/ 232928 w 1206769"/>
              <a:gd name="connsiteY117" fmla="*/ 1376077 h 1684262"/>
              <a:gd name="connsiteX118" fmla="*/ 856244 w 1206769"/>
              <a:gd name="connsiteY118" fmla="*/ 715613 h 1684262"/>
              <a:gd name="connsiteX119" fmla="*/ 817635 w 1206769"/>
              <a:gd name="connsiteY119" fmla="*/ 708913 h 1684262"/>
              <a:gd name="connsiteX120" fmla="*/ 721084 w 1206769"/>
              <a:gd name="connsiteY120" fmla="*/ 657225 h 1684262"/>
              <a:gd name="connsiteX121" fmla="*/ 855767 w 1206769"/>
              <a:gd name="connsiteY121" fmla="*/ 715613 h 1684262"/>
              <a:gd name="connsiteX122" fmla="*/ 856244 w 1206769"/>
              <a:gd name="connsiteY122" fmla="*/ 715613 h 1684262"/>
              <a:gd name="connsiteX123" fmla="*/ 663458 w 1206769"/>
              <a:gd name="connsiteY123" fmla="*/ 722662 h 1684262"/>
              <a:gd name="connsiteX124" fmla="*/ 644408 w 1206769"/>
              <a:gd name="connsiteY124" fmla="*/ 807149 h 1684262"/>
              <a:gd name="connsiteX125" fmla="*/ 662981 w 1206769"/>
              <a:gd name="connsiteY125" fmla="*/ 723138 h 1684262"/>
              <a:gd name="connsiteX126" fmla="*/ 663458 w 1206769"/>
              <a:gd name="connsiteY126" fmla="*/ 722662 h 1684262"/>
              <a:gd name="connsiteX127" fmla="*/ 628882 w 1206769"/>
              <a:gd name="connsiteY127" fmla="*/ 753332 h 1684262"/>
              <a:gd name="connsiteX128" fmla="*/ 655742 w 1206769"/>
              <a:gd name="connsiteY128" fmla="*/ 726472 h 1684262"/>
              <a:gd name="connsiteX129" fmla="*/ 628406 w 1206769"/>
              <a:gd name="connsiteY129" fmla="*/ 753332 h 1684262"/>
              <a:gd name="connsiteX130" fmla="*/ 628882 w 1206769"/>
              <a:gd name="connsiteY130" fmla="*/ 753332 h 1684262"/>
              <a:gd name="connsiteX131" fmla="*/ 771090 w 1206769"/>
              <a:gd name="connsiteY131" fmla="*/ 757237 h 1684262"/>
              <a:gd name="connsiteX132" fmla="*/ 690318 w 1206769"/>
              <a:gd name="connsiteY132" fmla="*/ 822579 h 1684262"/>
              <a:gd name="connsiteX133" fmla="*/ 770614 w 1206769"/>
              <a:gd name="connsiteY133" fmla="*/ 757237 h 1684262"/>
              <a:gd name="connsiteX134" fmla="*/ 771090 w 1206769"/>
              <a:gd name="connsiteY134" fmla="*/ 757237 h 1684262"/>
              <a:gd name="connsiteX135" fmla="*/ 759565 w 1206769"/>
              <a:gd name="connsiteY135" fmla="*/ 538162 h 1684262"/>
              <a:gd name="connsiteX136" fmla="*/ 851767 w 1206769"/>
              <a:gd name="connsiteY136" fmla="*/ 480536 h 1684262"/>
              <a:gd name="connsiteX137" fmla="*/ 759089 w 1206769"/>
              <a:gd name="connsiteY137" fmla="*/ 538067 h 1684262"/>
              <a:gd name="connsiteX138" fmla="*/ 759565 w 1206769"/>
              <a:gd name="connsiteY138" fmla="*/ 538162 h 1684262"/>
              <a:gd name="connsiteX139" fmla="*/ 877961 w 1206769"/>
              <a:gd name="connsiteY139" fmla="*/ 342138 h 1684262"/>
              <a:gd name="connsiteX140" fmla="*/ 812619 w 1206769"/>
              <a:gd name="connsiteY140" fmla="*/ 442055 h 1684262"/>
              <a:gd name="connsiteX141" fmla="*/ 877961 w 1206769"/>
              <a:gd name="connsiteY141" fmla="*/ 342138 h 1684262"/>
              <a:gd name="connsiteX142" fmla="*/ 681841 w 1206769"/>
              <a:gd name="connsiteY142" fmla="*/ 323088 h 1684262"/>
              <a:gd name="connsiteX143" fmla="*/ 758803 w 1206769"/>
              <a:gd name="connsiteY143" fmla="*/ 430816 h 1684262"/>
              <a:gd name="connsiteX144" fmla="*/ 643455 w 1206769"/>
              <a:gd name="connsiteY144" fmla="*/ 396145 h 1684262"/>
              <a:gd name="connsiteX145" fmla="*/ 639550 w 1206769"/>
              <a:gd name="connsiteY145" fmla="*/ 438436 h 1684262"/>
              <a:gd name="connsiteX146" fmla="*/ 682127 w 1206769"/>
              <a:gd name="connsiteY146" fmla="*/ 323088 h 1684262"/>
              <a:gd name="connsiteX147" fmla="*/ 681841 w 1206769"/>
              <a:gd name="connsiteY147" fmla="*/ 323088 h 1684262"/>
              <a:gd name="connsiteX148" fmla="*/ 351323 w 1206769"/>
              <a:gd name="connsiteY148" fmla="*/ 219361 h 1684262"/>
              <a:gd name="connsiteX149" fmla="*/ 383994 w 1206769"/>
              <a:gd name="connsiteY149" fmla="*/ 183070 h 1684262"/>
              <a:gd name="connsiteX150" fmla="*/ 403711 w 1206769"/>
              <a:gd name="connsiteY150" fmla="*/ 175069 h 1684262"/>
              <a:gd name="connsiteX151" fmla="*/ 411331 w 1206769"/>
              <a:gd name="connsiteY151" fmla="*/ 176117 h 1684262"/>
              <a:gd name="connsiteX152" fmla="*/ 569351 w 1206769"/>
              <a:gd name="connsiteY152" fmla="*/ 242792 h 1684262"/>
              <a:gd name="connsiteX153" fmla="*/ 569922 w 1206769"/>
              <a:gd name="connsiteY153" fmla="*/ 242792 h 1684262"/>
              <a:gd name="connsiteX154" fmla="*/ 558873 w 1206769"/>
              <a:gd name="connsiteY154" fmla="*/ 299942 h 1684262"/>
              <a:gd name="connsiteX155" fmla="*/ 351609 w 1206769"/>
              <a:gd name="connsiteY155" fmla="*/ 219075 h 1684262"/>
              <a:gd name="connsiteX156" fmla="*/ 351323 w 1206769"/>
              <a:gd name="connsiteY156" fmla="*/ 219361 h 1684262"/>
              <a:gd name="connsiteX157" fmla="*/ 470767 w 1206769"/>
              <a:gd name="connsiteY157" fmla="*/ 361188 h 1684262"/>
              <a:gd name="connsiteX158" fmla="*/ 566874 w 1206769"/>
              <a:gd name="connsiteY158" fmla="*/ 503396 h 1684262"/>
              <a:gd name="connsiteX159" fmla="*/ 470767 w 1206769"/>
              <a:gd name="connsiteY159" fmla="*/ 361188 h 1684262"/>
              <a:gd name="connsiteX160" fmla="*/ 632216 w 1206769"/>
              <a:gd name="connsiteY160" fmla="*/ 453485 h 1684262"/>
              <a:gd name="connsiteX161" fmla="*/ 699367 w 1206769"/>
              <a:gd name="connsiteY161" fmla="*/ 515112 h 1684262"/>
              <a:gd name="connsiteX162" fmla="*/ 759089 w 1206769"/>
              <a:gd name="connsiteY162" fmla="*/ 438055 h 1684262"/>
              <a:gd name="connsiteX163" fmla="*/ 678317 w 1206769"/>
              <a:gd name="connsiteY163" fmla="*/ 611029 h 1684262"/>
              <a:gd name="connsiteX164" fmla="*/ 640217 w 1206769"/>
              <a:gd name="connsiteY164" fmla="*/ 587978 h 1684262"/>
              <a:gd name="connsiteX165" fmla="*/ 632216 w 1206769"/>
              <a:gd name="connsiteY165" fmla="*/ 453581 h 1684262"/>
              <a:gd name="connsiteX166" fmla="*/ 632216 w 1206769"/>
              <a:gd name="connsiteY166" fmla="*/ 453485 h 1684262"/>
              <a:gd name="connsiteX167" fmla="*/ 686032 w 1206769"/>
              <a:gd name="connsiteY167" fmla="*/ 837819 h 1684262"/>
              <a:gd name="connsiteX168" fmla="*/ 628310 w 1206769"/>
              <a:gd name="connsiteY168" fmla="*/ 930116 h 1684262"/>
              <a:gd name="connsiteX169" fmla="*/ 686032 w 1206769"/>
              <a:gd name="connsiteY169" fmla="*/ 837914 h 1684262"/>
              <a:gd name="connsiteX170" fmla="*/ 686032 w 1206769"/>
              <a:gd name="connsiteY170" fmla="*/ 837819 h 1684262"/>
              <a:gd name="connsiteX171" fmla="*/ 743658 w 1206769"/>
              <a:gd name="connsiteY171" fmla="*/ 1291400 h 1684262"/>
              <a:gd name="connsiteX172" fmla="*/ 547634 w 1206769"/>
              <a:gd name="connsiteY172" fmla="*/ 1206818 h 1684262"/>
              <a:gd name="connsiteX173" fmla="*/ 573446 w 1206769"/>
              <a:gd name="connsiteY173" fmla="*/ 1222439 h 1684262"/>
              <a:gd name="connsiteX174" fmla="*/ 603450 w 1206769"/>
              <a:gd name="connsiteY174" fmla="*/ 1227487 h 1684262"/>
              <a:gd name="connsiteX175" fmla="*/ 743658 w 1206769"/>
              <a:gd name="connsiteY175" fmla="*/ 1291495 h 1684262"/>
              <a:gd name="connsiteX176" fmla="*/ 743658 w 1206769"/>
              <a:gd name="connsiteY176" fmla="*/ 1291400 h 1684262"/>
              <a:gd name="connsiteX177" fmla="*/ 578399 w 1206769"/>
              <a:gd name="connsiteY177" fmla="*/ 945452 h 1684262"/>
              <a:gd name="connsiteX178" fmla="*/ 689842 w 1206769"/>
              <a:gd name="connsiteY178" fmla="*/ 1122236 h 1684262"/>
              <a:gd name="connsiteX179" fmla="*/ 578399 w 1206769"/>
              <a:gd name="connsiteY179" fmla="*/ 945547 h 1684262"/>
              <a:gd name="connsiteX180" fmla="*/ 578399 w 1206769"/>
              <a:gd name="connsiteY180" fmla="*/ 945452 h 1684262"/>
              <a:gd name="connsiteX181" fmla="*/ 351609 w 1206769"/>
              <a:gd name="connsiteY181" fmla="*/ 1045464 h 1684262"/>
              <a:gd name="connsiteX182" fmla="*/ 382375 w 1206769"/>
              <a:gd name="connsiteY182" fmla="*/ 887825 h 1684262"/>
              <a:gd name="connsiteX183" fmla="*/ 351609 w 1206769"/>
              <a:gd name="connsiteY183" fmla="*/ 1045559 h 1684262"/>
              <a:gd name="connsiteX184" fmla="*/ 351609 w 1206769"/>
              <a:gd name="connsiteY184" fmla="*/ 1045464 h 1684262"/>
              <a:gd name="connsiteX185" fmla="*/ 420761 w 1206769"/>
              <a:gd name="connsiteY185" fmla="*/ 1018413 h 1684262"/>
              <a:gd name="connsiteX186" fmla="*/ 605260 w 1206769"/>
              <a:gd name="connsiteY186" fmla="*/ 1180338 h 1684262"/>
              <a:gd name="connsiteX187" fmla="*/ 420761 w 1206769"/>
              <a:gd name="connsiteY187" fmla="*/ 1018413 h 1684262"/>
              <a:gd name="connsiteX188" fmla="*/ 366944 w 1206769"/>
              <a:gd name="connsiteY188" fmla="*/ 1414272 h 1684262"/>
              <a:gd name="connsiteX189" fmla="*/ 597640 w 1206769"/>
              <a:gd name="connsiteY189" fmla="*/ 1460468 h 1684262"/>
              <a:gd name="connsiteX190" fmla="*/ 366944 w 1206769"/>
              <a:gd name="connsiteY190" fmla="*/ 1414463 h 1684262"/>
              <a:gd name="connsiteX191" fmla="*/ 366944 w 1206769"/>
              <a:gd name="connsiteY191" fmla="*/ 1414272 h 1684262"/>
              <a:gd name="connsiteX192" fmla="*/ 536108 w 1206769"/>
              <a:gd name="connsiteY192" fmla="*/ 1644968 h 1684262"/>
              <a:gd name="connsiteX193" fmla="*/ 498008 w 1206769"/>
              <a:gd name="connsiteY193" fmla="*/ 1625918 h 1684262"/>
              <a:gd name="connsiteX194" fmla="*/ 471148 w 1206769"/>
              <a:gd name="connsiteY194" fmla="*/ 1618202 h 1684262"/>
              <a:gd name="connsiteX195" fmla="*/ 471148 w 1206769"/>
              <a:gd name="connsiteY195" fmla="*/ 1664399 h 1684262"/>
              <a:gd name="connsiteX196" fmla="*/ 401901 w 1206769"/>
              <a:gd name="connsiteY196" fmla="*/ 1579817 h 1684262"/>
              <a:gd name="connsiteX197" fmla="*/ 536108 w 1206769"/>
              <a:gd name="connsiteY197" fmla="*/ 1645158 h 1684262"/>
              <a:gd name="connsiteX198" fmla="*/ 536108 w 1206769"/>
              <a:gd name="connsiteY198" fmla="*/ 1644968 h 1684262"/>
              <a:gd name="connsiteX199" fmla="*/ 616785 w 1206769"/>
              <a:gd name="connsiteY199" fmla="*/ 1564196 h 1684262"/>
              <a:gd name="connsiteX200" fmla="*/ 555349 w 1206769"/>
              <a:gd name="connsiteY200" fmla="*/ 1541145 h 1684262"/>
              <a:gd name="connsiteX201" fmla="*/ 638597 w 1206769"/>
              <a:gd name="connsiteY201" fmla="*/ 1493520 h 1684262"/>
              <a:gd name="connsiteX202" fmla="*/ 739848 w 1206769"/>
              <a:gd name="connsiteY202" fmla="*/ 1525715 h 1684262"/>
              <a:gd name="connsiteX203" fmla="*/ 616785 w 1206769"/>
              <a:gd name="connsiteY203" fmla="*/ 1564386 h 1684262"/>
              <a:gd name="connsiteX204" fmla="*/ 616785 w 1206769"/>
              <a:gd name="connsiteY204" fmla="*/ 1564196 h 1684262"/>
              <a:gd name="connsiteX205" fmla="*/ 752231 w 1206769"/>
              <a:gd name="connsiteY205" fmla="*/ 1664779 h 1684262"/>
              <a:gd name="connsiteX206" fmla="*/ 739658 w 1206769"/>
              <a:gd name="connsiteY206" fmla="*/ 1664779 h 1684262"/>
              <a:gd name="connsiteX207" fmla="*/ 731180 w 1206769"/>
              <a:gd name="connsiteY207" fmla="*/ 1664779 h 1684262"/>
              <a:gd name="connsiteX208" fmla="*/ 727561 w 1206769"/>
              <a:gd name="connsiteY208" fmla="*/ 1664779 h 1684262"/>
              <a:gd name="connsiteX209" fmla="*/ 713750 w 1206769"/>
              <a:gd name="connsiteY209" fmla="*/ 1666780 h 1684262"/>
              <a:gd name="connsiteX210" fmla="*/ 704225 w 1206769"/>
              <a:gd name="connsiteY210" fmla="*/ 1665256 h 1684262"/>
              <a:gd name="connsiteX211" fmla="*/ 705558 w 1206769"/>
              <a:gd name="connsiteY211" fmla="*/ 1667733 h 1684262"/>
              <a:gd name="connsiteX212" fmla="*/ 790045 w 1206769"/>
              <a:gd name="connsiteY212" fmla="*/ 1610106 h 1684262"/>
              <a:gd name="connsiteX213" fmla="*/ 752231 w 1206769"/>
              <a:gd name="connsiteY213" fmla="*/ 1664970 h 1684262"/>
              <a:gd name="connsiteX214" fmla="*/ 752231 w 1206769"/>
              <a:gd name="connsiteY214" fmla="*/ 1664779 h 1684262"/>
              <a:gd name="connsiteX215" fmla="*/ 857863 w 1206769"/>
              <a:gd name="connsiteY215" fmla="*/ 1591056 h 1684262"/>
              <a:gd name="connsiteX216" fmla="*/ 838813 w 1206769"/>
              <a:gd name="connsiteY216" fmla="*/ 1568958 h 1684262"/>
              <a:gd name="connsiteX217" fmla="*/ 836146 w 1206769"/>
              <a:gd name="connsiteY217" fmla="*/ 1564291 h 1684262"/>
              <a:gd name="connsiteX218" fmla="*/ 955179 w 1206769"/>
              <a:gd name="connsiteY218" fmla="*/ 1500720 h 1684262"/>
              <a:gd name="connsiteX219" fmla="*/ 1066493 w 1206769"/>
              <a:gd name="connsiteY219" fmla="*/ 1492065 h 1684262"/>
              <a:gd name="connsiteX220" fmla="*/ 857863 w 1206769"/>
              <a:gd name="connsiteY220" fmla="*/ 1591247 h 1684262"/>
              <a:gd name="connsiteX221" fmla="*/ 857863 w 1206769"/>
              <a:gd name="connsiteY221" fmla="*/ 1591056 h 1684262"/>
              <a:gd name="connsiteX222" fmla="*/ 1054979 w 1206769"/>
              <a:gd name="connsiteY222" fmla="*/ 1445037 h 1684262"/>
              <a:gd name="connsiteX223" fmla="*/ 916632 w 1206769"/>
              <a:gd name="connsiteY223" fmla="*/ 1468184 h 1684262"/>
              <a:gd name="connsiteX224" fmla="*/ 1028170 w 1206769"/>
              <a:gd name="connsiteY224" fmla="*/ 1445228 h 1684262"/>
              <a:gd name="connsiteX225" fmla="*/ 1054979 w 1206769"/>
              <a:gd name="connsiteY225" fmla="*/ 1445037 h 1684262"/>
              <a:gd name="connsiteX226" fmla="*/ 862816 w 1206769"/>
              <a:gd name="connsiteY226" fmla="*/ 1410462 h 1684262"/>
              <a:gd name="connsiteX227" fmla="*/ 647551 w 1206769"/>
              <a:gd name="connsiteY227" fmla="*/ 1448562 h 1684262"/>
              <a:gd name="connsiteX228" fmla="*/ 862816 w 1206769"/>
              <a:gd name="connsiteY228" fmla="*/ 1410653 h 1684262"/>
              <a:gd name="connsiteX229" fmla="*/ 862816 w 1206769"/>
              <a:gd name="connsiteY229" fmla="*/ 1410462 h 1684262"/>
              <a:gd name="connsiteX230" fmla="*/ 689842 w 1206769"/>
              <a:gd name="connsiteY230" fmla="*/ 1391412 h 1684262"/>
              <a:gd name="connsiteX231" fmla="*/ 924347 w 1206769"/>
              <a:gd name="connsiteY231" fmla="*/ 1306830 h 1684262"/>
              <a:gd name="connsiteX232" fmla="*/ 689842 w 1206769"/>
              <a:gd name="connsiteY232" fmla="*/ 1391412 h 1684262"/>
              <a:gd name="connsiteX233" fmla="*/ 1162663 w 1206769"/>
              <a:gd name="connsiteY233" fmla="*/ 1057085 h 1684262"/>
              <a:gd name="connsiteX234" fmla="*/ 1148756 w 1206769"/>
              <a:gd name="connsiteY234" fmla="*/ 1134428 h 1684262"/>
              <a:gd name="connsiteX235" fmla="*/ 1066841 w 1206769"/>
              <a:gd name="connsiteY235" fmla="*/ 1139762 h 1684262"/>
              <a:gd name="connsiteX236" fmla="*/ 1035790 w 1206769"/>
              <a:gd name="connsiteY236" fmla="*/ 1087755 h 1684262"/>
              <a:gd name="connsiteX237" fmla="*/ 1162663 w 1206769"/>
              <a:gd name="connsiteY237" fmla="*/ 1057085 h 1684262"/>
              <a:gd name="connsiteX238" fmla="*/ 987913 w 1206769"/>
              <a:gd name="connsiteY238" fmla="*/ 1181170 h 1684262"/>
              <a:gd name="connsiteX239" fmla="*/ 958923 w 1206769"/>
              <a:gd name="connsiteY239" fmla="*/ 1264444 h 1684262"/>
              <a:gd name="connsiteX240" fmla="*/ 905107 w 1206769"/>
              <a:gd name="connsiteY240" fmla="*/ 1118330 h 1684262"/>
              <a:gd name="connsiteX241" fmla="*/ 987913 w 1206769"/>
              <a:gd name="connsiteY241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0738 w 1206769"/>
              <a:gd name="connsiteY14" fmla="*/ 679895 h 1684262"/>
              <a:gd name="connsiteX15" fmla="*/ 1005881 w 1206769"/>
              <a:gd name="connsiteY15" fmla="*/ 661511 h 1684262"/>
              <a:gd name="connsiteX16" fmla="*/ 1065794 w 1206769"/>
              <a:gd name="connsiteY16" fmla="*/ 651415 h 1684262"/>
              <a:gd name="connsiteX17" fmla="*/ 1102560 w 1206769"/>
              <a:gd name="connsiteY17" fmla="*/ 657701 h 1684262"/>
              <a:gd name="connsiteX18" fmla="*/ 739848 w 1206769"/>
              <a:gd name="connsiteY18" fmla="*/ 595694 h 1684262"/>
              <a:gd name="connsiteX19" fmla="*/ 716893 w 1206769"/>
              <a:gd name="connsiteY19" fmla="*/ 318992 h 1684262"/>
              <a:gd name="connsiteX20" fmla="*/ 920537 w 1206769"/>
              <a:gd name="connsiteY20" fmla="*/ 246031 h 1684262"/>
              <a:gd name="connsiteX21" fmla="*/ 682412 w 1206769"/>
              <a:gd name="connsiteY21" fmla="*/ 238316 h 1684262"/>
              <a:gd name="connsiteX22" fmla="*/ 928538 w 1206769"/>
              <a:gd name="connsiteY22" fmla="*/ 226790 h 1684262"/>
              <a:gd name="connsiteX23" fmla="*/ 720893 w 1206769"/>
              <a:gd name="connsiteY23" fmla="*/ 196025 h 1684262"/>
              <a:gd name="connsiteX24" fmla="*/ 736229 w 1206769"/>
              <a:gd name="connsiteY24" fmla="*/ 49911 h 1684262"/>
              <a:gd name="connsiteX25" fmla="*/ 663267 w 1206769"/>
              <a:gd name="connsiteY25" fmla="*/ 0 h 1684262"/>
              <a:gd name="connsiteX26" fmla="*/ 625167 w 1206769"/>
              <a:gd name="connsiteY26" fmla="*/ 103727 h 1684262"/>
              <a:gd name="connsiteX27" fmla="*/ 625167 w 1206769"/>
              <a:gd name="connsiteY27" fmla="*/ 288322 h 1684262"/>
              <a:gd name="connsiteX28" fmla="*/ 336845 w 1206769"/>
              <a:gd name="connsiteY28" fmla="*/ 261366 h 1684262"/>
              <a:gd name="connsiteX29" fmla="*/ 367611 w 1206769"/>
              <a:gd name="connsiteY29" fmla="*/ 307467 h 1684262"/>
              <a:gd name="connsiteX30" fmla="*/ 579066 w 1206769"/>
              <a:gd name="connsiteY30" fmla="*/ 615029 h 1684262"/>
              <a:gd name="connsiteX31" fmla="*/ 263884 w 1206769"/>
              <a:gd name="connsiteY31" fmla="*/ 511207 h 1684262"/>
              <a:gd name="connsiteX32" fmla="*/ 233118 w 1206769"/>
              <a:gd name="connsiteY32" fmla="*/ 714947 h 1684262"/>
              <a:gd name="connsiteX33" fmla="*/ 532965 w 1206769"/>
              <a:gd name="connsiteY33" fmla="*/ 807149 h 1684262"/>
              <a:gd name="connsiteX34" fmla="*/ 513915 w 1206769"/>
              <a:gd name="connsiteY34" fmla="*/ 803339 h 1684262"/>
              <a:gd name="connsiteX35" fmla="*/ 502390 w 1206769"/>
              <a:gd name="connsiteY35" fmla="*/ 791813 h 1684262"/>
              <a:gd name="connsiteX36" fmla="*/ 464290 w 1206769"/>
              <a:gd name="connsiteY36" fmla="*/ 772763 h 1684262"/>
              <a:gd name="connsiteX37" fmla="*/ 375231 w 1206769"/>
              <a:gd name="connsiteY37" fmla="*/ 788670 h 1684262"/>
              <a:gd name="connsiteX38" fmla="*/ 418189 w 1206769"/>
              <a:gd name="connsiteY38" fmla="*/ 826770 h 1684262"/>
              <a:gd name="connsiteX39" fmla="*/ 333607 w 1206769"/>
              <a:gd name="connsiteY39" fmla="*/ 826770 h 1684262"/>
              <a:gd name="connsiteX40" fmla="*/ 276457 w 1206769"/>
              <a:gd name="connsiteY40" fmla="*/ 857536 h 1684262"/>
              <a:gd name="connsiteX41" fmla="*/ 288458 w 1206769"/>
              <a:gd name="connsiteY41" fmla="*/ 766001 h 1684262"/>
              <a:gd name="connsiteX42" fmla="*/ 138059 w 1206769"/>
              <a:gd name="connsiteY42" fmla="*/ 911352 h 1684262"/>
              <a:gd name="connsiteX43" fmla="*/ 237976 w 1206769"/>
              <a:gd name="connsiteY43" fmla="*/ 961358 h 1684262"/>
              <a:gd name="connsiteX44" fmla="*/ 75102 w 1206769"/>
              <a:gd name="connsiteY44" fmla="*/ 1025783 h 1684262"/>
              <a:gd name="connsiteX45" fmla="*/ 80432 w 1206769"/>
              <a:gd name="connsiteY45" fmla="*/ 915162 h 1684262"/>
              <a:gd name="connsiteX46" fmla="*/ 91958 w 1206769"/>
              <a:gd name="connsiteY46" fmla="*/ 1107377 h 1684262"/>
              <a:gd name="connsiteX47" fmla="*/ 214925 w 1206769"/>
              <a:gd name="connsiteY47" fmla="*/ 1157383 h 1684262"/>
              <a:gd name="connsiteX48" fmla="*/ 322463 w 1206769"/>
              <a:gd name="connsiteY48" fmla="*/ 1240346 h 1684262"/>
              <a:gd name="connsiteX49" fmla="*/ 309794 w 1206769"/>
              <a:gd name="connsiteY49" fmla="*/ 1240346 h 1684262"/>
              <a:gd name="connsiteX50" fmla="*/ 311699 w 1206769"/>
              <a:gd name="connsiteY50" fmla="*/ 1248728 h 1684262"/>
              <a:gd name="connsiteX51" fmla="*/ 310842 w 1206769"/>
              <a:gd name="connsiteY51" fmla="*/ 1254824 h 1684262"/>
              <a:gd name="connsiteX52" fmla="*/ 309223 w 1206769"/>
              <a:gd name="connsiteY52" fmla="*/ 1259396 h 1684262"/>
              <a:gd name="connsiteX53" fmla="*/ 301317 w 1206769"/>
              <a:gd name="connsiteY53" fmla="*/ 1268063 h 1684262"/>
              <a:gd name="connsiteX54" fmla="*/ 283886 w 1206769"/>
              <a:gd name="connsiteY54" fmla="*/ 1268063 h 1684262"/>
              <a:gd name="connsiteX55" fmla="*/ 284934 w 1206769"/>
              <a:gd name="connsiteY55" fmla="*/ 1275207 h 1684262"/>
              <a:gd name="connsiteX56" fmla="*/ 395615 w 1206769"/>
              <a:gd name="connsiteY56" fmla="*/ 1319117 h 1684262"/>
              <a:gd name="connsiteX57" fmla="*/ 257026 w 1206769"/>
              <a:gd name="connsiteY57" fmla="*/ 1309592 h 1684262"/>
              <a:gd name="connsiteX58" fmla="*/ 257026 w 1206769"/>
              <a:gd name="connsiteY58" fmla="*/ 1309592 h 1684262"/>
              <a:gd name="connsiteX59" fmla="*/ 248263 w 1206769"/>
              <a:gd name="connsiteY59" fmla="*/ 1308259 h 1684262"/>
              <a:gd name="connsiteX60" fmla="*/ 247691 w 1206769"/>
              <a:gd name="connsiteY60" fmla="*/ 1308735 h 1684262"/>
              <a:gd name="connsiteX61" fmla="*/ 229880 w 1206769"/>
              <a:gd name="connsiteY61" fmla="*/ 1312259 h 1684262"/>
              <a:gd name="connsiteX62" fmla="*/ 146155 w 1206769"/>
              <a:gd name="connsiteY62" fmla="*/ 1230344 h 1684262"/>
              <a:gd name="connsiteX63" fmla="*/ 115389 w 1206769"/>
              <a:gd name="connsiteY63" fmla="*/ 1430369 h 1684262"/>
              <a:gd name="connsiteX64" fmla="*/ 349799 w 1206769"/>
              <a:gd name="connsiteY64" fmla="*/ 1480280 h 1684262"/>
              <a:gd name="connsiteX65" fmla="*/ 299507 w 1206769"/>
              <a:gd name="connsiteY65" fmla="*/ 1464659 h 1684262"/>
              <a:gd name="connsiteX66" fmla="*/ 321034 w 1206769"/>
              <a:gd name="connsiteY66" fmla="*/ 1477042 h 1684262"/>
              <a:gd name="connsiteX67" fmla="*/ 330559 w 1206769"/>
              <a:gd name="connsiteY67" fmla="*/ 1484376 h 1684262"/>
              <a:gd name="connsiteX68" fmla="*/ 388280 w 1206769"/>
              <a:gd name="connsiteY68" fmla="*/ 1545717 h 1684262"/>
              <a:gd name="connsiteX69" fmla="*/ 348847 w 1206769"/>
              <a:gd name="connsiteY69" fmla="*/ 1542479 h 1684262"/>
              <a:gd name="connsiteX70" fmla="*/ 255883 w 1206769"/>
              <a:gd name="connsiteY70" fmla="*/ 1502664 h 1684262"/>
              <a:gd name="connsiteX71" fmla="*/ 255883 w 1206769"/>
              <a:gd name="connsiteY71" fmla="*/ 1502664 h 1684262"/>
              <a:gd name="connsiteX72" fmla="*/ 239976 w 1206769"/>
              <a:gd name="connsiteY72" fmla="*/ 1484281 h 1684262"/>
              <a:gd name="connsiteX73" fmla="*/ 203495 w 1206769"/>
              <a:gd name="connsiteY73" fmla="*/ 1484281 h 1684262"/>
              <a:gd name="connsiteX74" fmla="*/ 187303 w 1206769"/>
              <a:gd name="connsiteY74" fmla="*/ 1499140 h 1684262"/>
              <a:gd name="connsiteX75" fmla="*/ 490674 w 1206769"/>
              <a:gd name="connsiteY75" fmla="*/ 1673352 h 1684262"/>
              <a:gd name="connsiteX76" fmla="*/ 757374 w 1206769"/>
              <a:gd name="connsiteY76" fmla="*/ 1682401 h 1684262"/>
              <a:gd name="connsiteX77" fmla="*/ 988070 w 1206769"/>
              <a:gd name="connsiteY77" fmla="*/ 1594485 h 1684262"/>
              <a:gd name="connsiteX78" fmla="*/ 1152566 w 1206769"/>
              <a:gd name="connsiteY78" fmla="*/ 1394460 h 1684262"/>
              <a:gd name="connsiteX79" fmla="*/ 918822 w 1206769"/>
              <a:gd name="connsiteY79" fmla="*/ 1363507 h 1684262"/>
              <a:gd name="connsiteX80" fmla="*/ 802904 w 1206769"/>
              <a:gd name="connsiteY80" fmla="*/ 1350454 h 1684262"/>
              <a:gd name="connsiteX81" fmla="*/ 841956 w 1206769"/>
              <a:gd name="connsiteY81" fmla="*/ 1326547 h 1684262"/>
              <a:gd name="connsiteX82" fmla="*/ 1018286 w 1206769"/>
              <a:gd name="connsiteY82" fmla="*/ 1315425 h 1684262"/>
              <a:gd name="connsiteX83" fmla="*/ 980354 w 1206769"/>
              <a:gd name="connsiteY83" fmla="*/ 1268921 h 1684262"/>
              <a:gd name="connsiteX84" fmla="*/ 1091488 w 1206769"/>
              <a:gd name="connsiteY84" fmla="*/ 1221043 h 1684262"/>
              <a:gd name="connsiteX85" fmla="*/ 911203 w 1206769"/>
              <a:gd name="connsiteY85" fmla="*/ 1022890 h 1684262"/>
              <a:gd name="connsiteX86" fmla="*/ 1193429 w 1206769"/>
              <a:gd name="connsiteY86" fmla="*/ 899446 h 1684262"/>
              <a:gd name="connsiteX87" fmla="*/ 759089 w 1206769"/>
              <a:gd name="connsiteY87" fmla="*/ 61246 h 1684262"/>
              <a:gd name="connsiteX88" fmla="*/ 720989 w 1206769"/>
              <a:gd name="connsiteY88" fmla="*/ 145828 h 1684262"/>
              <a:gd name="connsiteX89" fmla="*/ 759089 w 1206769"/>
              <a:gd name="connsiteY89" fmla="*/ 61436 h 1684262"/>
              <a:gd name="connsiteX90" fmla="*/ 759089 w 1206769"/>
              <a:gd name="connsiteY90" fmla="*/ 61246 h 1684262"/>
              <a:gd name="connsiteX91" fmla="*/ 363611 w 1206769"/>
              <a:gd name="connsiteY91" fmla="*/ 545783 h 1684262"/>
              <a:gd name="connsiteX92" fmla="*/ 348275 w 1206769"/>
              <a:gd name="connsiteY92" fmla="*/ 553498 h 1684262"/>
              <a:gd name="connsiteX93" fmla="*/ 363611 w 1206769"/>
              <a:gd name="connsiteY93" fmla="*/ 545783 h 1684262"/>
              <a:gd name="connsiteX94" fmla="*/ 232451 w 1206769"/>
              <a:gd name="connsiteY94" fmla="*/ 523113 h 1684262"/>
              <a:gd name="connsiteX95" fmla="*/ 254694 w 1206769"/>
              <a:gd name="connsiteY95" fmla="*/ 664096 h 1684262"/>
              <a:gd name="connsiteX96" fmla="*/ 232451 w 1206769"/>
              <a:gd name="connsiteY96" fmla="*/ 523113 h 1684262"/>
              <a:gd name="connsiteX97" fmla="*/ 340084 w 1206769"/>
              <a:gd name="connsiteY97" fmla="*/ 692277 h 1684262"/>
              <a:gd name="connsiteX98" fmla="*/ 470767 w 1206769"/>
              <a:gd name="connsiteY98" fmla="*/ 684562 h 1684262"/>
              <a:gd name="connsiteX99" fmla="*/ 340084 w 1206769"/>
              <a:gd name="connsiteY99" fmla="*/ 691896 h 1684262"/>
              <a:gd name="connsiteX100" fmla="*/ 340084 w 1206769"/>
              <a:gd name="connsiteY100" fmla="*/ 692277 h 1684262"/>
              <a:gd name="connsiteX101" fmla="*/ 382375 w 1206769"/>
              <a:gd name="connsiteY101" fmla="*/ 615410 h 1684262"/>
              <a:gd name="connsiteX102" fmla="*/ 516868 w 1206769"/>
              <a:gd name="connsiteY102" fmla="*/ 688372 h 1684262"/>
              <a:gd name="connsiteX103" fmla="*/ 382661 w 1206769"/>
              <a:gd name="connsiteY103" fmla="*/ 615029 h 1684262"/>
              <a:gd name="connsiteX104" fmla="*/ 382375 w 1206769"/>
              <a:gd name="connsiteY104" fmla="*/ 615410 h 1684262"/>
              <a:gd name="connsiteX105" fmla="*/ 201400 w 1206769"/>
              <a:gd name="connsiteY105" fmla="*/ 907542 h 1684262"/>
              <a:gd name="connsiteX106" fmla="*/ 163300 w 1206769"/>
              <a:gd name="connsiteY106" fmla="*/ 838295 h 1684262"/>
              <a:gd name="connsiteX107" fmla="*/ 201686 w 1206769"/>
              <a:gd name="connsiteY107" fmla="*/ 907161 h 1684262"/>
              <a:gd name="connsiteX108" fmla="*/ 201400 w 1206769"/>
              <a:gd name="connsiteY108" fmla="*/ 907542 h 1684262"/>
              <a:gd name="connsiteX109" fmla="*/ 97811 w 1206769"/>
              <a:gd name="connsiteY109" fmla="*/ 1285557 h 1684262"/>
              <a:gd name="connsiteX110" fmla="*/ 123279 w 1206769"/>
              <a:gd name="connsiteY110" fmla="*/ 1264178 h 1684262"/>
              <a:gd name="connsiteX111" fmla="*/ 231975 w 1206769"/>
              <a:gd name="connsiteY111" fmla="*/ 1341501 h 1684262"/>
              <a:gd name="connsiteX112" fmla="*/ 97811 w 1206769"/>
              <a:gd name="connsiteY112" fmla="*/ 1285557 h 1684262"/>
              <a:gd name="connsiteX113" fmla="*/ 232928 w 1206769"/>
              <a:gd name="connsiteY113" fmla="*/ 1376077 h 1684262"/>
              <a:gd name="connsiteX114" fmla="*/ 279029 w 1206769"/>
              <a:gd name="connsiteY114" fmla="*/ 1379887 h 1684262"/>
              <a:gd name="connsiteX115" fmla="*/ 232451 w 1206769"/>
              <a:gd name="connsiteY115" fmla="*/ 1376077 h 1684262"/>
              <a:gd name="connsiteX116" fmla="*/ 232928 w 1206769"/>
              <a:gd name="connsiteY116" fmla="*/ 1376077 h 1684262"/>
              <a:gd name="connsiteX117" fmla="*/ 856244 w 1206769"/>
              <a:gd name="connsiteY117" fmla="*/ 715613 h 1684262"/>
              <a:gd name="connsiteX118" fmla="*/ 817635 w 1206769"/>
              <a:gd name="connsiteY118" fmla="*/ 708913 h 1684262"/>
              <a:gd name="connsiteX119" fmla="*/ 721084 w 1206769"/>
              <a:gd name="connsiteY119" fmla="*/ 657225 h 1684262"/>
              <a:gd name="connsiteX120" fmla="*/ 855767 w 1206769"/>
              <a:gd name="connsiteY120" fmla="*/ 715613 h 1684262"/>
              <a:gd name="connsiteX121" fmla="*/ 856244 w 1206769"/>
              <a:gd name="connsiteY121" fmla="*/ 715613 h 1684262"/>
              <a:gd name="connsiteX122" fmla="*/ 663458 w 1206769"/>
              <a:gd name="connsiteY122" fmla="*/ 722662 h 1684262"/>
              <a:gd name="connsiteX123" fmla="*/ 644408 w 1206769"/>
              <a:gd name="connsiteY123" fmla="*/ 807149 h 1684262"/>
              <a:gd name="connsiteX124" fmla="*/ 662981 w 1206769"/>
              <a:gd name="connsiteY124" fmla="*/ 723138 h 1684262"/>
              <a:gd name="connsiteX125" fmla="*/ 663458 w 1206769"/>
              <a:gd name="connsiteY125" fmla="*/ 722662 h 1684262"/>
              <a:gd name="connsiteX126" fmla="*/ 628882 w 1206769"/>
              <a:gd name="connsiteY126" fmla="*/ 753332 h 1684262"/>
              <a:gd name="connsiteX127" fmla="*/ 655742 w 1206769"/>
              <a:gd name="connsiteY127" fmla="*/ 726472 h 1684262"/>
              <a:gd name="connsiteX128" fmla="*/ 628406 w 1206769"/>
              <a:gd name="connsiteY128" fmla="*/ 753332 h 1684262"/>
              <a:gd name="connsiteX129" fmla="*/ 628882 w 1206769"/>
              <a:gd name="connsiteY129" fmla="*/ 753332 h 1684262"/>
              <a:gd name="connsiteX130" fmla="*/ 771090 w 1206769"/>
              <a:gd name="connsiteY130" fmla="*/ 757237 h 1684262"/>
              <a:gd name="connsiteX131" fmla="*/ 690318 w 1206769"/>
              <a:gd name="connsiteY131" fmla="*/ 822579 h 1684262"/>
              <a:gd name="connsiteX132" fmla="*/ 770614 w 1206769"/>
              <a:gd name="connsiteY132" fmla="*/ 757237 h 1684262"/>
              <a:gd name="connsiteX133" fmla="*/ 771090 w 1206769"/>
              <a:gd name="connsiteY133" fmla="*/ 757237 h 1684262"/>
              <a:gd name="connsiteX134" fmla="*/ 759565 w 1206769"/>
              <a:gd name="connsiteY134" fmla="*/ 538162 h 1684262"/>
              <a:gd name="connsiteX135" fmla="*/ 851767 w 1206769"/>
              <a:gd name="connsiteY135" fmla="*/ 480536 h 1684262"/>
              <a:gd name="connsiteX136" fmla="*/ 759089 w 1206769"/>
              <a:gd name="connsiteY136" fmla="*/ 538067 h 1684262"/>
              <a:gd name="connsiteX137" fmla="*/ 759565 w 1206769"/>
              <a:gd name="connsiteY137" fmla="*/ 538162 h 1684262"/>
              <a:gd name="connsiteX138" fmla="*/ 877961 w 1206769"/>
              <a:gd name="connsiteY138" fmla="*/ 342138 h 1684262"/>
              <a:gd name="connsiteX139" fmla="*/ 812619 w 1206769"/>
              <a:gd name="connsiteY139" fmla="*/ 442055 h 1684262"/>
              <a:gd name="connsiteX140" fmla="*/ 877961 w 1206769"/>
              <a:gd name="connsiteY140" fmla="*/ 342138 h 1684262"/>
              <a:gd name="connsiteX141" fmla="*/ 681841 w 1206769"/>
              <a:gd name="connsiteY141" fmla="*/ 323088 h 1684262"/>
              <a:gd name="connsiteX142" fmla="*/ 758803 w 1206769"/>
              <a:gd name="connsiteY142" fmla="*/ 430816 h 1684262"/>
              <a:gd name="connsiteX143" fmla="*/ 643455 w 1206769"/>
              <a:gd name="connsiteY143" fmla="*/ 396145 h 1684262"/>
              <a:gd name="connsiteX144" fmla="*/ 639550 w 1206769"/>
              <a:gd name="connsiteY144" fmla="*/ 438436 h 1684262"/>
              <a:gd name="connsiteX145" fmla="*/ 682127 w 1206769"/>
              <a:gd name="connsiteY145" fmla="*/ 323088 h 1684262"/>
              <a:gd name="connsiteX146" fmla="*/ 681841 w 1206769"/>
              <a:gd name="connsiteY146" fmla="*/ 323088 h 1684262"/>
              <a:gd name="connsiteX147" fmla="*/ 351323 w 1206769"/>
              <a:gd name="connsiteY147" fmla="*/ 219361 h 1684262"/>
              <a:gd name="connsiteX148" fmla="*/ 383994 w 1206769"/>
              <a:gd name="connsiteY148" fmla="*/ 183070 h 1684262"/>
              <a:gd name="connsiteX149" fmla="*/ 403711 w 1206769"/>
              <a:gd name="connsiteY149" fmla="*/ 175069 h 1684262"/>
              <a:gd name="connsiteX150" fmla="*/ 411331 w 1206769"/>
              <a:gd name="connsiteY150" fmla="*/ 176117 h 1684262"/>
              <a:gd name="connsiteX151" fmla="*/ 569351 w 1206769"/>
              <a:gd name="connsiteY151" fmla="*/ 242792 h 1684262"/>
              <a:gd name="connsiteX152" fmla="*/ 569922 w 1206769"/>
              <a:gd name="connsiteY152" fmla="*/ 242792 h 1684262"/>
              <a:gd name="connsiteX153" fmla="*/ 558873 w 1206769"/>
              <a:gd name="connsiteY153" fmla="*/ 299942 h 1684262"/>
              <a:gd name="connsiteX154" fmla="*/ 351609 w 1206769"/>
              <a:gd name="connsiteY154" fmla="*/ 219075 h 1684262"/>
              <a:gd name="connsiteX155" fmla="*/ 351323 w 1206769"/>
              <a:gd name="connsiteY155" fmla="*/ 219361 h 1684262"/>
              <a:gd name="connsiteX156" fmla="*/ 470767 w 1206769"/>
              <a:gd name="connsiteY156" fmla="*/ 361188 h 1684262"/>
              <a:gd name="connsiteX157" fmla="*/ 566874 w 1206769"/>
              <a:gd name="connsiteY157" fmla="*/ 503396 h 1684262"/>
              <a:gd name="connsiteX158" fmla="*/ 470767 w 1206769"/>
              <a:gd name="connsiteY158" fmla="*/ 361188 h 1684262"/>
              <a:gd name="connsiteX159" fmla="*/ 632216 w 1206769"/>
              <a:gd name="connsiteY159" fmla="*/ 453485 h 1684262"/>
              <a:gd name="connsiteX160" fmla="*/ 699367 w 1206769"/>
              <a:gd name="connsiteY160" fmla="*/ 515112 h 1684262"/>
              <a:gd name="connsiteX161" fmla="*/ 759089 w 1206769"/>
              <a:gd name="connsiteY161" fmla="*/ 438055 h 1684262"/>
              <a:gd name="connsiteX162" fmla="*/ 678317 w 1206769"/>
              <a:gd name="connsiteY162" fmla="*/ 611029 h 1684262"/>
              <a:gd name="connsiteX163" fmla="*/ 640217 w 1206769"/>
              <a:gd name="connsiteY163" fmla="*/ 587978 h 1684262"/>
              <a:gd name="connsiteX164" fmla="*/ 632216 w 1206769"/>
              <a:gd name="connsiteY164" fmla="*/ 453581 h 1684262"/>
              <a:gd name="connsiteX165" fmla="*/ 632216 w 1206769"/>
              <a:gd name="connsiteY165" fmla="*/ 453485 h 1684262"/>
              <a:gd name="connsiteX166" fmla="*/ 686032 w 1206769"/>
              <a:gd name="connsiteY166" fmla="*/ 837819 h 1684262"/>
              <a:gd name="connsiteX167" fmla="*/ 628310 w 1206769"/>
              <a:gd name="connsiteY167" fmla="*/ 930116 h 1684262"/>
              <a:gd name="connsiteX168" fmla="*/ 686032 w 1206769"/>
              <a:gd name="connsiteY168" fmla="*/ 837914 h 1684262"/>
              <a:gd name="connsiteX169" fmla="*/ 686032 w 1206769"/>
              <a:gd name="connsiteY169" fmla="*/ 837819 h 1684262"/>
              <a:gd name="connsiteX170" fmla="*/ 743658 w 1206769"/>
              <a:gd name="connsiteY170" fmla="*/ 1291400 h 1684262"/>
              <a:gd name="connsiteX171" fmla="*/ 547634 w 1206769"/>
              <a:gd name="connsiteY171" fmla="*/ 1206818 h 1684262"/>
              <a:gd name="connsiteX172" fmla="*/ 573446 w 1206769"/>
              <a:gd name="connsiteY172" fmla="*/ 1222439 h 1684262"/>
              <a:gd name="connsiteX173" fmla="*/ 603450 w 1206769"/>
              <a:gd name="connsiteY173" fmla="*/ 1227487 h 1684262"/>
              <a:gd name="connsiteX174" fmla="*/ 743658 w 1206769"/>
              <a:gd name="connsiteY174" fmla="*/ 1291495 h 1684262"/>
              <a:gd name="connsiteX175" fmla="*/ 743658 w 1206769"/>
              <a:gd name="connsiteY175" fmla="*/ 1291400 h 1684262"/>
              <a:gd name="connsiteX176" fmla="*/ 578399 w 1206769"/>
              <a:gd name="connsiteY176" fmla="*/ 945452 h 1684262"/>
              <a:gd name="connsiteX177" fmla="*/ 689842 w 1206769"/>
              <a:gd name="connsiteY177" fmla="*/ 1122236 h 1684262"/>
              <a:gd name="connsiteX178" fmla="*/ 578399 w 1206769"/>
              <a:gd name="connsiteY178" fmla="*/ 945547 h 1684262"/>
              <a:gd name="connsiteX179" fmla="*/ 578399 w 1206769"/>
              <a:gd name="connsiteY179" fmla="*/ 945452 h 1684262"/>
              <a:gd name="connsiteX180" fmla="*/ 351609 w 1206769"/>
              <a:gd name="connsiteY180" fmla="*/ 1045464 h 1684262"/>
              <a:gd name="connsiteX181" fmla="*/ 382375 w 1206769"/>
              <a:gd name="connsiteY181" fmla="*/ 887825 h 1684262"/>
              <a:gd name="connsiteX182" fmla="*/ 351609 w 1206769"/>
              <a:gd name="connsiteY182" fmla="*/ 1045559 h 1684262"/>
              <a:gd name="connsiteX183" fmla="*/ 351609 w 1206769"/>
              <a:gd name="connsiteY183" fmla="*/ 1045464 h 1684262"/>
              <a:gd name="connsiteX184" fmla="*/ 420761 w 1206769"/>
              <a:gd name="connsiteY184" fmla="*/ 1018413 h 1684262"/>
              <a:gd name="connsiteX185" fmla="*/ 605260 w 1206769"/>
              <a:gd name="connsiteY185" fmla="*/ 1180338 h 1684262"/>
              <a:gd name="connsiteX186" fmla="*/ 420761 w 1206769"/>
              <a:gd name="connsiteY186" fmla="*/ 1018413 h 1684262"/>
              <a:gd name="connsiteX187" fmla="*/ 366944 w 1206769"/>
              <a:gd name="connsiteY187" fmla="*/ 1414272 h 1684262"/>
              <a:gd name="connsiteX188" fmla="*/ 597640 w 1206769"/>
              <a:gd name="connsiteY188" fmla="*/ 1460468 h 1684262"/>
              <a:gd name="connsiteX189" fmla="*/ 366944 w 1206769"/>
              <a:gd name="connsiteY189" fmla="*/ 1414463 h 1684262"/>
              <a:gd name="connsiteX190" fmla="*/ 366944 w 1206769"/>
              <a:gd name="connsiteY190" fmla="*/ 1414272 h 1684262"/>
              <a:gd name="connsiteX191" fmla="*/ 536108 w 1206769"/>
              <a:gd name="connsiteY191" fmla="*/ 1644968 h 1684262"/>
              <a:gd name="connsiteX192" fmla="*/ 498008 w 1206769"/>
              <a:gd name="connsiteY192" fmla="*/ 1625918 h 1684262"/>
              <a:gd name="connsiteX193" fmla="*/ 471148 w 1206769"/>
              <a:gd name="connsiteY193" fmla="*/ 1618202 h 1684262"/>
              <a:gd name="connsiteX194" fmla="*/ 471148 w 1206769"/>
              <a:gd name="connsiteY194" fmla="*/ 1664399 h 1684262"/>
              <a:gd name="connsiteX195" fmla="*/ 401901 w 1206769"/>
              <a:gd name="connsiteY195" fmla="*/ 1579817 h 1684262"/>
              <a:gd name="connsiteX196" fmla="*/ 536108 w 1206769"/>
              <a:gd name="connsiteY196" fmla="*/ 1645158 h 1684262"/>
              <a:gd name="connsiteX197" fmla="*/ 536108 w 1206769"/>
              <a:gd name="connsiteY197" fmla="*/ 1644968 h 1684262"/>
              <a:gd name="connsiteX198" fmla="*/ 616785 w 1206769"/>
              <a:gd name="connsiteY198" fmla="*/ 1564196 h 1684262"/>
              <a:gd name="connsiteX199" fmla="*/ 555349 w 1206769"/>
              <a:gd name="connsiteY199" fmla="*/ 1541145 h 1684262"/>
              <a:gd name="connsiteX200" fmla="*/ 638597 w 1206769"/>
              <a:gd name="connsiteY200" fmla="*/ 1493520 h 1684262"/>
              <a:gd name="connsiteX201" fmla="*/ 739848 w 1206769"/>
              <a:gd name="connsiteY201" fmla="*/ 1525715 h 1684262"/>
              <a:gd name="connsiteX202" fmla="*/ 616785 w 1206769"/>
              <a:gd name="connsiteY202" fmla="*/ 1564386 h 1684262"/>
              <a:gd name="connsiteX203" fmla="*/ 616785 w 1206769"/>
              <a:gd name="connsiteY203" fmla="*/ 1564196 h 1684262"/>
              <a:gd name="connsiteX204" fmla="*/ 752231 w 1206769"/>
              <a:gd name="connsiteY204" fmla="*/ 1664779 h 1684262"/>
              <a:gd name="connsiteX205" fmla="*/ 739658 w 1206769"/>
              <a:gd name="connsiteY205" fmla="*/ 1664779 h 1684262"/>
              <a:gd name="connsiteX206" fmla="*/ 731180 w 1206769"/>
              <a:gd name="connsiteY206" fmla="*/ 1664779 h 1684262"/>
              <a:gd name="connsiteX207" fmla="*/ 727561 w 1206769"/>
              <a:gd name="connsiteY207" fmla="*/ 1664779 h 1684262"/>
              <a:gd name="connsiteX208" fmla="*/ 713750 w 1206769"/>
              <a:gd name="connsiteY208" fmla="*/ 1666780 h 1684262"/>
              <a:gd name="connsiteX209" fmla="*/ 704225 w 1206769"/>
              <a:gd name="connsiteY209" fmla="*/ 1665256 h 1684262"/>
              <a:gd name="connsiteX210" fmla="*/ 705558 w 1206769"/>
              <a:gd name="connsiteY210" fmla="*/ 1667733 h 1684262"/>
              <a:gd name="connsiteX211" fmla="*/ 790045 w 1206769"/>
              <a:gd name="connsiteY211" fmla="*/ 1610106 h 1684262"/>
              <a:gd name="connsiteX212" fmla="*/ 752231 w 1206769"/>
              <a:gd name="connsiteY212" fmla="*/ 1664970 h 1684262"/>
              <a:gd name="connsiteX213" fmla="*/ 752231 w 1206769"/>
              <a:gd name="connsiteY213" fmla="*/ 1664779 h 1684262"/>
              <a:gd name="connsiteX214" fmla="*/ 857863 w 1206769"/>
              <a:gd name="connsiteY214" fmla="*/ 1591056 h 1684262"/>
              <a:gd name="connsiteX215" fmla="*/ 838813 w 1206769"/>
              <a:gd name="connsiteY215" fmla="*/ 1568958 h 1684262"/>
              <a:gd name="connsiteX216" fmla="*/ 836146 w 1206769"/>
              <a:gd name="connsiteY216" fmla="*/ 1564291 h 1684262"/>
              <a:gd name="connsiteX217" fmla="*/ 955179 w 1206769"/>
              <a:gd name="connsiteY217" fmla="*/ 1500720 h 1684262"/>
              <a:gd name="connsiteX218" fmla="*/ 1066493 w 1206769"/>
              <a:gd name="connsiteY218" fmla="*/ 1492065 h 1684262"/>
              <a:gd name="connsiteX219" fmla="*/ 857863 w 1206769"/>
              <a:gd name="connsiteY219" fmla="*/ 1591247 h 1684262"/>
              <a:gd name="connsiteX220" fmla="*/ 857863 w 1206769"/>
              <a:gd name="connsiteY220" fmla="*/ 1591056 h 1684262"/>
              <a:gd name="connsiteX221" fmla="*/ 1054979 w 1206769"/>
              <a:gd name="connsiteY221" fmla="*/ 1445037 h 1684262"/>
              <a:gd name="connsiteX222" fmla="*/ 916632 w 1206769"/>
              <a:gd name="connsiteY222" fmla="*/ 1468184 h 1684262"/>
              <a:gd name="connsiteX223" fmla="*/ 1028170 w 1206769"/>
              <a:gd name="connsiteY223" fmla="*/ 1445228 h 1684262"/>
              <a:gd name="connsiteX224" fmla="*/ 1054979 w 1206769"/>
              <a:gd name="connsiteY224" fmla="*/ 1445037 h 1684262"/>
              <a:gd name="connsiteX225" fmla="*/ 862816 w 1206769"/>
              <a:gd name="connsiteY225" fmla="*/ 1410462 h 1684262"/>
              <a:gd name="connsiteX226" fmla="*/ 647551 w 1206769"/>
              <a:gd name="connsiteY226" fmla="*/ 1448562 h 1684262"/>
              <a:gd name="connsiteX227" fmla="*/ 862816 w 1206769"/>
              <a:gd name="connsiteY227" fmla="*/ 1410653 h 1684262"/>
              <a:gd name="connsiteX228" fmla="*/ 862816 w 1206769"/>
              <a:gd name="connsiteY228" fmla="*/ 1410462 h 1684262"/>
              <a:gd name="connsiteX229" fmla="*/ 689842 w 1206769"/>
              <a:gd name="connsiteY229" fmla="*/ 1391412 h 1684262"/>
              <a:gd name="connsiteX230" fmla="*/ 924347 w 1206769"/>
              <a:gd name="connsiteY230" fmla="*/ 1306830 h 1684262"/>
              <a:gd name="connsiteX231" fmla="*/ 689842 w 1206769"/>
              <a:gd name="connsiteY231" fmla="*/ 1391412 h 1684262"/>
              <a:gd name="connsiteX232" fmla="*/ 1162663 w 1206769"/>
              <a:gd name="connsiteY232" fmla="*/ 1057085 h 1684262"/>
              <a:gd name="connsiteX233" fmla="*/ 1148756 w 1206769"/>
              <a:gd name="connsiteY233" fmla="*/ 1134428 h 1684262"/>
              <a:gd name="connsiteX234" fmla="*/ 1066841 w 1206769"/>
              <a:gd name="connsiteY234" fmla="*/ 1139762 h 1684262"/>
              <a:gd name="connsiteX235" fmla="*/ 1035790 w 1206769"/>
              <a:gd name="connsiteY235" fmla="*/ 1087755 h 1684262"/>
              <a:gd name="connsiteX236" fmla="*/ 1162663 w 1206769"/>
              <a:gd name="connsiteY236" fmla="*/ 1057085 h 1684262"/>
              <a:gd name="connsiteX237" fmla="*/ 987913 w 1206769"/>
              <a:gd name="connsiteY237" fmla="*/ 1181170 h 1684262"/>
              <a:gd name="connsiteX238" fmla="*/ 958923 w 1206769"/>
              <a:gd name="connsiteY238" fmla="*/ 1264444 h 1684262"/>
              <a:gd name="connsiteX239" fmla="*/ 905107 w 1206769"/>
              <a:gd name="connsiteY239" fmla="*/ 1118330 h 1684262"/>
              <a:gd name="connsiteX240" fmla="*/ 987913 w 1206769"/>
              <a:gd name="connsiteY240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102560 w 1206769"/>
              <a:gd name="connsiteY16" fmla="*/ 657701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06561 w 1206769"/>
              <a:gd name="connsiteY11" fmla="*/ 663035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13873 w 1206769"/>
              <a:gd name="connsiteY11" fmla="*/ 670346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769"/>
              <a:gd name="connsiteY0" fmla="*/ 899446 h 1684262"/>
              <a:gd name="connsiteX1" fmla="*/ 1174379 w 1206769"/>
              <a:gd name="connsiteY1" fmla="*/ 814864 h 1684262"/>
              <a:gd name="connsiteX2" fmla="*/ 1019985 w 1206769"/>
              <a:gd name="connsiteY2" fmla="*/ 885740 h 1684262"/>
              <a:gd name="connsiteX3" fmla="*/ 963019 w 1206769"/>
              <a:gd name="connsiteY3" fmla="*/ 860965 h 1684262"/>
              <a:gd name="connsiteX4" fmla="*/ 1035980 w 1206769"/>
              <a:gd name="connsiteY4" fmla="*/ 795623 h 1684262"/>
              <a:gd name="connsiteX5" fmla="*/ 893772 w 1206769"/>
              <a:gd name="connsiteY5" fmla="*/ 930212 h 1684262"/>
              <a:gd name="connsiteX6" fmla="*/ 951398 w 1206769"/>
              <a:gd name="connsiteY6" fmla="*/ 937927 h 1684262"/>
              <a:gd name="connsiteX7" fmla="*/ 862911 w 1206769"/>
              <a:gd name="connsiteY7" fmla="*/ 964787 h 1684262"/>
              <a:gd name="connsiteX8" fmla="*/ 813000 w 1206769"/>
              <a:gd name="connsiteY8" fmla="*/ 991648 h 1684262"/>
              <a:gd name="connsiteX9" fmla="*/ 905202 w 1206769"/>
              <a:gd name="connsiteY9" fmla="*/ 872585 h 1684262"/>
              <a:gd name="connsiteX10" fmla="*/ 1062841 w 1206769"/>
              <a:gd name="connsiteY10" fmla="*/ 784098 h 1684262"/>
              <a:gd name="connsiteX11" fmla="*/ 1113873 w 1206769"/>
              <a:gd name="connsiteY11" fmla="*/ 670346 h 1684262"/>
              <a:gd name="connsiteX12" fmla="*/ 1028265 w 1206769"/>
              <a:gd name="connsiteY12" fmla="*/ 722567 h 1684262"/>
              <a:gd name="connsiteX13" fmla="*/ 1003881 w 1206769"/>
              <a:gd name="connsiteY13" fmla="*/ 692468 h 1684262"/>
              <a:gd name="connsiteX14" fmla="*/ 1005881 w 1206769"/>
              <a:gd name="connsiteY14" fmla="*/ 661511 h 1684262"/>
              <a:gd name="connsiteX15" fmla="*/ 1065794 w 1206769"/>
              <a:gd name="connsiteY15" fmla="*/ 651415 h 1684262"/>
              <a:gd name="connsiteX16" fmla="*/ 1087938 w 1206769"/>
              <a:gd name="connsiteY16" fmla="*/ 638205 h 1684262"/>
              <a:gd name="connsiteX17" fmla="*/ 739848 w 1206769"/>
              <a:gd name="connsiteY17" fmla="*/ 595694 h 1684262"/>
              <a:gd name="connsiteX18" fmla="*/ 716893 w 1206769"/>
              <a:gd name="connsiteY18" fmla="*/ 318992 h 1684262"/>
              <a:gd name="connsiteX19" fmla="*/ 920537 w 1206769"/>
              <a:gd name="connsiteY19" fmla="*/ 246031 h 1684262"/>
              <a:gd name="connsiteX20" fmla="*/ 682412 w 1206769"/>
              <a:gd name="connsiteY20" fmla="*/ 238316 h 1684262"/>
              <a:gd name="connsiteX21" fmla="*/ 928538 w 1206769"/>
              <a:gd name="connsiteY21" fmla="*/ 226790 h 1684262"/>
              <a:gd name="connsiteX22" fmla="*/ 720893 w 1206769"/>
              <a:gd name="connsiteY22" fmla="*/ 196025 h 1684262"/>
              <a:gd name="connsiteX23" fmla="*/ 736229 w 1206769"/>
              <a:gd name="connsiteY23" fmla="*/ 49911 h 1684262"/>
              <a:gd name="connsiteX24" fmla="*/ 663267 w 1206769"/>
              <a:gd name="connsiteY24" fmla="*/ 0 h 1684262"/>
              <a:gd name="connsiteX25" fmla="*/ 625167 w 1206769"/>
              <a:gd name="connsiteY25" fmla="*/ 103727 h 1684262"/>
              <a:gd name="connsiteX26" fmla="*/ 625167 w 1206769"/>
              <a:gd name="connsiteY26" fmla="*/ 288322 h 1684262"/>
              <a:gd name="connsiteX27" fmla="*/ 336845 w 1206769"/>
              <a:gd name="connsiteY27" fmla="*/ 261366 h 1684262"/>
              <a:gd name="connsiteX28" fmla="*/ 367611 w 1206769"/>
              <a:gd name="connsiteY28" fmla="*/ 307467 h 1684262"/>
              <a:gd name="connsiteX29" fmla="*/ 579066 w 1206769"/>
              <a:gd name="connsiteY29" fmla="*/ 615029 h 1684262"/>
              <a:gd name="connsiteX30" fmla="*/ 263884 w 1206769"/>
              <a:gd name="connsiteY30" fmla="*/ 511207 h 1684262"/>
              <a:gd name="connsiteX31" fmla="*/ 233118 w 1206769"/>
              <a:gd name="connsiteY31" fmla="*/ 714947 h 1684262"/>
              <a:gd name="connsiteX32" fmla="*/ 532965 w 1206769"/>
              <a:gd name="connsiteY32" fmla="*/ 807149 h 1684262"/>
              <a:gd name="connsiteX33" fmla="*/ 513915 w 1206769"/>
              <a:gd name="connsiteY33" fmla="*/ 803339 h 1684262"/>
              <a:gd name="connsiteX34" fmla="*/ 502390 w 1206769"/>
              <a:gd name="connsiteY34" fmla="*/ 791813 h 1684262"/>
              <a:gd name="connsiteX35" fmla="*/ 464290 w 1206769"/>
              <a:gd name="connsiteY35" fmla="*/ 772763 h 1684262"/>
              <a:gd name="connsiteX36" fmla="*/ 375231 w 1206769"/>
              <a:gd name="connsiteY36" fmla="*/ 788670 h 1684262"/>
              <a:gd name="connsiteX37" fmla="*/ 418189 w 1206769"/>
              <a:gd name="connsiteY37" fmla="*/ 826770 h 1684262"/>
              <a:gd name="connsiteX38" fmla="*/ 333607 w 1206769"/>
              <a:gd name="connsiteY38" fmla="*/ 826770 h 1684262"/>
              <a:gd name="connsiteX39" fmla="*/ 276457 w 1206769"/>
              <a:gd name="connsiteY39" fmla="*/ 857536 h 1684262"/>
              <a:gd name="connsiteX40" fmla="*/ 288458 w 1206769"/>
              <a:gd name="connsiteY40" fmla="*/ 766001 h 1684262"/>
              <a:gd name="connsiteX41" fmla="*/ 138059 w 1206769"/>
              <a:gd name="connsiteY41" fmla="*/ 911352 h 1684262"/>
              <a:gd name="connsiteX42" fmla="*/ 237976 w 1206769"/>
              <a:gd name="connsiteY42" fmla="*/ 961358 h 1684262"/>
              <a:gd name="connsiteX43" fmla="*/ 75102 w 1206769"/>
              <a:gd name="connsiteY43" fmla="*/ 1025783 h 1684262"/>
              <a:gd name="connsiteX44" fmla="*/ 80432 w 1206769"/>
              <a:gd name="connsiteY44" fmla="*/ 915162 h 1684262"/>
              <a:gd name="connsiteX45" fmla="*/ 91958 w 1206769"/>
              <a:gd name="connsiteY45" fmla="*/ 1107377 h 1684262"/>
              <a:gd name="connsiteX46" fmla="*/ 214925 w 1206769"/>
              <a:gd name="connsiteY46" fmla="*/ 1157383 h 1684262"/>
              <a:gd name="connsiteX47" fmla="*/ 322463 w 1206769"/>
              <a:gd name="connsiteY47" fmla="*/ 1240346 h 1684262"/>
              <a:gd name="connsiteX48" fmla="*/ 309794 w 1206769"/>
              <a:gd name="connsiteY48" fmla="*/ 1240346 h 1684262"/>
              <a:gd name="connsiteX49" fmla="*/ 311699 w 1206769"/>
              <a:gd name="connsiteY49" fmla="*/ 1248728 h 1684262"/>
              <a:gd name="connsiteX50" fmla="*/ 310842 w 1206769"/>
              <a:gd name="connsiteY50" fmla="*/ 1254824 h 1684262"/>
              <a:gd name="connsiteX51" fmla="*/ 309223 w 1206769"/>
              <a:gd name="connsiteY51" fmla="*/ 1259396 h 1684262"/>
              <a:gd name="connsiteX52" fmla="*/ 301317 w 1206769"/>
              <a:gd name="connsiteY52" fmla="*/ 1268063 h 1684262"/>
              <a:gd name="connsiteX53" fmla="*/ 283886 w 1206769"/>
              <a:gd name="connsiteY53" fmla="*/ 1268063 h 1684262"/>
              <a:gd name="connsiteX54" fmla="*/ 284934 w 1206769"/>
              <a:gd name="connsiteY54" fmla="*/ 1275207 h 1684262"/>
              <a:gd name="connsiteX55" fmla="*/ 395615 w 1206769"/>
              <a:gd name="connsiteY55" fmla="*/ 1319117 h 1684262"/>
              <a:gd name="connsiteX56" fmla="*/ 257026 w 1206769"/>
              <a:gd name="connsiteY56" fmla="*/ 1309592 h 1684262"/>
              <a:gd name="connsiteX57" fmla="*/ 257026 w 1206769"/>
              <a:gd name="connsiteY57" fmla="*/ 1309592 h 1684262"/>
              <a:gd name="connsiteX58" fmla="*/ 248263 w 1206769"/>
              <a:gd name="connsiteY58" fmla="*/ 1308259 h 1684262"/>
              <a:gd name="connsiteX59" fmla="*/ 247691 w 1206769"/>
              <a:gd name="connsiteY59" fmla="*/ 1308735 h 1684262"/>
              <a:gd name="connsiteX60" fmla="*/ 229880 w 1206769"/>
              <a:gd name="connsiteY60" fmla="*/ 1312259 h 1684262"/>
              <a:gd name="connsiteX61" fmla="*/ 146155 w 1206769"/>
              <a:gd name="connsiteY61" fmla="*/ 1230344 h 1684262"/>
              <a:gd name="connsiteX62" fmla="*/ 115389 w 1206769"/>
              <a:gd name="connsiteY62" fmla="*/ 1430369 h 1684262"/>
              <a:gd name="connsiteX63" fmla="*/ 349799 w 1206769"/>
              <a:gd name="connsiteY63" fmla="*/ 1480280 h 1684262"/>
              <a:gd name="connsiteX64" fmla="*/ 299507 w 1206769"/>
              <a:gd name="connsiteY64" fmla="*/ 1464659 h 1684262"/>
              <a:gd name="connsiteX65" fmla="*/ 321034 w 1206769"/>
              <a:gd name="connsiteY65" fmla="*/ 1477042 h 1684262"/>
              <a:gd name="connsiteX66" fmla="*/ 330559 w 1206769"/>
              <a:gd name="connsiteY66" fmla="*/ 1484376 h 1684262"/>
              <a:gd name="connsiteX67" fmla="*/ 388280 w 1206769"/>
              <a:gd name="connsiteY67" fmla="*/ 1545717 h 1684262"/>
              <a:gd name="connsiteX68" fmla="*/ 348847 w 1206769"/>
              <a:gd name="connsiteY68" fmla="*/ 1542479 h 1684262"/>
              <a:gd name="connsiteX69" fmla="*/ 255883 w 1206769"/>
              <a:gd name="connsiteY69" fmla="*/ 1502664 h 1684262"/>
              <a:gd name="connsiteX70" fmla="*/ 255883 w 1206769"/>
              <a:gd name="connsiteY70" fmla="*/ 1502664 h 1684262"/>
              <a:gd name="connsiteX71" fmla="*/ 239976 w 1206769"/>
              <a:gd name="connsiteY71" fmla="*/ 1484281 h 1684262"/>
              <a:gd name="connsiteX72" fmla="*/ 203495 w 1206769"/>
              <a:gd name="connsiteY72" fmla="*/ 1484281 h 1684262"/>
              <a:gd name="connsiteX73" fmla="*/ 187303 w 1206769"/>
              <a:gd name="connsiteY73" fmla="*/ 1499140 h 1684262"/>
              <a:gd name="connsiteX74" fmla="*/ 490674 w 1206769"/>
              <a:gd name="connsiteY74" fmla="*/ 1673352 h 1684262"/>
              <a:gd name="connsiteX75" fmla="*/ 757374 w 1206769"/>
              <a:gd name="connsiteY75" fmla="*/ 1682401 h 1684262"/>
              <a:gd name="connsiteX76" fmla="*/ 988070 w 1206769"/>
              <a:gd name="connsiteY76" fmla="*/ 1594485 h 1684262"/>
              <a:gd name="connsiteX77" fmla="*/ 1152566 w 1206769"/>
              <a:gd name="connsiteY77" fmla="*/ 1394460 h 1684262"/>
              <a:gd name="connsiteX78" fmla="*/ 918822 w 1206769"/>
              <a:gd name="connsiteY78" fmla="*/ 1363507 h 1684262"/>
              <a:gd name="connsiteX79" fmla="*/ 802904 w 1206769"/>
              <a:gd name="connsiteY79" fmla="*/ 1350454 h 1684262"/>
              <a:gd name="connsiteX80" fmla="*/ 841956 w 1206769"/>
              <a:gd name="connsiteY80" fmla="*/ 1326547 h 1684262"/>
              <a:gd name="connsiteX81" fmla="*/ 1018286 w 1206769"/>
              <a:gd name="connsiteY81" fmla="*/ 1315425 h 1684262"/>
              <a:gd name="connsiteX82" fmla="*/ 980354 w 1206769"/>
              <a:gd name="connsiteY82" fmla="*/ 1268921 h 1684262"/>
              <a:gd name="connsiteX83" fmla="*/ 1091488 w 1206769"/>
              <a:gd name="connsiteY83" fmla="*/ 1221043 h 1684262"/>
              <a:gd name="connsiteX84" fmla="*/ 911203 w 1206769"/>
              <a:gd name="connsiteY84" fmla="*/ 1022890 h 1684262"/>
              <a:gd name="connsiteX85" fmla="*/ 1193429 w 1206769"/>
              <a:gd name="connsiteY85" fmla="*/ 899446 h 1684262"/>
              <a:gd name="connsiteX86" fmla="*/ 759089 w 1206769"/>
              <a:gd name="connsiteY86" fmla="*/ 61246 h 1684262"/>
              <a:gd name="connsiteX87" fmla="*/ 720989 w 1206769"/>
              <a:gd name="connsiteY87" fmla="*/ 145828 h 1684262"/>
              <a:gd name="connsiteX88" fmla="*/ 759089 w 1206769"/>
              <a:gd name="connsiteY88" fmla="*/ 61436 h 1684262"/>
              <a:gd name="connsiteX89" fmla="*/ 759089 w 1206769"/>
              <a:gd name="connsiteY89" fmla="*/ 61246 h 1684262"/>
              <a:gd name="connsiteX90" fmla="*/ 363611 w 1206769"/>
              <a:gd name="connsiteY90" fmla="*/ 545783 h 1684262"/>
              <a:gd name="connsiteX91" fmla="*/ 348275 w 1206769"/>
              <a:gd name="connsiteY91" fmla="*/ 553498 h 1684262"/>
              <a:gd name="connsiteX92" fmla="*/ 363611 w 1206769"/>
              <a:gd name="connsiteY92" fmla="*/ 545783 h 1684262"/>
              <a:gd name="connsiteX93" fmla="*/ 232451 w 1206769"/>
              <a:gd name="connsiteY93" fmla="*/ 523113 h 1684262"/>
              <a:gd name="connsiteX94" fmla="*/ 254694 w 1206769"/>
              <a:gd name="connsiteY94" fmla="*/ 664096 h 1684262"/>
              <a:gd name="connsiteX95" fmla="*/ 232451 w 1206769"/>
              <a:gd name="connsiteY95" fmla="*/ 523113 h 1684262"/>
              <a:gd name="connsiteX96" fmla="*/ 340084 w 1206769"/>
              <a:gd name="connsiteY96" fmla="*/ 692277 h 1684262"/>
              <a:gd name="connsiteX97" fmla="*/ 470767 w 1206769"/>
              <a:gd name="connsiteY97" fmla="*/ 684562 h 1684262"/>
              <a:gd name="connsiteX98" fmla="*/ 340084 w 1206769"/>
              <a:gd name="connsiteY98" fmla="*/ 691896 h 1684262"/>
              <a:gd name="connsiteX99" fmla="*/ 340084 w 1206769"/>
              <a:gd name="connsiteY99" fmla="*/ 692277 h 1684262"/>
              <a:gd name="connsiteX100" fmla="*/ 382375 w 1206769"/>
              <a:gd name="connsiteY100" fmla="*/ 615410 h 1684262"/>
              <a:gd name="connsiteX101" fmla="*/ 516868 w 1206769"/>
              <a:gd name="connsiteY101" fmla="*/ 688372 h 1684262"/>
              <a:gd name="connsiteX102" fmla="*/ 382661 w 1206769"/>
              <a:gd name="connsiteY102" fmla="*/ 615029 h 1684262"/>
              <a:gd name="connsiteX103" fmla="*/ 382375 w 1206769"/>
              <a:gd name="connsiteY103" fmla="*/ 615410 h 1684262"/>
              <a:gd name="connsiteX104" fmla="*/ 201400 w 1206769"/>
              <a:gd name="connsiteY104" fmla="*/ 907542 h 1684262"/>
              <a:gd name="connsiteX105" fmla="*/ 163300 w 1206769"/>
              <a:gd name="connsiteY105" fmla="*/ 838295 h 1684262"/>
              <a:gd name="connsiteX106" fmla="*/ 201686 w 1206769"/>
              <a:gd name="connsiteY106" fmla="*/ 907161 h 1684262"/>
              <a:gd name="connsiteX107" fmla="*/ 201400 w 1206769"/>
              <a:gd name="connsiteY107" fmla="*/ 907542 h 1684262"/>
              <a:gd name="connsiteX108" fmla="*/ 97811 w 1206769"/>
              <a:gd name="connsiteY108" fmla="*/ 1285557 h 1684262"/>
              <a:gd name="connsiteX109" fmla="*/ 123279 w 1206769"/>
              <a:gd name="connsiteY109" fmla="*/ 1264178 h 1684262"/>
              <a:gd name="connsiteX110" fmla="*/ 231975 w 1206769"/>
              <a:gd name="connsiteY110" fmla="*/ 1341501 h 1684262"/>
              <a:gd name="connsiteX111" fmla="*/ 97811 w 1206769"/>
              <a:gd name="connsiteY111" fmla="*/ 1285557 h 1684262"/>
              <a:gd name="connsiteX112" fmla="*/ 232928 w 1206769"/>
              <a:gd name="connsiteY112" fmla="*/ 1376077 h 1684262"/>
              <a:gd name="connsiteX113" fmla="*/ 279029 w 1206769"/>
              <a:gd name="connsiteY113" fmla="*/ 1379887 h 1684262"/>
              <a:gd name="connsiteX114" fmla="*/ 232451 w 1206769"/>
              <a:gd name="connsiteY114" fmla="*/ 1376077 h 1684262"/>
              <a:gd name="connsiteX115" fmla="*/ 232928 w 1206769"/>
              <a:gd name="connsiteY115" fmla="*/ 1376077 h 1684262"/>
              <a:gd name="connsiteX116" fmla="*/ 856244 w 1206769"/>
              <a:gd name="connsiteY116" fmla="*/ 715613 h 1684262"/>
              <a:gd name="connsiteX117" fmla="*/ 817635 w 1206769"/>
              <a:gd name="connsiteY117" fmla="*/ 708913 h 1684262"/>
              <a:gd name="connsiteX118" fmla="*/ 721084 w 1206769"/>
              <a:gd name="connsiteY118" fmla="*/ 657225 h 1684262"/>
              <a:gd name="connsiteX119" fmla="*/ 855767 w 1206769"/>
              <a:gd name="connsiteY119" fmla="*/ 715613 h 1684262"/>
              <a:gd name="connsiteX120" fmla="*/ 856244 w 1206769"/>
              <a:gd name="connsiteY120" fmla="*/ 715613 h 1684262"/>
              <a:gd name="connsiteX121" fmla="*/ 663458 w 1206769"/>
              <a:gd name="connsiteY121" fmla="*/ 722662 h 1684262"/>
              <a:gd name="connsiteX122" fmla="*/ 644408 w 1206769"/>
              <a:gd name="connsiteY122" fmla="*/ 807149 h 1684262"/>
              <a:gd name="connsiteX123" fmla="*/ 662981 w 1206769"/>
              <a:gd name="connsiteY123" fmla="*/ 723138 h 1684262"/>
              <a:gd name="connsiteX124" fmla="*/ 663458 w 1206769"/>
              <a:gd name="connsiteY124" fmla="*/ 722662 h 1684262"/>
              <a:gd name="connsiteX125" fmla="*/ 628882 w 1206769"/>
              <a:gd name="connsiteY125" fmla="*/ 753332 h 1684262"/>
              <a:gd name="connsiteX126" fmla="*/ 655742 w 1206769"/>
              <a:gd name="connsiteY126" fmla="*/ 726472 h 1684262"/>
              <a:gd name="connsiteX127" fmla="*/ 628406 w 1206769"/>
              <a:gd name="connsiteY127" fmla="*/ 753332 h 1684262"/>
              <a:gd name="connsiteX128" fmla="*/ 628882 w 1206769"/>
              <a:gd name="connsiteY128" fmla="*/ 753332 h 1684262"/>
              <a:gd name="connsiteX129" fmla="*/ 771090 w 1206769"/>
              <a:gd name="connsiteY129" fmla="*/ 757237 h 1684262"/>
              <a:gd name="connsiteX130" fmla="*/ 690318 w 1206769"/>
              <a:gd name="connsiteY130" fmla="*/ 822579 h 1684262"/>
              <a:gd name="connsiteX131" fmla="*/ 770614 w 1206769"/>
              <a:gd name="connsiteY131" fmla="*/ 757237 h 1684262"/>
              <a:gd name="connsiteX132" fmla="*/ 771090 w 1206769"/>
              <a:gd name="connsiteY132" fmla="*/ 757237 h 1684262"/>
              <a:gd name="connsiteX133" fmla="*/ 759565 w 1206769"/>
              <a:gd name="connsiteY133" fmla="*/ 538162 h 1684262"/>
              <a:gd name="connsiteX134" fmla="*/ 851767 w 1206769"/>
              <a:gd name="connsiteY134" fmla="*/ 480536 h 1684262"/>
              <a:gd name="connsiteX135" fmla="*/ 759089 w 1206769"/>
              <a:gd name="connsiteY135" fmla="*/ 538067 h 1684262"/>
              <a:gd name="connsiteX136" fmla="*/ 759565 w 1206769"/>
              <a:gd name="connsiteY136" fmla="*/ 538162 h 1684262"/>
              <a:gd name="connsiteX137" fmla="*/ 877961 w 1206769"/>
              <a:gd name="connsiteY137" fmla="*/ 342138 h 1684262"/>
              <a:gd name="connsiteX138" fmla="*/ 812619 w 1206769"/>
              <a:gd name="connsiteY138" fmla="*/ 442055 h 1684262"/>
              <a:gd name="connsiteX139" fmla="*/ 877961 w 1206769"/>
              <a:gd name="connsiteY139" fmla="*/ 342138 h 1684262"/>
              <a:gd name="connsiteX140" fmla="*/ 681841 w 1206769"/>
              <a:gd name="connsiteY140" fmla="*/ 323088 h 1684262"/>
              <a:gd name="connsiteX141" fmla="*/ 758803 w 1206769"/>
              <a:gd name="connsiteY141" fmla="*/ 430816 h 1684262"/>
              <a:gd name="connsiteX142" fmla="*/ 643455 w 1206769"/>
              <a:gd name="connsiteY142" fmla="*/ 396145 h 1684262"/>
              <a:gd name="connsiteX143" fmla="*/ 639550 w 1206769"/>
              <a:gd name="connsiteY143" fmla="*/ 438436 h 1684262"/>
              <a:gd name="connsiteX144" fmla="*/ 682127 w 1206769"/>
              <a:gd name="connsiteY144" fmla="*/ 323088 h 1684262"/>
              <a:gd name="connsiteX145" fmla="*/ 681841 w 1206769"/>
              <a:gd name="connsiteY145" fmla="*/ 323088 h 1684262"/>
              <a:gd name="connsiteX146" fmla="*/ 351323 w 1206769"/>
              <a:gd name="connsiteY146" fmla="*/ 219361 h 1684262"/>
              <a:gd name="connsiteX147" fmla="*/ 383994 w 1206769"/>
              <a:gd name="connsiteY147" fmla="*/ 183070 h 1684262"/>
              <a:gd name="connsiteX148" fmla="*/ 403711 w 1206769"/>
              <a:gd name="connsiteY148" fmla="*/ 175069 h 1684262"/>
              <a:gd name="connsiteX149" fmla="*/ 411331 w 1206769"/>
              <a:gd name="connsiteY149" fmla="*/ 176117 h 1684262"/>
              <a:gd name="connsiteX150" fmla="*/ 569351 w 1206769"/>
              <a:gd name="connsiteY150" fmla="*/ 242792 h 1684262"/>
              <a:gd name="connsiteX151" fmla="*/ 569922 w 1206769"/>
              <a:gd name="connsiteY151" fmla="*/ 242792 h 1684262"/>
              <a:gd name="connsiteX152" fmla="*/ 558873 w 1206769"/>
              <a:gd name="connsiteY152" fmla="*/ 299942 h 1684262"/>
              <a:gd name="connsiteX153" fmla="*/ 351609 w 1206769"/>
              <a:gd name="connsiteY153" fmla="*/ 219075 h 1684262"/>
              <a:gd name="connsiteX154" fmla="*/ 351323 w 1206769"/>
              <a:gd name="connsiteY154" fmla="*/ 219361 h 1684262"/>
              <a:gd name="connsiteX155" fmla="*/ 470767 w 1206769"/>
              <a:gd name="connsiteY155" fmla="*/ 361188 h 1684262"/>
              <a:gd name="connsiteX156" fmla="*/ 566874 w 1206769"/>
              <a:gd name="connsiteY156" fmla="*/ 503396 h 1684262"/>
              <a:gd name="connsiteX157" fmla="*/ 470767 w 1206769"/>
              <a:gd name="connsiteY157" fmla="*/ 361188 h 1684262"/>
              <a:gd name="connsiteX158" fmla="*/ 632216 w 1206769"/>
              <a:gd name="connsiteY158" fmla="*/ 453485 h 1684262"/>
              <a:gd name="connsiteX159" fmla="*/ 699367 w 1206769"/>
              <a:gd name="connsiteY159" fmla="*/ 515112 h 1684262"/>
              <a:gd name="connsiteX160" fmla="*/ 759089 w 1206769"/>
              <a:gd name="connsiteY160" fmla="*/ 438055 h 1684262"/>
              <a:gd name="connsiteX161" fmla="*/ 678317 w 1206769"/>
              <a:gd name="connsiteY161" fmla="*/ 611029 h 1684262"/>
              <a:gd name="connsiteX162" fmla="*/ 640217 w 1206769"/>
              <a:gd name="connsiteY162" fmla="*/ 587978 h 1684262"/>
              <a:gd name="connsiteX163" fmla="*/ 632216 w 1206769"/>
              <a:gd name="connsiteY163" fmla="*/ 453581 h 1684262"/>
              <a:gd name="connsiteX164" fmla="*/ 632216 w 1206769"/>
              <a:gd name="connsiteY164" fmla="*/ 453485 h 1684262"/>
              <a:gd name="connsiteX165" fmla="*/ 686032 w 1206769"/>
              <a:gd name="connsiteY165" fmla="*/ 837819 h 1684262"/>
              <a:gd name="connsiteX166" fmla="*/ 628310 w 1206769"/>
              <a:gd name="connsiteY166" fmla="*/ 930116 h 1684262"/>
              <a:gd name="connsiteX167" fmla="*/ 686032 w 1206769"/>
              <a:gd name="connsiteY167" fmla="*/ 837914 h 1684262"/>
              <a:gd name="connsiteX168" fmla="*/ 686032 w 1206769"/>
              <a:gd name="connsiteY168" fmla="*/ 837819 h 1684262"/>
              <a:gd name="connsiteX169" fmla="*/ 743658 w 1206769"/>
              <a:gd name="connsiteY169" fmla="*/ 1291400 h 1684262"/>
              <a:gd name="connsiteX170" fmla="*/ 547634 w 1206769"/>
              <a:gd name="connsiteY170" fmla="*/ 1206818 h 1684262"/>
              <a:gd name="connsiteX171" fmla="*/ 573446 w 1206769"/>
              <a:gd name="connsiteY171" fmla="*/ 1222439 h 1684262"/>
              <a:gd name="connsiteX172" fmla="*/ 603450 w 1206769"/>
              <a:gd name="connsiteY172" fmla="*/ 1227487 h 1684262"/>
              <a:gd name="connsiteX173" fmla="*/ 743658 w 1206769"/>
              <a:gd name="connsiteY173" fmla="*/ 1291495 h 1684262"/>
              <a:gd name="connsiteX174" fmla="*/ 743658 w 1206769"/>
              <a:gd name="connsiteY174" fmla="*/ 1291400 h 1684262"/>
              <a:gd name="connsiteX175" fmla="*/ 578399 w 1206769"/>
              <a:gd name="connsiteY175" fmla="*/ 945452 h 1684262"/>
              <a:gd name="connsiteX176" fmla="*/ 689842 w 1206769"/>
              <a:gd name="connsiteY176" fmla="*/ 1122236 h 1684262"/>
              <a:gd name="connsiteX177" fmla="*/ 578399 w 1206769"/>
              <a:gd name="connsiteY177" fmla="*/ 945547 h 1684262"/>
              <a:gd name="connsiteX178" fmla="*/ 578399 w 1206769"/>
              <a:gd name="connsiteY178" fmla="*/ 945452 h 1684262"/>
              <a:gd name="connsiteX179" fmla="*/ 351609 w 1206769"/>
              <a:gd name="connsiteY179" fmla="*/ 1045464 h 1684262"/>
              <a:gd name="connsiteX180" fmla="*/ 382375 w 1206769"/>
              <a:gd name="connsiteY180" fmla="*/ 887825 h 1684262"/>
              <a:gd name="connsiteX181" fmla="*/ 351609 w 1206769"/>
              <a:gd name="connsiteY181" fmla="*/ 1045559 h 1684262"/>
              <a:gd name="connsiteX182" fmla="*/ 351609 w 1206769"/>
              <a:gd name="connsiteY182" fmla="*/ 1045464 h 1684262"/>
              <a:gd name="connsiteX183" fmla="*/ 420761 w 1206769"/>
              <a:gd name="connsiteY183" fmla="*/ 1018413 h 1684262"/>
              <a:gd name="connsiteX184" fmla="*/ 605260 w 1206769"/>
              <a:gd name="connsiteY184" fmla="*/ 1180338 h 1684262"/>
              <a:gd name="connsiteX185" fmla="*/ 420761 w 1206769"/>
              <a:gd name="connsiteY185" fmla="*/ 1018413 h 1684262"/>
              <a:gd name="connsiteX186" fmla="*/ 366944 w 1206769"/>
              <a:gd name="connsiteY186" fmla="*/ 1414272 h 1684262"/>
              <a:gd name="connsiteX187" fmla="*/ 597640 w 1206769"/>
              <a:gd name="connsiteY187" fmla="*/ 1460468 h 1684262"/>
              <a:gd name="connsiteX188" fmla="*/ 366944 w 1206769"/>
              <a:gd name="connsiteY188" fmla="*/ 1414463 h 1684262"/>
              <a:gd name="connsiteX189" fmla="*/ 366944 w 1206769"/>
              <a:gd name="connsiteY189" fmla="*/ 1414272 h 1684262"/>
              <a:gd name="connsiteX190" fmla="*/ 536108 w 1206769"/>
              <a:gd name="connsiteY190" fmla="*/ 1644968 h 1684262"/>
              <a:gd name="connsiteX191" fmla="*/ 498008 w 1206769"/>
              <a:gd name="connsiteY191" fmla="*/ 1625918 h 1684262"/>
              <a:gd name="connsiteX192" fmla="*/ 471148 w 1206769"/>
              <a:gd name="connsiteY192" fmla="*/ 1618202 h 1684262"/>
              <a:gd name="connsiteX193" fmla="*/ 471148 w 1206769"/>
              <a:gd name="connsiteY193" fmla="*/ 1664399 h 1684262"/>
              <a:gd name="connsiteX194" fmla="*/ 401901 w 1206769"/>
              <a:gd name="connsiteY194" fmla="*/ 1579817 h 1684262"/>
              <a:gd name="connsiteX195" fmla="*/ 536108 w 1206769"/>
              <a:gd name="connsiteY195" fmla="*/ 1645158 h 1684262"/>
              <a:gd name="connsiteX196" fmla="*/ 536108 w 1206769"/>
              <a:gd name="connsiteY196" fmla="*/ 1644968 h 1684262"/>
              <a:gd name="connsiteX197" fmla="*/ 616785 w 1206769"/>
              <a:gd name="connsiteY197" fmla="*/ 1564196 h 1684262"/>
              <a:gd name="connsiteX198" fmla="*/ 555349 w 1206769"/>
              <a:gd name="connsiteY198" fmla="*/ 1541145 h 1684262"/>
              <a:gd name="connsiteX199" fmla="*/ 638597 w 1206769"/>
              <a:gd name="connsiteY199" fmla="*/ 1493520 h 1684262"/>
              <a:gd name="connsiteX200" fmla="*/ 739848 w 1206769"/>
              <a:gd name="connsiteY200" fmla="*/ 1525715 h 1684262"/>
              <a:gd name="connsiteX201" fmla="*/ 616785 w 1206769"/>
              <a:gd name="connsiteY201" fmla="*/ 1564386 h 1684262"/>
              <a:gd name="connsiteX202" fmla="*/ 616785 w 1206769"/>
              <a:gd name="connsiteY202" fmla="*/ 1564196 h 1684262"/>
              <a:gd name="connsiteX203" fmla="*/ 752231 w 1206769"/>
              <a:gd name="connsiteY203" fmla="*/ 1664779 h 1684262"/>
              <a:gd name="connsiteX204" fmla="*/ 739658 w 1206769"/>
              <a:gd name="connsiteY204" fmla="*/ 1664779 h 1684262"/>
              <a:gd name="connsiteX205" fmla="*/ 731180 w 1206769"/>
              <a:gd name="connsiteY205" fmla="*/ 1664779 h 1684262"/>
              <a:gd name="connsiteX206" fmla="*/ 727561 w 1206769"/>
              <a:gd name="connsiteY206" fmla="*/ 1664779 h 1684262"/>
              <a:gd name="connsiteX207" fmla="*/ 713750 w 1206769"/>
              <a:gd name="connsiteY207" fmla="*/ 1666780 h 1684262"/>
              <a:gd name="connsiteX208" fmla="*/ 704225 w 1206769"/>
              <a:gd name="connsiteY208" fmla="*/ 1665256 h 1684262"/>
              <a:gd name="connsiteX209" fmla="*/ 705558 w 1206769"/>
              <a:gd name="connsiteY209" fmla="*/ 1667733 h 1684262"/>
              <a:gd name="connsiteX210" fmla="*/ 790045 w 1206769"/>
              <a:gd name="connsiteY210" fmla="*/ 1610106 h 1684262"/>
              <a:gd name="connsiteX211" fmla="*/ 752231 w 1206769"/>
              <a:gd name="connsiteY211" fmla="*/ 1664970 h 1684262"/>
              <a:gd name="connsiteX212" fmla="*/ 752231 w 1206769"/>
              <a:gd name="connsiteY212" fmla="*/ 1664779 h 1684262"/>
              <a:gd name="connsiteX213" fmla="*/ 857863 w 1206769"/>
              <a:gd name="connsiteY213" fmla="*/ 1591056 h 1684262"/>
              <a:gd name="connsiteX214" fmla="*/ 838813 w 1206769"/>
              <a:gd name="connsiteY214" fmla="*/ 1568958 h 1684262"/>
              <a:gd name="connsiteX215" fmla="*/ 836146 w 1206769"/>
              <a:gd name="connsiteY215" fmla="*/ 1564291 h 1684262"/>
              <a:gd name="connsiteX216" fmla="*/ 955179 w 1206769"/>
              <a:gd name="connsiteY216" fmla="*/ 1500720 h 1684262"/>
              <a:gd name="connsiteX217" fmla="*/ 1066493 w 1206769"/>
              <a:gd name="connsiteY217" fmla="*/ 1492065 h 1684262"/>
              <a:gd name="connsiteX218" fmla="*/ 857863 w 1206769"/>
              <a:gd name="connsiteY218" fmla="*/ 1591247 h 1684262"/>
              <a:gd name="connsiteX219" fmla="*/ 857863 w 1206769"/>
              <a:gd name="connsiteY219" fmla="*/ 1591056 h 1684262"/>
              <a:gd name="connsiteX220" fmla="*/ 1054979 w 1206769"/>
              <a:gd name="connsiteY220" fmla="*/ 1445037 h 1684262"/>
              <a:gd name="connsiteX221" fmla="*/ 916632 w 1206769"/>
              <a:gd name="connsiteY221" fmla="*/ 1468184 h 1684262"/>
              <a:gd name="connsiteX222" fmla="*/ 1028170 w 1206769"/>
              <a:gd name="connsiteY222" fmla="*/ 1445228 h 1684262"/>
              <a:gd name="connsiteX223" fmla="*/ 1054979 w 1206769"/>
              <a:gd name="connsiteY223" fmla="*/ 1445037 h 1684262"/>
              <a:gd name="connsiteX224" fmla="*/ 862816 w 1206769"/>
              <a:gd name="connsiteY224" fmla="*/ 1410462 h 1684262"/>
              <a:gd name="connsiteX225" fmla="*/ 647551 w 1206769"/>
              <a:gd name="connsiteY225" fmla="*/ 1448562 h 1684262"/>
              <a:gd name="connsiteX226" fmla="*/ 862816 w 1206769"/>
              <a:gd name="connsiteY226" fmla="*/ 1410653 h 1684262"/>
              <a:gd name="connsiteX227" fmla="*/ 862816 w 1206769"/>
              <a:gd name="connsiteY227" fmla="*/ 1410462 h 1684262"/>
              <a:gd name="connsiteX228" fmla="*/ 689842 w 1206769"/>
              <a:gd name="connsiteY228" fmla="*/ 1391412 h 1684262"/>
              <a:gd name="connsiteX229" fmla="*/ 924347 w 1206769"/>
              <a:gd name="connsiteY229" fmla="*/ 1306830 h 1684262"/>
              <a:gd name="connsiteX230" fmla="*/ 689842 w 1206769"/>
              <a:gd name="connsiteY230" fmla="*/ 1391412 h 1684262"/>
              <a:gd name="connsiteX231" fmla="*/ 1162663 w 1206769"/>
              <a:gd name="connsiteY231" fmla="*/ 1057085 h 1684262"/>
              <a:gd name="connsiteX232" fmla="*/ 1148756 w 1206769"/>
              <a:gd name="connsiteY232" fmla="*/ 1134428 h 1684262"/>
              <a:gd name="connsiteX233" fmla="*/ 1066841 w 1206769"/>
              <a:gd name="connsiteY233" fmla="*/ 1139762 h 1684262"/>
              <a:gd name="connsiteX234" fmla="*/ 1035790 w 1206769"/>
              <a:gd name="connsiteY234" fmla="*/ 1087755 h 1684262"/>
              <a:gd name="connsiteX235" fmla="*/ 1162663 w 1206769"/>
              <a:gd name="connsiteY235" fmla="*/ 1057085 h 1684262"/>
              <a:gd name="connsiteX236" fmla="*/ 987913 w 1206769"/>
              <a:gd name="connsiteY236" fmla="*/ 1181170 h 1684262"/>
              <a:gd name="connsiteX237" fmla="*/ 958923 w 1206769"/>
              <a:gd name="connsiteY237" fmla="*/ 1264444 h 1684262"/>
              <a:gd name="connsiteX238" fmla="*/ 905107 w 1206769"/>
              <a:gd name="connsiteY238" fmla="*/ 1118330 h 1684262"/>
              <a:gd name="connsiteX239" fmla="*/ 987913 w 1206769"/>
              <a:gd name="connsiteY239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13915 w 1206260"/>
              <a:gd name="connsiteY33" fmla="*/ 803339 h 1684262"/>
              <a:gd name="connsiteX34" fmla="*/ 502390 w 1206260"/>
              <a:gd name="connsiteY34" fmla="*/ 791813 h 1684262"/>
              <a:gd name="connsiteX35" fmla="*/ 464290 w 1206260"/>
              <a:gd name="connsiteY35" fmla="*/ 772763 h 1684262"/>
              <a:gd name="connsiteX36" fmla="*/ 375231 w 1206260"/>
              <a:gd name="connsiteY36" fmla="*/ 788670 h 1684262"/>
              <a:gd name="connsiteX37" fmla="*/ 418189 w 1206260"/>
              <a:gd name="connsiteY37" fmla="*/ 826770 h 1684262"/>
              <a:gd name="connsiteX38" fmla="*/ 333607 w 1206260"/>
              <a:gd name="connsiteY38" fmla="*/ 826770 h 1684262"/>
              <a:gd name="connsiteX39" fmla="*/ 276457 w 1206260"/>
              <a:gd name="connsiteY39" fmla="*/ 857536 h 1684262"/>
              <a:gd name="connsiteX40" fmla="*/ 288458 w 1206260"/>
              <a:gd name="connsiteY40" fmla="*/ 766001 h 1684262"/>
              <a:gd name="connsiteX41" fmla="*/ 138059 w 1206260"/>
              <a:gd name="connsiteY41" fmla="*/ 911352 h 1684262"/>
              <a:gd name="connsiteX42" fmla="*/ 237976 w 1206260"/>
              <a:gd name="connsiteY42" fmla="*/ 961358 h 1684262"/>
              <a:gd name="connsiteX43" fmla="*/ 75102 w 1206260"/>
              <a:gd name="connsiteY43" fmla="*/ 1025783 h 1684262"/>
              <a:gd name="connsiteX44" fmla="*/ 80432 w 1206260"/>
              <a:gd name="connsiteY44" fmla="*/ 915162 h 1684262"/>
              <a:gd name="connsiteX45" fmla="*/ 91958 w 1206260"/>
              <a:gd name="connsiteY45" fmla="*/ 1107377 h 1684262"/>
              <a:gd name="connsiteX46" fmla="*/ 214925 w 1206260"/>
              <a:gd name="connsiteY46" fmla="*/ 1157383 h 1684262"/>
              <a:gd name="connsiteX47" fmla="*/ 322463 w 1206260"/>
              <a:gd name="connsiteY47" fmla="*/ 1240346 h 1684262"/>
              <a:gd name="connsiteX48" fmla="*/ 309794 w 1206260"/>
              <a:gd name="connsiteY48" fmla="*/ 1240346 h 1684262"/>
              <a:gd name="connsiteX49" fmla="*/ 311699 w 1206260"/>
              <a:gd name="connsiteY49" fmla="*/ 1248728 h 1684262"/>
              <a:gd name="connsiteX50" fmla="*/ 310842 w 1206260"/>
              <a:gd name="connsiteY50" fmla="*/ 1254824 h 1684262"/>
              <a:gd name="connsiteX51" fmla="*/ 309223 w 1206260"/>
              <a:gd name="connsiteY51" fmla="*/ 1259396 h 1684262"/>
              <a:gd name="connsiteX52" fmla="*/ 301317 w 1206260"/>
              <a:gd name="connsiteY52" fmla="*/ 1268063 h 1684262"/>
              <a:gd name="connsiteX53" fmla="*/ 283886 w 1206260"/>
              <a:gd name="connsiteY53" fmla="*/ 1268063 h 1684262"/>
              <a:gd name="connsiteX54" fmla="*/ 284934 w 1206260"/>
              <a:gd name="connsiteY54" fmla="*/ 1275207 h 1684262"/>
              <a:gd name="connsiteX55" fmla="*/ 395615 w 1206260"/>
              <a:gd name="connsiteY55" fmla="*/ 1319117 h 1684262"/>
              <a:gd name="connsiteX56" fmla="*/ 257026 w 1206260"/>
              <a:gd name="connsiteY56" fmla="*/ 1309592 h 1684262"/>
              <a:gd name="connsiteX57" fmla="*/ 257026 w 1206260"/>
              <a:gd name="connsiteY57" fmla="*/ 1309592 h 1684262"/>
              <a:gd name="connsiteX58" fmla="*/ 248263 w 1206260"/>
              <a:gd name="connsiteY58" fmla="*/ 1308259 h 1684262"/>
              <a:gd name="connsiteX59" fmla="*/ 247691 w 1206260"/>
              <a:gd name="connsiteY59" fmla="*/ 1308735 h 1684262"/>
              <a:gd name="connsiteX60" fmla="*/ 229880 w 1206260"/>
              <a:gd name="connsiteY60" fmla="*/ 1312259 h 1684262"/>
              <a:gd name="connsiteX61" fmla="*/ 146155 w 1206260"/>
              <a:gd name="connsiteY61" fmla="*/ 1230344 h 1684262"/>
              <a:gd name="connsiteX62" fmla="*/ 115389 w 1206260"/>
              <a:gd name="connsiteY62" fmla="*/ 1430369 h 1684262"/>
              <a:gd name="connsiteX63" fmla="*/ 349799 w 1206260"/>
              <a:gd name="connsiteY63" fmla="*/ 1480280 h 1684262"/>
              <a:gd name="connsiteX64" fmla="*/ 299507 w 1206260"/>
              <a:gd name="connsiteY64" fmla="*/ 1464659 h 1684262"/>
              <a:gd name="connsiteX65" fmla="*/ 321034 w 1206260"/>
              <a:gd name="connsiteY65" fmla="*/ 1477042 h 1684262"/>
              <a:gd name="connsiteX66" fmla="*/ 330559 w 1206260"/>
              <a:gd name="connsiteY66" fmla="*/ 1484376 h 1684262"/>
              <a:gd name="connsiteX67" fmla="*/ 388280 w 1206260"/>
              <a:gd name="connsiteY67" fmla="*/ 1545717 h 1684262"/>
              <a:gd name="connsiteX68" fmla="*/ 348847 w 1206260"/>
              <a:gd name="connsiteY68" fmla="*/ 1542479 h 1684262"/>
              <a:gd name="connsiteX69" fmla="*/ 255883 w 1206260"/>
              <a:gd name="connsiteY69" fmla="*/ 1502664 h 1684262"/>
              <a:gd name="connsiteX70" fmla="*/ 255883 w 1206260"/>
              <a:gd name="connsiteY70" fmla="*/ 1502664 h 1684262"/>
              <a:gd name="connsiteX71" fmla="*/ 239976 w 1206260"/>
              <a:gd name="connsiteY71" fmla="*/ 1484281 h 1684262"/>
              <a:gd name="connsiteX72" fmla="*/ 203495 w 1206260"/>
              <a:gd name="connsiteY72" fmla="*/ 1484281 h 1684262"/>
              <a:gd name="connsiteX73" fmla="*/ 187303 w 1206260"/>
              <a:gd name="connsiteY73" fmla="*/ 1499140 h 1684262"/>
              <a:gd name="connsiteX74" fmla="*/ 490674 w 1206260"/>
              <a:gd name="connsiteY74" fmla="*/ 1673352 h 1684262"/>
              <a:gd name="connsiteX75" fmla="*/ 757374 w 1206260"/>
              <a:gd name="connsiteY75" fmla="*/ 1682401 h 1684262"/>
              <a:gd name="connsiteX76" fmla="*/ 988070 w 1206260"/>
              <a:gd name="connsiteY76" fmla="*/ 1594485 h 1684262"/>
              <a:gd name="connsiteX77" fmla="*/ 1152566 w 1206260"/>
              <a:gd name="connsiteY77" fmla="*/ 1394460 h 1684262"/>
              <a:gd name="connsiteX78" fmla="*/ 918822 w 1206260"/>
              <a:gd name="connsiteY78" fmla="*/ 1363507 h 1684262"/>
              <a:gd name="connsiteX79" fmla="*/ 802904 w 1206260"/>
              <a:gd name="connsiteY79" fmla="*/ 1350454 h 1684262"/>
              <a:gd name="connsiteX80" fmla="*/ 841956 w 1206260"/>
              <a:gd name="connsiteY80" fmla="*/ 1326547 h 1684262"/>
              <a:gd name="connsiteX81" fmla="*/ 1018286 w 1206260"/>
              <a:gd name="connsiteY81" fmla="*/ 1315425 h 1684262"/>
              <a:gd name="connsiteX82" fmla="*/ 980354 w 1206260"/>
              <a:gd name="connsiteY82" fmla="*/ 1268921 h 1684262"/>
              <a:gd name="connsiteX83" fmla="*/ 1091488 w 1206260"/>
              <a:gd name="connsiteY83" fmla="*/ 1221043 h 1684262"/>
              <a:gd name="connsiteX84" fmla="*/ 911203 w 1206260"/>
              <a:gd name="connsiteY84" fmla="*/ 1022890 h 1684262"/>
              <a:gd name="connsiteX85" fmla="*/ 1193429 w 1206260"/>
              <a:gd name="connsiteY85" fmla="*/ 899446 h 1684262"/>
              <a:gd name="connsiteX86" fmla="*/ 759089 w 1206260"/>
              <a:gd name="connsiteY86" fmla="*/ 61246 h 1684262"/>
              <a:gd name="connsiteX87" fmla="*/ 720989 w 1206260"/>
              <a:gd name="connsiteY87" fmla="*/ 145828 h 1684262"/>
              <a:gd name="connsiteX88" fmla="*/ 759089 w 1206260"/>
              <a:gd name="connsiteY88" fmla="*/ 61436 h 1684262"/>
              <a:gd name="connsiteX89" fmla="*/ 759089 w 1206260"/>
              <a:gd name="connsiteY89" fmla="*/ 61246 h 1684262"/>
              <a:gd name="connsiteX90" fmla="*/ 363611 w 1206260"/>
              <a:gd name="connsiteY90" fmla="*/ 545783 h 1684262"/>
              <a:gd name="connsiteX91" fmla="*/ 348275 w 1206260"/>
              <a:gd name="connsiteY91" fmla="*/ 553498 h 1684262"/>
              <a:gd name="connsiteX92" fmla="*/ 363611 w 1206260"/>
              <a:gd name="connsiteY92" fmla="*/ 545783 h 1684262"/>
              <a:gd name="connsiteX93" fmla="*/ 232451 w 1206260"/>
              <a:gd name="connsiteY93" fmla="*/ 523113 h 1684262"/>
              <a:gd name="connsiteX94" fmla="*/ 254694 w 1206260"/>
              <a:gd name="connsiteY94" fmla="*/ 664096 h 1684262"/>
              <a:gd name="connsiteX95" fmla="*/ 232451 w 1206260"/>
              <a:gd name="connsiteY95" fmla="*/ 523113 h 1684262"/>
              <a:gd name="connsiteX96" fmla="*/ 340084 w 1206260"/>
              <a:gd name="connsiteY96" fmla="*/ 692277 h 1684262"/>
              <a:gd name="connsiteX97" fmla="*/ 470767 w 1206260"/>
              <a:gd name="connsiteY97" fmla="*/ 684562 h 1684262"/>
              <a:gd name="connsiteX98" fmla="*/ 340084 w 1206260"/>
              <a:gd name="connsiteY98" fmla="*/ 691896 h 1684262"/>
              <a:gd name="connsiteX99" fmla="*/ 340084 w 1206260"/>
              <a:gd name="connsiteY99" fmla="*/ 692277 h 1684262"/>
              <a:gd name="connsiteX100" fmla="*/ 382375 w 1206260"/>
              <a:gd name="connsiteY100" fmla="*/ 615410 h 1684262"/>
              <a:gd name="connsiteX101" fmla="*/ 516868 w 1206260"/>
              <a:gd name="connsiteY101" fmla="*/ 688372 h 1684262"/>
              <a:gd name="connsiteX102" fmla="*/ 382661 w 1206260"/>
              <a:gd name="connsiteY102" fmla="*/ 615029 h 1684262"/>
              <a:gd name="connsiteX103" fmla="*/ 382375 w 1206260"/>
              <a:gd name="connsiteY103" fmla="*/ 615410 h 1684262"/>
              <a:gd name="connsiteX104" fmla="*/ 201400 w 1206260"/>
              <a:gd name="connsiteY104" fmla="*/ 907542 h 1684262"/>
              <a:gd name="connsiteX105" fmla="*/ 163300 w 1206260"/>
              <a:gd name="connsiteY105" fmla="*/ 838295 h 1684262"/>
              <a:gd name="connsiteX106" fmla="*/ 201686 w 1206260"/>
              <a:gd name="connsiteY106" fmla="*/ 907161 h 1684262"/>
              <a:gd name="connsiteX107" fmla="*/ 201400 w 1206260"/>
              <a:gd name="connsiteY107" fmla="*/ 907542 h 1684262"/>
              <a:gd name="connsiteX108" fmla="*/ 97811 w 1206260"/>
              <a:gd name="connsiteY108" fmla="*/ 1285557 h 1684262"/>
              <a:gd name="connsiteX109" fmla="*/ 123279 w 1206260"/>
              <a:gd name="connsiteY109" fmla="*/ 1264178 h 1684262"/>
              <a:gd name="connsiteX110" fmla="*/ 231975 w 1206260"/>
              <a:gd name="connsiteY110" fmla="*/ 1341501 h 1684262"/>
              <a:gd name="connsiteX111" fmla="*/ 97811 w 1206260"/>
              <a:gd name="connsiteY111" fmla="*/ 1285557 h 1684262"/>
              <a:gd name="connsiteX112" fmla="*/ 232928 w 1206260"/>
              <a:gd name="connsiteY112" fmla="*/ 1376077 h 1684262"/>
              <a:gd name="connsiteX113" fmla="*/ 279029 w 1206260"/>
              <a:gd name="connsiteY113" fmla="*/ 1379887 h 1684262"/>
              <a:gd name="connsiteX114" fmla="*/ 232451 w 1206260"/>
              <a:gd name="connsiteY114" fmla="*/ 1376077 h 1684262"/>
              <a:gd name="connsiteX115" fmla="*/ 232928 w 1206260"/>
              <a:gd name="connsiteY115" fmla="*/ 1376077 h 1684262"/>
              <a:gd name="connsiteX116" fmla="*/ 856244 w 1206260"/>
              <a:gd name="connsiteY116" fmla="*/ 715613 h 1684262"/>
              <a:gd name="connsiteX117" fmla="*/ 817635 w 1206260"/>
              <a:gd name="connsiteY117" fmla="*/ 708913 h 1684262"/>
              <a:gd name="connsiteX118" fmla="*/ 721084 w 1206260"/>
              <a:gd name="connsiteY118" fmla="*/ 657225 h 1684262"/>
              <a:gd name="connsiteX119" fmla="*/ 855767 w 1206260"/>
              <a:gd name="connsiteY119" fmla="*/ 715613 h 1684262"/>
              <a:gd name="connsiteX120" fmla="*/ 856244 w 1206260"/>
              <a:gd name="connsiteY120" fmla="*/ 715613 h 1684262"/>
              <a:gd name="connsiteX121" fmla="*/ 663458 w 1206260"/>
              <a:gd name="connsiteY121" fmla="*/ 722662 h 1684262"/>
              <a:gd name="connsiteX122" fmla="*/ 644408 w 1206260"/>
              <a:gd name="connsiteY122" fmla="*/ 807149 h 1684262"/>
              <a:gd name="connsiteX123" fmla="*/ 662981 w 1206260"/>
              <a:gd name="connsiteY123" fmla="*/ 723138 h 1684262"/>
              <a:gd name="connsiteX124" fmla="*/ 663458 w 1206260"/>
              <a:gd name="connsiteY124" fmla="*/ 722662 h 1684262"/>
              <a:gd name="connsiteX125" fmla="*/ 628882 w 1206260"/>
              <a:gd name="connsiteY125" fmla="*/ 753332 h 1684262"/>
              <a:gd name="connsiteX126" fmla="*/ 655742 w 1206260"/>
              <a:gd name="connsiteY126" fmla="*/ 726472 h 1684262"/>
              <a:gd name="connsiteX127" fmla="*/ 628406 w 1206260"/>
              <a:gd name="connsiteY127" fmla="*/ 753332 h 1684262"/>
              <a:gd name="connsiteX128" fmla="*/ 628882 w 1206260"/>
              <a:gd name="connsiteY128" fmla="*/ 753332 h 1684262"/>
              <a:gd name="connsiteX129" fmla="*/ 771090 w 1206260"/>
              <a:gd name="connsiteY129" fmla="*/ 757237 h 1684262"/>
              <a:gd name="connsiteX130" fmla="*/ 690318 w 1206260"/>
              <a:gd name="connsiteY130" fmla="*/ 822579 h 1684262"/>
              <a:gd name="connsiteX131" fmla="*/ 770614 w 1206260"/>
              <a:gd name="connsiteY131" fmla="*/ 757237 h 1684262"/>
              <a:gd name="connsiteX132" fmla="*/ 771090 w 1206260"/>
              <a:gd name="connsiteY132" fmla="*/ 757237 h 1684262"/>
              <a:gd name="connsiteX133" fmla="*/ 759565 w 1206260"/>
              <a:gd name="connsiteY133" fmla="*/ 538162 h 1684262"/>
              <a:gd name="connsiteX134" fmla="*/ 851767 w 1206260"/>
              <a:gd name="connsiteY134" fmla="*/ 480536 h 1684262"/>
              <a:gd name="connsiteX135" fmla="*/ 759089 w 1206260"/>
              <a:gd name="connsiteY135" fmla="*/ 538067 h 1684262"/>
              <a:gd name="connsiteX136" fmla="*/ 759565 w 1206260"/>
              <a:gd name="connsiteY136" fmla="*/ 538162 h 1684262"/>
              <a:gd name="connsiteX137" fmla="*/ 877961 w 1206260"/>
              <a:gd name="connsiteY137" fmla="*/ 342138 h 1684262"/>
              <a:gd name="connsiteX138" fmla="*/ 812619 w 1206260"/>
              <a:gd name="connsiteY138" fmla="*/ 442055 h 1684262"/>
              <a:gd name="connsiteX139" fmla="*/ 877961 w 1206260"/>
              <a:gd name="connsiteY139" fmla="*/ 342138 h 1684262"/>
              <a:gd name="connsiteX140" fmla="*/ 681841 w 1206260"/>
              <a:gd name="connsiteY140" fmla="*/ 323088 h 1684262"/>
              <a:gd name="connsiteX141" fmla="*/ 758803 w 1206260"/>
              <a:gd name="connsiteY141" fmla="*/ 430816 h 1684262"/>
              <a:gd name="connsiteX142" fmla="*/ 643455 w 1206260"/>
              <a:gd name="connsiteY142" fmla="*/ 396145 h 1684262"/>
              <a:gd name="connsiteX143" fmla="*/ 639550 w 1206260"/>
              <a:gd name="connsiteY143" fmla="*/ 438436 h 1684262"/>
              <a:gd name="connsiteX144" fmla="*/ 682127 w 1206260"/>
              <a:gd name="connsiteY144" fmla="*/ 323088 h 1684262"/>
              <a:gd name="connsiteX145" fmla="*/ 681841 w 1206260"/>
              <a:gd name="connsiteY145" fmla="*/ 323088 h 1684262"/>
              <a:gd name="connsiteX146" fmla="*/ 351323 w 1206260"/>
              <a:gd name="connsiteY146" fmla="*/ 219361 h 1684262"/>
              <a:gd name="connsiteX147" fmla="*/ 383994 w 1206260"/>
              <a:gd name="connsiteY147" fmla="*/ 183070 h 1684262"/>
              <a:gd name="connsiteX148" fmla="*/ 403711 w 1206260"/>
              <a:gd name="connsiteY148" fmla="*/ 175069 h 1684262"/>
              <a:gd name="connsiteX149" fmla="*/ 411331 w 1206260"/>
              <a:gd name="connsiteY149" fmla="*/ 176117 h 1684262"/>
              <a:gd name="connsiteX150" fmla="*/ 569351 w 1206260"/>
              <a:gd name="connsiteY150" fmla="*/ 242792 h 1684262"/>
              <a:gd name="connsiteX151" fmla="*/ 569922 w 1206260"/>
              <a:gd name="connsiteY151" fmla="*/ 242792 h 1684262"/>
              <a:gd name="connsiteX152" fmla="*/ 558873 w 1206260"/>
              <a:gd name="connsiteY152" fmla="*/ 299942 h 1684262"/>
              <a:gd name="connsiteX153" fmla="*/ 351609 w 1206260"/>
              <a:gd name="connsiteY153" fmla="*/ 219075 h 1684262"/>
              <a:gd name="connsiteX154" fmla="*/ 351323 w 1206260"/>
              <a:gd name="connsiteY154" fmla="*/ 219361 h 1684262"/>
              <a:gd name="connsiteX155" fmla="*/ 470767 w 1206260"/>
              <a:gd name="connsiteY155" fmla="*/ 361188 h 1684262"/>
              <a:gd name="connsiteX156" fmla="*/ 566874 w 1206260"/>
              <a:gd name="connsiteY156" fmla="*/ 503396 h 1684262"/>
              <a:gd name="connsiteX157" fmla="*/ 470767 w 1206260"/>
              <a:gd name="connsiteY157" fmla="*/ 361188 h 1684262"/>
              <a:gd name="connsiteX158" fmla="*/ 632216 w 1206260"/>
              <a:gd name="connsiteY158" fmla="*/ 453485 h 1684262"/>
              <a:gd name="connsiteX159" fmla="*/ 699367 w 1206260"/>
              <a:gd name="connsiteY159" fmla="*/ 515112 h 1684262"/>
              <a:gd name="connsiteX160" fmla="*/ 759089 w 1206260"/>
              <a:gd name="connsiteY160" fmla="*/ 438055 h 1684262"/>
              <a:gd name="connsiteX161" fmla="*/ 678317 w 1206260"/>
              <a:gd name="connsiteY161" fmla="*/ 611029 h 1684262"/>
              <a:gd name="connsiteX162" fmla="*/ 640217 w 1206260"/>
              <a:gd name="connsiteY162" fmla="*/ 587978 h 1684262"/>
              <a:gd name="connsiteX163" fmla="*/ 632216 w 1206260"/>
              <a:gd name="connsiteY163" fmla="*/ 453581 h 1684262"/>
              <a:gd name="connsiteX164" fmla="*/ 632216 w 1206260"/>
              <a:gd name="connsiteY164" fmla="*/ 453485 h 1684262"/>
              <a:gd name="connsiteX165" fmla="*/ 686032 w 1206260"/>
              <a:gd name="connsiteY165" fmla="*/ 837819 h 1684262"/>
              <a:gd name="connsiteX166" fmla="*/ 628310 w 1206260"/>
              <a:gd name="connsiteY166" fmla="*/ 930116 h 1684262"/>
              <a:gd name="connsiteX167" fmla="*/ 686032 w 1206260"/>
              <a:gd name="connsiteY167" fmla="*/ 837914 h 1684262"/>
              <a:gd name="connsiteX168" fmla="*/ 686032 w 1206260"/>
              <a:gd name="connsiteY168" fmla="*/ 837819 h 1684262"/>
              <a:gd name="connsiteX169" fmla="*/ 743658 w 1206260"/>
              <a:gd name="connsiteY169" fmla="*/ 1291400 h 1684262"/>
              <a:gd name="connsiteX170" fmla="*/ 547634 w 1206260"/>
              <a:gd name="connsiteY170" fmla="*/ 1206818 h 1684262"/>
              <a:gd name="connsiteX171" fmla="*/ 573446 w 1206260"/>
              <a:gd name="connsiteY171" fmla="*/ 1222439 h 1684262"/>
              <a:gd name="connsiteX172" fmla="*/ 603450 w 1206260"/>
              <a:gd name="connsiteY172" fmla="*/ 1227487 h 1684262"/>
              <a:gd name="connsiteX173" fmla="*/ 743658 w 1206260"/>
              <a:gd name="connsiteY173" fmla="*/ 1291495 h 1684262"/>
              <a:gd name="connsiteX174" fmla="*/ 743658 w 1206260"/>
              <a:gd name="connsiteY174" fmla="*/ 1291400 h 1684262"/>
              <a:gd name="connsiteX175" fmla="*/ 578399 w 1206260"/>
              <a:gd name="connsiteY175" fmla="*/ 945452 h 1684262"/>
              <a:gd name="connsiteX176" fmla="*/ 689842 w 1206260"/>
              <a:gd name="connsiteY176" fmla="*/ 1122236 h 1684262"/>
              <a:gd name="connsiteX177" fmla="*/ 578399 w 1206260"/>
              <a:gd name="connsiteY177" fmla="*/ 945547 h 1684262"/>
              <a:gd name="connsiteX178" fmla="*/ 578399 w 1206260"/>
              <a:gd name="connsiteY178" fmla="*/ 945452 h 1684262"/>
              <a:gd name="connsiteX179" fmla="*/ 351609 w 1206260"/>
              <a:gd name="connsiteY179" fmla="*/ 1045464 h 1684262"/>
              <a:gd name="connsiteX180" fmla="*/ 382375 w 1206260"/>
              <a:gd name="connsiteY180" fmla="*/ 887825 h 1684262"/>
              <a:gd name="connsiteX181" fmla="*/ 351609 w 1206260"/>
              <a:gd name="connsiteY181" fmla="*/ 1045559 h 1684262"/>
              <a:gd name="connsiteX182" fmla="*/ 351609 w 1206260"/>
              <a:gd name="connsiteY182" fmla="*/ 1045464 h 1684262"/>
              <a:gd name="connsiteX183" fmla="*/ 420761 w 1206260"/>
              <a:gd name="connsiteY183" fmla="*/ 1018413 h 1684262"/>
              <a:gd name="connsiteX184" fmla="*/ 605260 w 1206260"/>
              <a:gd name="connsiteY184" fmla="*/ 1180338 h 1684262"/>
              <a:gd name="connsiteX185" fmla="*/ 420761 w 1206260"/>
              <a:gd name="connsiteY185" fmla="*/ 1018413 h 1684262"/>
              <a:gd name="connsiteX186" fmla="*/ 366944 w 1206260"/>
              <a:gd name="connsiteY186" fmla="*/ 1414272 h 1684262"/>
              <a:gd name="connsiteX187" fmla="*/ 597640 w 1206260"/>
              <a:gd name="connsiteY187" fmla="*/ 1460468 h 1684262"/>
              <a:gd name="connsiteX188" fmla="*/ 366944 w 1206260"/>
              <a:gd name="connsiteY188" fmla="*/ 1414463 h 1684262"/>
              <a:gd name="connsiteX189" fmla="*/ 366944 w 1206260"/>
              <a:gd name="connsiteY189" fmla="*/ 1414272 h 1684262"/>
              <a:gd name="connsiteX190" fmla="*/ 536108 w 1206260"/>
              <a:gd name="connsiteY190" fmla="*/ 1644968 h 1684262"/>
              <a:gd name="connsiteX191" fmla="*/ 498008 w 1206260"/>
              <a:gd name="connsiteY191" fmla="*/ 1625918 h 1684262"/>
              <a:gd name="connsiteX192" fmla="*/ 471148 w 1206260"/>
              <a:gd name="connsiteY192" fmla="*/ 1618202 h 1684262"/>
              <a:gd name="connsiteX193" fmla="*/ 471148 w 1206260"/>
              <a:gd name="connsiteY193" fmla="*/ 1664399 h 1684262"/>
              <a:gd name="connsiteX194" fmla="*/ 401901 w 1206260"/>
              <a:gd name="connsiteY194" fmla="*/ 1579817 h 1684262"/>
              <a:gd name="connsiteX195" fmla="*/ 536108 w 1206260"/>
              <a:gd name="connsiteY195" fmla="*/ 1645158 h 1684262"/>
              <a:gd name="connsiteX196" fmla="*/ 536108 w 1206260"/>
              <a:gd name="connsiteY196" fmla="*/ 1644968 h 1684262"/>
              <a:gd name="connsiteX197" fmla="*/ 616785 w 1206260"/>
              <a:gd name="connsiteY197" fmla="*/ 1564196 h 1684262"/>
              <a:gd name="connsiteX198" fmla="*/ 555349 w 1206260"/>
              <a:gd name="connsiteY198" fmla="*/ 1541145 h 1684262"/>
              <a:gd name="connsiteX199" fmla="*/ 638597 w 1206260"/>
              <a:gd name="connsiteY199" fmla="*/ 1493520 h 1684262"/>
              <a:gd name="connsiteX200" fmla="*/ 739848 w 1206260"/>
              <a:gd name="connsiteY200" fmla="*/ 1525715 h 1684262"/>
              <a:gd name="connsiteX201" fmla="*/ 616785 w 1206260"/>
              <a:gd name="connsiteY201" fmla="*/ 1564386 h 1684262"/>
              <a:gd name="connsiteX202" fmla="*/ 616785 w 1206260"/>
              <a:gd name="connsiteY202" fmla="*/ 1564196 h 1684262"/>
              <a:gd name="connsiteX203" fmla="*/ 752231 w 1206260"/>
              <a:gd name="connsiteY203" fmla="*/ 1664779 h 1684262"/>
              <a:gd name="connsiteX204" fmla="*/ 739658 w 1206260"/>
              <a:gd name="connsiteY204" fmla="*/ 1664779 h 1684262"/>
              <a:gd name="connsiteX205" fmla="*/ 731180 w 1206260"/>
              <a:gd name="connsiteY205" fmla="*/ 1664779 h 1684262"/>
              <a:gd name="connsiteX206" fmla="*/ 727561 w 1206260"/>
              <a:gd name="connsiteY206" fmla="*/ 1664779 h 1684262"/>
              <a:gd name="connsiteX207" fmla="*/ 713750 w 1206260"/>
              <a:gd name="connsiteY207" fmla="*/ 1666780 h 1684262"/>
              <a:gd name="connsiteX208" fmla="*/ 704225 w 1206260"/>
              <a:gd name="connsiteY208" fmla="*/ 1665256 h 1684262"/>
              <a:gd name="connsiteX209" fmla="*/ 705558 w 1206260"/>
              <a:gd name="connsiteY209" fmla="*/ 1667733 h 1684262"/>
              <a:gd name="connsiteX210" fmla="*/ 790045 w 1206260"/>
              <a:gd name="connsiteY210" fmla="*/ 1610106 h 1684262"/>
              <a:gd name="connsiteX211" fmla="*/ 752231 w 1206260"/>
              <a:gd name="connsiteY211" fmla="*/ 1664970 h 1684262"/>
              <a:gd name="connsiteX212" fmla="*/ 752231 w 1206260"/>
              <a:gd name="connsiteY212" fmla="*/ 1664779 h 1684262"/>
              <a:gd name="connsiteX213" fmla="*/ 857863 w 1206260"/>
              <a:gd name="connsiteY213" fmla="*/ 1591056 h 1684262"/>
              <a:gd name="connsiteX214" fmla="*/ 838813 w 1206260"/>
              <a:gd name="connsiteY214" fmla="*/ 1568958 h 1684262"/>
              <a:gd name="connsiteX215" fmla="*/ 836146 w 1206260"/>
              <a:gd name="connsiteY215" fmla="*/ 1564291 h 1684262"/>
              <a:gd name="connsiteX216" fmla="*/ 955179 w 1206260"/>
              <a:gd name="connsiteY216" fmla="*/ 1500720 h 1684262"/>
              <a:gd name="connsiteX217" fmla="*/ 1066493 w 1206260"/>
              <a:gd name="connsiteY217" fmla="*/ 1492065 h 1684262"/>
              <a:gd name="connsiteX218" fmla="*/ 857863 w 1206260"/>
              <a:gd name="connsiteY218" fmla="*/ 1591247 h 1684262"/>
              <a:gd name="connsiteX219" fmla="*/ 857863 w 1206260"/>
              <a:gd name="connsiteY219" fmla="*/ 1591056 h 1684262"/>
              <a:gd name="connsiteX220" fmla="*/ 1054979 w 1206260"/>
              <a:gd name="connsiteY220" fmla="*/ 1445037 h 1684262"/>
              <a:gd name="connsiteX221" fmla="*/ 916632 w 1206260"/>
              <a:gd name="connsiteY221" fmla="*/ 1468184 h 1684262"/>
              <a:gd name="connsiteX222" fmla="*/ 1028170 w 1206260"/>
              <a:gd name="connsiteY222" fmla="*/ 1445228 h 1684262"/>
              <a:gd name="connsiteX223" fmla="*/ 1054979 w 1206260"/>
              <a:gd name="connsiteY223" fmla="*/ 1445037 h 1684262"/>
              <a:gd name="connsiteX224" fmla="*/ 862816 w 1206260"/>
              <a:gd name="connsiteY224" fmla="*/ 1410462 h 1684262"/>
              <a:gd name="connsiteX225" fmla="*/ 647551 w 1206260"/>
              <a:gd name="connsiteY225" fmla="*/ 1448562 h 1684262"/>
              <a:gd name="connsiteX226" fmla="*/ 862816 w 1206260"/>
              <a:gd name="connsiteY226" fmla="*/ 1410653 h 1684262"/>
              <a:gd name="connsiteX227" fmla="*/ 862816 w 1206260"/>
              <a:gd name="connsiteY227" fmla="*/ 1410462 h 1684262"/>
              <a:gd name="connsiteX228" fmla="*/ 689842 w 1206260"/>
              <a:gd name="connsiteY228" fmla="*/ 1391412 h 1684262"/>
              <a:gd name="connsiteX229" fmla="*/ 924347 w 1206260"/>
              <a:gd name="connsiteY229" fmla="*/ 1306830 h 1684262"/>
              <a:gd name="connsiteX230" fmla="*/ 689842 w 1206260"/>
              <a:gd name="connsiteY230" fmla="*/ 1391412 h 1684262"/>
              <a:gd name="connsiteX231" fmla="*/ 1162663 w 1206260"/>
              <a:gd name="connsiteY231" fmla="*/ 1057085 h 1684262"/>
              <a:gd name="connsiteX232" fmla="*/ 1148756 w 1206260"/>
              <a:gd name="connsiteY232" fmla="*/ 1134428 h 1684262"/>
              <a:gd name="connsiteX233" fmla="*/ 1066841 w 1206260"/>
              <a:gd name="connsiteY233" fmla="*/ 1139762 h 1684262"/>
              <a:gd name="connsiteX234" fmla="*/ 1035790 w 1206260"/>
              <a:gd name="connsiteY234" fmla="*/ 1087755 h 1684262"/>
              <a:gd name="connsiteX235" fmla="*/ 1162663 w 1206260"/>
              <a:gd name="connsiteY235" fmla="*/ 1057085 h 1684262"/>
              <a:gd name="connsiteX236" fmla="*/ 987913 w 1206260"/>
              <a:gd name="connsiteY236" fmla="*/ 1181170 h 1684262"/>
              <a:gd name="connsiteX237" fmla="*/ 958923 w 1206260"/>
              <a:gd name="connsiteY237" fmla="*/ 1264444 h 1684262"/>
              <a:gd name="connsiteX238" fmla="*/ 905107 w 1206260"/>
              <a:gd name="connsiteY238" fmla="*/ 1118330 h 1684262"/>
              <a:gd name="connsiteX239" fmla="*/ 987913 w 1206260"/>
              <a:gd name="connsiteY239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791813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301317 w 1206260"/>
              <a:gd name="connsiteY51" fmla="*/ 1268063 h 1684262"/>
              <a:gd name="connsiteX52" fmla="*/ 283886 w 1206260"/>
              <a:gd name="connsiteY52" fmla="*/ 1268063 h 1684262"/>
              <a:gd name="connsiteX53" fmla="*/ 284934 w 1206260"/>
              <a:gd name="connsiteY53" fmla="*/ 1275207 h 1684262"/>
              <a:gd name="connsiteX54" fmla="*/ 395615 w 1206260"/>
              <a:gd name="connsiteY54" fmla="*/ 1319117 h 1684262"/>
              <a:gd name="connsiteX55" fmla="*/ 257026 w 1206260"/>
              <a:gd name="connsiteY55" fmla="*/ 1309592 h 1684262"/>
              <a:gd name="connsiteX56" fmla="*/ 257026 w 1206260"/>
              <a:gd name="connsiteY56" fmla="*/ 1309592 h 1684262"/>
              <a:gd name="connsiteX57" fmla="*/ 248263 w 1206260"/>
              <a:gd name="connsiteY57" fmla="*/ 1308259 h 1684262"/>
              <a:gd name="connsiteX58" fmla="*/ 247691 w 1206260"/>
              <a:gd name="connsiteY58" fmla="*/ 1308735 h 1684262"/>
              <a:gd name="connsiteX59" fmla="*/ 229880 w 1206260"/>
              <a:gd name="connsiteY59" fmla="*/ 1312259 h 1684262"/>
              <a:gd name="connsiteX60" fmla="*/ 146155 w 1206260"/>
              <a:gd name="connsiteY60" fmla="*/ 1230344 h 1684262"/>
              <a:gd name="connsiteX61" fmla="*/ 115389 w 1206260"/>
              <a:gd name="connsiteY61" fmla="*/ 1430369 h 1684262"/>
              <a:gd name="connsiteX62" fmla="*/ 349799 w 1206260"/>
              <a:gd name="connsiteY62" fmla="*/ 1480280 h 1684262"/>
              <a:gd name="connsiteX63" fmla="*/ 299507 w 1206260"/>
              <a:gd name="connsiteY63" fmla="*/ 1464659 h 1684262"/>
              <a:gd name="connsiteX64" fmla="*/ 321034 w 1206260"/>
              <a:gd name="connsiteY64" fmla="*/ 1477042 h 1684262"/>
              <a:gd name="connsiteX65" fmla="*/ 330559 w 1206260"/>
              <a:gd name="connsiteY65" fmla="*/ 1484376 h 1684262"/>
              <a:gd name="connsiteX66" fmla="*/ 388280 w 1206260"/>
              <a:gd name="connsiteY66" fmla="*/ 1545717 h 1684262"/>
              <a:gd name="connsiteX67" fmla="*/ 348847 w 1206260"/>
              <a:gd name="connsiteY67" fmla="*/ 1542479 h 1684262"/>
              <a:gd name="connsiteX68" fmla="*/ 255883 w 1206260"/>
              <a:gd name="connsiteY68" fmla="*/ 1502664 h 1684262"/>
              <a:gd name="connsiteX69" fmla="*/ 255883 w 1206260"/>
              <a:gd name="connsiteY69" fmla="*/ 1502664 h 1684262"/>
              <a:gd name="connsiteX70" fmla="*/ 239976 w 1206260"/>
              <a:gd name="connsiteY70" fmla="*/ 1484281 h 1684262"/>
              <a:gd name="connsiteX71" fmla="*/ 203495 w 1206260"/>
              <a:gd name="connsiteY71" fmla="*/ 1484281 h 1684262"/>
              <a:gd name="connsiteX72" fmla="*/ 187303 w 1206260"/>
              <a:gd name="connsiteY72" fmla="*/ 1499140 h 1684262"/>
              <a:gd name="connsiteX73" fmla="*/ 490674 w 1206260"/>
              <a:gd name="connsiteY73" fmla="*/ 1673352 h 1684262"/>
              <a:gd name="connsiteX74" fmla="*/ 757374 w 1206260"/>
              <a:gd name="connsiteY74" fmla="*/ 1682401 h 1684262"/>
              <a:gd name="connsiteX75" fmla="*/ 988070 w 1206260"/>
              <a:gd name="connsiteY75" fmla="*/ 1594485 h 1684262"/>
              <a:gd name="connsiteX76" fmla="*/ 1152566 w 1206260"/>
              <a:gd name="connsiteY76" fmla="*/ 1394460 h 1684262"/>
              <a:gd name="connsiteX77" fmla="*/ 918822 w 1206260"/>
              <a:gd name="connsiteY77" fmla="*/ 1363507 h 1684262"/>
              <a:gd name="connsiteX78" fmla="*/ 802904 w 1206260"/>
              <a:gd name="connsiteY78" fmla="*/ 1350454 h 1684262"/>
              <a:gd name="connsiteX79" fmla="*/ 841956 w 1206260"/>
              <a:gd name="connsiteY79" fmla="*/ 1326547 h 1684262"/>
              <a:gd name="connsiteX80" fmla="*/ 1018286 w 1206260"/>
              <a:gd name="connsiteY80" fmla="*/ 1315425 h 1684262"/>
              <a:gd name="connsiteX81" fmla="*/ 980354 w 1206260"/>
              <a:gd name="connsiteY81" fmla="*/ 1268921 h 1684262"/>
              <a:gd name="connsiteX82" fmla="*/ 1091488 w 1206260"/>
              <a:gd name="connsiteY82" fmla="*/ 1221043 h 1684262"/>
              <a:gd name="connsiteX83" fmla="*/ 911203 w 1206260"/>
              <a:gd name="connsiteY83" fmla="*/ 1022890 h 1684262"/>
              <a:gd name="connsiteX84" fmla="*/ 1193429 w 1206260"/>
              <a:gd name="connsiteY84" fmla="*/ 899446 h 1684262"/>
              <a:gd name="connsiteX85" fmla="*/ 759089 w 1206260"/>
              <a:gd name="connsiteY85" fmla="*/ 61246 h 1684262"/>
              <a:gd name="connsiteX86" fmla="*/ 720989 w 1206260"/>
              <a:gd name="connsiteY86" fmla="*/ 145828 h 1684262"/>
              <a:gd name="connsiteX87" fmla="*/ 759089 w 1206260"/>
              <a:gd name="connsiteY87" fmla="*/ 61436 h 1684262"/>
              <a:gd name="connsiteX88" fmla="*/ 759089 w 1206260"/>
              <a:gd name="connsiteY88" fmla="*/ 61246 h 1684262"/>
              <a:gd name="connsiteX89" fmla="*/ 363611 w 1206260"/>
              <a:gd name="connsiteY89" fmla="*/ 545783 h 1684262"/>
              <a:gd name="connsiteX90" fmla="*/ 348275 w 1206260"/>
              <a:gd name="connsiteY90" fmla="*/ 553498 h 1684262"/>
              <a:gd name="connsiteX91" fmla="*/ 363611 w 1206260"/>
              <a:gd name="connsiteY91" fmla="*/ 545783 h 1684262"/>
              <a:gd name="connsiteX92" fmla="*/ 232451 w 1206260"/>
              <a:gd name="connsiteY92" fmla="*/ 523113 h 1684262"/>
              <a:gd name="connsiteX93" fmla="*/ 254694 w 1206260"/>
              <a:gd name="connsiteY93" fmla="*/ 664096 h 1684262"/>
              <a:gd name="connsiteX94" fmla="*/ 232451 w 1206260"/>
              <a:gd name="connsiteY94" fmla="*/ 523113 h 1684262"/>
              <a:gd name="connsiteX95" fmla="*/ 340084 w 1206260"/>
              <a:gd name="connsiteY95" fmla="*/ 692277 h 1684262"/>
              <a:gd name="connsiteX96" fmla="*/ 470767 w 1206260"/>
              <a:gd name="connsiteY96" fmla="*/ 684562 h 1684262"/>
              <a:gd name="connsiteX97" fmla="*/ 340084 w 1206260"/>
              <a:gd name="connsiteY97" fmla="*/ 691896 h 1684262"/>
              <a:gd name="connsiteX98" fmla="*/ 340084 w 1206260"/>
              <a:gd name="connsiteY98" fmla="*/ 692277 h 1684262"/>
              <a:gd name="connsiteX99" fmla="*/ 382375 w 1206260"/>
              <a:gd name="connsiteY99" fmla="*/ 615410 h 1684262"/>
              <a:gd name="connsiteX100" fmla="*/ 516868 w 1206260"/>
              <a:gd name="connsiteY100" fmla="*/ 688372 h 1684262"/>
              <a:gd name="connsiteX101" fmla="*/ 382661 w 1206260"/>
              <a:gd name="connsiteY101" fmla="*/ 615029 h 1684262"/>
              <a:gd name="connsiteX102" fmla="*/ 382375 w 1206260"/>
              <a:gd name="connsiteY102" fmla="*/ 615410 h 1684262"/>
              <a:gd name="connsiteX103" fmla="*/ 201400 w 1206260"/>
              <a:gd name="connsiteY103" fmla="*/ 907542 h 1684262"/>
              <a:gd name="connsiteX104" fmla="*/ 163300 w 1206260"/>
              <a:gd name="connsiteY104" fmla="*/ 838295 h 1684262"/>
              <a:gd name="connsiteX105" fmla="*/ 201686 w 1206260"/>
              <a:gd name="connsiteY105" fmla="*/ 907161 h 1684262"/>
              <a:gd name="connsiteX106" fmla="*/ 201400 w 1206260"/>
              <a:gd name="connsiteY106" fmla="*/ 907542 h 1684262"/>
              <a:gd name="connsiteX107" fmla="*/ 97811 w 1206260"/>
              <a:gd name="connsiteY107" fmla="*/ 1285557 h 1684262"/>
              <a:gd name="connsiteX108" fmla="*/ 123279 w 1206260"/>
              <a:gd name="connsiteY108" fmla="*/ 1264178 h 1684262"/>
              <a:gd name="connsiteX109" fmla="*/ 231975 w 1206260"/>
              <a:gd name="connsiteY109" fmla="*/ 1341501 h 1684262"/>
              <a:gd name="connsiteX110" fmla="*/ 97811 w 1206260"/>
              <a:gd name="connsiteY110" fmla="*/ 1285557 h 1684262"/>
              <a:gd name="connsiteX111" fmla="*/ 232928 w 1206260"/>
              <a:gd name="connsiteY111" fmla="*/ 1376077 h 1684262"/>
              <a:gd name="connsiteX112" fmla="*/ 279029 w 1206260"/>
              <a:gd name="connsiteY112" fmla="*/ 1379887 h 1684262"/>
              <a:gd name="connsiteX113" fmla="*/ 232451 w 1206260"/>
              <a:gd name="connsiteY113" fmla="*/ 1376077 h 1684262"/>
              <a:gd name="connsiteX114" fmla="*/ 232928 w 1206260"/>
              <a:gd name="connsiteY114" fmla="*/ 1376077 h 1684262"/>
              <a:gd name="connsiteX115" fmla="*/ 856244 w 1206260"/>
              <a:gd name="connsiteY115" fmla="*/ 715613 h 1684262"/>
              <a:gd name="connsiteX116" fmla="*/ 817635 w 1206260"/>
              <a:gd name="connsiteY116" fmla="*/ 708913 h 1684262"/>
              <a:gd name="connsiteX117" fmla="*/ 721084 w 1206260"/>
              <a:gd name="connsiteY117" fmla="*/ 657225 h 1684262"/>
              <a:gd name="connsiteX118" fmla="*/ 855767 w 1206260"/>
              <a:gd name="connsiteY118" fmla="*/ 715613 h 1684262"/>
              <a:gd name="connsiteX119" fmla="*/ 856244 w 1206260"/>
              <a:gd name="connsiteY119" fmla="*/ 715613 h 1684262"/>
              <a:gd name="connsiteX120" fmla="*/ 663458 w 1206260"/>
              <a:gd name="connsiteY120" fmla="*/ 722662 h 1684262"/>
              <a:gd name="connsiteX121" fmla="*/ 644408 w 1206260"/>
              <a:gd name="connsiteY121" fmla="*/ 807149 h 1684262"/>
              <a:gd name="connsiteX122" fmla="*/ 662981 w 1206260"/>
              <a:gd name="connsiteY122" fmla="*/ 723138 h 1684262"/>
              <a:gd name="connsiteX123" fmla="*/ 663458 w 1206260"/>
              <a:gd name="connsiteY123" fmla="*/ 722662 h 1684262"/>
              <a:gd name="connsiteX124" fmla="*/ 628882 w 1206260"/>
              <a:gd name="connsiteY124" fmla="*/ 753332 h 1684262"/>
              <a:gd name="connsiteX125" fmla="*/ 655742 w 1206260"/>
              <a:gd name="connsiteY125" fmla="*/ 726472 h 1684262"/>
              <a:gd name="connsiteX126" fmla="*/ 628406 w 1206260"/>
              <a:gd name="connsiteY126" fmla="*/ 753332 h 1684262"/>
              <a:gd name="connsiteX127" fmla="*/ 628882 w 1206260"/>
              <a:gd name="connsiteY127" fmla="*/ 753332 h 1684262"/>
              <a:gd name="connsiteX128" fmla="*/ 771090 w 1206260"/>
              <a:gd name="connsiteY128" fmla="*/ 757237 h 1684262"/>
              <a:gd name="connsiteX129" fmla="*/ 690318 w 1206260"/>
              <a:gd name="connsiteY129" fmla="*/ 822579 h 1684262"/>
              <a:gd name="connsiteX130" fmla="*/ 770614 w 1206260"/>
              <a:gd name="connsiteY130" fmla="*/ 757237 h 1684262"/>
              <a:gd name="connsiteX131" fmla="*/ 771090 w 1206260"/>
              <a:gd name="connsiteY131" fmla="*/ 757237 h 1684262"/>
              <a:gd name="connsiteX132" fmla="*/ 759565 w 1206260"/>
              <a:gd name="connsiteY132" fmla="*/ 538162 h 1684262"/>
              <a:gd name="connsiteX133" fmla="*/ 851767 w 1206260"/>
              <a:gd name="connsiteY133" fmla="*/ 480536 h 1684262"/>
              <a:gd name="connsiteX134" fmla="*/ 759089 w 1206260"/>
              <a:gd name="connsiteY134" fmla="*/ 538067 h 1684262"/>
              <a:gd name="connsiteX135" fmla="*/ 759565 w 1206260"/>
              <a:gd name="connsiteY135" fmla="*/ 538162 h 1684262"/>
              <a:gd name="connsiteX136" fmla="*/ 877961 w 1206260"/>
              <a:gd name="connsiteY136" fmla="*/ 342138 h 1684262"/>
              <a:gd name="connsiteX137" fmla="*/ 812619 w 1206260"/>
              <a:gd name="connsiteY137" fmla="*/ 442055 h 1684262"/>
              <a:gd name="connsiteX138" fmla="*/ 877961 w 1206260"/>
              <a:gd name="connsiteY138" fmla="*/ 342138 h 1684262"/>
              <a:gd name="connsiteX139" fmla="*/ 681841 w 1206260"/>
              <a:gd name="connsiteY139" fmla="*/ 323088 h 1684262"/>
              <a:gd name="connsiteX140" fmla="*/ 758803 w 1206260"/>
              <a:gd name="connsiteY140" fmla="*/ 430816 h 1684262"/>
              <a:gd name="connsiteX141" fmla="*/ 643455 w 1206260"/>
              <a:gd name="connsiteY141" fmla="*/ 396145 h 1684262"/>
              <a:gd name="connsiteX142" fmla="*/ 639550 w 1206260"/>
              <a:gd name="connsiteY142" fmla="*/ 438436 h 1684262"/>
              <a:gd name="connsiteX143" fmla="*/ 682127 w 1206260"/>
              <a:gd name="connsiteY143" fmla="*/ 323088 h 1684262"/>
              <a:gd name="connsiteX144" fmla="*/ 681841 w 1206260"/>
              <a:gd name="connsiteY144" fmla="*/ 323088 h 1684262"/>
              <a:gd name="connsiteX145" fmla="*/ 351323 w 1206260"/>
              <a:gd name="connsiteY145" fmla="*/ 219361 h 1684262"/>
              <a:gd name="connsiteX146" fmla="*/ 383994 w 1206260"/>
              <a:gd name="connsiteY146" fmla="*/ 183070 h 1684262"/>
              <a:gd name="connsiteX147" fmla="*/ 403711 w 1206260"/>
              <a:gd name="connsiteY147" fmla="*/ 175069 h 1684262"/>
              <a:gd name="connsiteX148" fmla="*/ 411331 w 1206260"/>
              <a:gd name="connsiteY148" fmla="*/ 176117 h 1684262"/>
              <a:gd name="connsiteX149" fmla="*/ 569351 w 1206260"/>
              <a:gd name="connsiteY149" fmla="*/ 242792 h 1684262"/>
              <a:gd name="connsiteX150" fmla="*/ 569922 w 1206260"/>
              <a:gd name="connsiteY150" fmla="*/ 242792 h 1684262"/>
              <a:gd name="connsiteX151" fmla="*/ 558873 w 1206260"/>
              <a:gd name="connsiteY151" fmla="*/ 299942 h 1684262"/>
              <a:gd name="connsiteX152" fmla="*/ 351609 w 1206260"/>
              <a:gd name="connsiteY152" fmla="*/ 219075 h 1684262"/>
              <a:gd name="connsiteX153" fmla="*/ 351323 w 1206260"/>
              <a:gd name="connsiteY153" fmla="*/ 219361 h 1684262"/>
              <a:gd name="connsiteX154" fmla="*/ 470767 w 1206260"/>
              <a:gd name="connsiteY154" fmla="*/ 361188 h 1684262"/>
              <a:gd name="connsiteX155" fmla="*/ 566874 w 1206260"/>
              <a:gd name="connsiteY155" fmla="*/ 503396 h 1684262"/>
              <a:gd name="connsiteX156" fmla="*/ 470767 w 1206260"/>
              <a:gd name="connsiteY156" fmla="*/ 361188 h 1684262"/>
              <a:gd name="connsiteX157" fmla="*/ 632216 w 1206260"/>
              <a:gd name="connsiteY157" fmla="*/ 453485 h 1684262"/>
              <a:gd name="connsiteX158" fmla="*/ 699367 w 1206260"/>
              <a:gd name="connsiteY158" fmla="*/ 515112 h 1684262"/>
              <a:gd name="connsiteX159" fmla="*/ 759089 w 1206260"/>
              <a:gd name="connsiteY159" fmla="*/ 438055 h 1684262"/>
              <a:gd name="connsiteX160" fmla="*/ 678317 w 1206260"/>
              <a:gd name="connsiteY160" fmla="*/ 611029 h 1684262"/>
              <a:gd name="connsiteX161" fmla="*/ 640217 w 1206260"/>
              <a:gd name="connsiteY161" fmla="*/ 587978 h 1684262"/>
              <a:gd name="connsiteX162" fmla="*/ 632216 w 1206260"/>
              <a:gd name="connsiteY162" fmla="*/ 453581 h 1684262"/>
              <a:gd name="connsiteX163" fmla="*/ 632216 w 1206260"/>
              <a:gd name="connsiteY163" fmla="*/ 453485 h 1684262"/>
              <a:gd name="connsiteX164" fmla="*/ 686032 w 1206260"/>
              <a:gd name="connsiteY164" fmla="*/ 837819 h 1684262"/>
              <a:gd name="connsiteX165" fmla="*/ 628310 w 1206260"/>
              <a:gd name="connsiteY165" fmla="*/ 930116 h 1684262"/>
              <a:gd name="connsiteX166" fmla="*/ 686032 w 1206260"/>
              <a:gd name="connsiteY166" fmla="*/ 837914 h 1684262"/>
              <a:gd name="connsiteX167" fmla="*/ 686032 w 1206260"/>
              <a:gd name="connsiteY167" fmla="*/ 837819 h 1684262"/>
              <a:gd name="connsiteX168" fmla="*/ 743658 w 1206260"/>
              <a:gd name="connsiteY168" fmla="*/ 1291400 h 1684262"/>
              <a:gd name="connsiteX169" fmla="*/ 547634 w 1206260"/>
              <a:gd name="connsiteY169" fmla="*/ 1206818 h 1684262"/>
              <a:gd name="connsiteX170" fmla="*/ 573446 w 1206260"/>
              <a:gd name="connsiteY170" fmla="*/ 1222439 h 1684262"/>
              <a:gd name="connsiteX171" fmla="*/ 603450 w 1206260"/>
              <a:gd name="connsiteY171" fmla="*/ 1227487 h 1684262"/>
              <a:gd name="connsiteX172" fmla="*/ 743658 w 1206260"/>
              <a:gd name="connsiteY172" fmla="*/ 1291495 h 1684262"/>
              <a:gd name="connsiteX173" fmla="*/ 743658 w 1206260"/>
              <a:gd name="connsiteY173" fmla="*/ 1291400 h 1684262"/>
              <a:gd name="connsiteX174" fmla="*/ 578399 w 1206260"/>
              <a:gd name="connsiteY174" fmla="*/ 945452 h 1684262"/>
              <a:gd name="connsiteX175" fmla="*/ 689842 w 1206260"/>
              <a:gd name="connsiteY175" fmla="*/ 1122236 h 1684262"/>
              <a:gd name="connsiteX176" fmla="*/ 578399 w 1206260"/>
              <a:gd name="connsiteY176" fmla="*/ 945547 h 1684262"/>
              <a:gd name="connsiteX177" fmla="*/ 578399 w 1206260"/>
              <a:gd name="connsiteY177" fmla="*/ 945452 h 1684262"/>
              <a:gd name="connsiteX178" fmla="*/ 351609 w 1206260"/>
              <a:gd name="connsiteY178" fmla="*/ 1045464 h 1684262"/>
              <a:gd name="connsiteX179" fmla="*/ 382375 w 1206260"/>
              <a:gd name="connsiteY179" fmla="*/ 887825 h 1684262"/>
              <a:gd name="connsiteX180" fmla="*/ 351609 w 1206260"/>
              <a:gd name="connsiteY180" fmla="*/ 1045559 h 1684262"/>
              <a:gd name="connsiteX181" fmla="*/ 351609 w 1206260"/>
              <a:gd name="connsiteY181" fmla="*/ 1045464 h 1684262"/>
              <a:gd name="connsiteX182" fmla="*/ 420761 w 1206260"/>
              <a:gd name="connsiteY182" fmla="*/ 1018413 h 1684262"/>
              <a:gd name="connsiteX183" fmla="*/ 605260 w 1206260"/>
              <a:gd name="connsiteY183" fmla="*/ 1180338 h 1684262"/>
              <a:gd name="connsiteX184" fmla="*/ 420761 w 1206260"/>
              <a:gd name="connsiteY184" fmla="*/ 1018413 h 1684262"/>
              <a:gd name="connsiteX185" fmla="*/ 366944 w 1206260"/>
              <a:gd name="connsiteY185" fmla="*/ 1414272 h 1684262"/>
              <a:gd name="connsiteX186" fmla="*/ 597640 w 1206260"/>
              <a:gd name="connsiteY186" fmla="*/ 1460468 h 1684262"/>
              <a:gd name="connsiteX187" fmla="*/ 366944 w 1206260"/>
              <a:gd name="connsiteY187" fmla="*/ 1414463 h 1684262"/>
              <a:gd name="connsiteX188" fmla="*/ 366944 w 1206260"/>
              <a:gd name="connsiteY188" fmla="*/ 1414272 h 1684262"/>
              <a:gd name="connsiteX189" fmla="*/ 536108 w 1206260"/>
              <a:gd name="connsiteY189" fmla="*/ 1644968 h 1684262"/>
              <a:gd name="connsiteX190" fmla="*/ 498008 w 1206260"/>
              <a:gd name="connsiteY190" fmla="*/ 1625918 h 1684262"/>
              <a:gd name="connsiteX191" fmla="*/ 471148 w 1206260"/>
              <a:gd name="connsiteY191" fmla="*/ 1618202 h 1684262"/>
              <a:gd name="connsiteX192" fmla="*/ 471148 w 1206260"/>
              <a:gd name="connsiteY192" fmla="*/ 1664399 h 1684262"/>
              <a:gd name="connsiteX193" fmla="*/ 401901 w 1206260"/>
              <a:gd name="connsiteY193" fmla="*/ 1579817 h 1684262"/>
              <a:gd name="connsiteX194" fmla="*/ 536108 w 1206260"/>
              <a:gd name="connsiteY194" fmla="*/ 1645158 h 1684262"/>
              <a:gd name="connsiteX195" fmla="*/ 536108 w 1206260"/>
              <a:gd name="connsiteY195" fmla="*/ 1644968 h 1684262"/>
              <a:gd name="connsiteX196" fmla="*/ 616785 w 1206260"/>
              <a:gd name="connsiteY196" fmla="*/ 1564196 h 1684262"/>
              <a:gd name="connsiteX197" fmla="*/ 555349 w 1206260"/>
              <a:gd name="connsiteY197" fmla="*/ 1541145 h 1684262"/>
              <a:gd name="connsiteX198" fmla="*/ 638597 w 1206260"/>
              <a:gd name="connsiteY198" fmla="*/ 1493520 h 1684262"/>
              <a:gd name="connsiteX199" fmla="*/ 739848 w 1206260"/>
              <a:gd name="connsiteY199" fmla="*/ 1525715 h 1684262"/>
              <a:gd name="connsiteX200" fmla="*/ 616785 w 1206260"/>
              <a:gd name="connsiteY200" fmla="*/ 1564386 h 1684262"/>
              <a:gd name="connsiteX201" fmla="*/ 616785 w 1206260"/>
              <a:gd name="connsiteY201" fmla="*/ 1564196 h 1684262"/>
              <a:gd name="connsiteX202" fmla="*/ 752231 w 1206260"/>
              <a:gd name="connsiteY202" fmla="*/ 1664779 h 1684262"/>
              <a:gd name="connsiteX203" fmla="*/ 739658 w 1206260"/>
              <a:gd name="connsiteY203" fmla="*/ 1664779 h 1684262"/>
              <a:gd name="connsiteX204" fmla="*/ 731180 w 1206260"/>
              <a:gd name="connsiteY204" fmla="*/ 1664779 h 1684262"/>
              <a:gd name="connsiteX205" fmla="*/ 727561 w 1206260"/>
              <a:gd name="connsiteY205" fmla="*/ 1664779 h 1684262"/>
              <a:gd name="connsiteX206" fmla="*/ 713750 w 1206260"/>
              <a:gd name="connsiteY206" fmla="*/ 1666780 h 1684262"/>
              <a:gd name="connsiteX207" fmla="*/ 704225 w 1206260"/>
              <a:gd name="connsiteY207" fmla="*/ 1665256 h 1684262"/>
              <a:gd name="connsiteX208" fmla="*/ 705558 w 1206260"/>
              <a:gd name="connsiteY208" fmla="*/ 1667733 h 1684262"/>
              <a:gd name="connsiteX209" fmla="*/ 790045 w 1206260"/>
              <a:gd name="connsiteY209" fmla="*/ 1610106 h 1684262"/>
              <a:gd name="connsiteX210" fmla="*/ 752231 w 1206260"/>
              <a:gd name="connsiteY210" fmla="*/ 1664970 h 1684262"/>
              <a:gd name="connsiteX211" fmla="*/ 752231 w 1206260"/>
              <a:gd name="connsiteY211" fmla="*/ 1664779 h 1684262"/>
              <a:gd name="connsiteX212" fmla="*/ 857863 w 1206260"/>
              <a:gd name="connsiteY212" fmla="*/ 1591056 h 1684262"/>
              <a:gd name="connsiteX213" fmla="*/ 838813 w 1206260"/>
              <a:gd name="connsiteY213" fmla="*/ 1568958 h 1684262"/>
              <a:gd name="connsiteX214" fmla="*/ 836146 w 1206260"/>
              <a:gd name="connsiteY214" fmla="*/ 1564291 h 1684262"/>
              <a:gd name="connsiteX215" fmla="*/ 955179 w 1206260"/>
              <a:gd name="connsiteY215" fmla="*/ 1500720 h 1684262"/>
              <a:gd name="connsiteX216" fmla="*/ 1066493 w 1206260"/>
              <a:gd name="connsiteY216" fmla="*/ 1492065 h 1684262"/>
              <a:gd name="connsiteX217" fmla="*/ 857863 w 1206260"/>
              <a:gd name="connsiteY217" fmla="*/ 1591247 h 1684262"/>
              <a:gd name="connsiteX218" fmla="*/ 857863 w 1206260"/>
              <a:gd name="connsiteY218" fmla="*/ 1591056 h 1684262"/>
              <a:gd name="connsiteX219" fmla="*/ 1054979 w 1206260"/>
              <a:gd name="connsiteY219" fmla="*/ 1445037 h 1684262"/>
              <a:gd name="connsiteX220" fmla="*/ 916632 w 1206260"/>
              <a:gd name="connsiteY220" fmla="*/ 1468184 h 1684262"/>
              <a:gd name="connsiteX221" fmla="*/ 1028170 w 1206260"/>
              <a:gd name="connsiteY221" fmla="*/ 1445228 h 1684262"/>
              <a:gd name="connsiteX222" fmla="*/ 1054979 w 1206260"/>
              <a:gd name="connsiteY222" fmla="*/ 1445037 h 1684262"/>
              <a:gd name="connsiteX223" fmla="*/ 862816 w 1206260"/>
              <a:gd name="connsiteY223" fmla="*/ 1410462 h 1684262"/>
              <a:gd name="connsiteX224" fmla="*/ 647551 w 1206260"/>
              <a:gd name="connsiteY224" fmla="*/ 1448562 h 1684262"/>
              <a:gd name="connsiteX225" fmla="*/ 862816 w 1206260"/>
              <a:gd name="connsiteY225" fmla="*/ 1410653 h 1684262"/>
              <a:gd name="connsiteX226" fmla="*/ 862816 w 1206260"/>
              <a:gd name="connsiteY226" fmla="*/ 1410462 h 1684262"/>
              <a:gd name="connsiteX227" fmla="*/ 689842 w 1206260"/>
              <a:gd name="connsiteY227" fmla="*/ 1391412 h 1684262"/>
              <a:gd name="connsiteX228" fmla="*/ 924347 w 1206260"/>
              <a:gd name="connsiteY228" fmla="*/ 1306830 h 1684262"/>
              <a:gd name="connsiteX229" fmla="*/ 689842 w 1206260"/>
              <a:gd name="connsiteY229" fmla="*/ 1391412 h 1684262"/>
              <a:gd name="connsiteX230" fmla="*/ 1162663 w 1206260"/>
              <a:gd name="connsiteY230" fmla="*/ 1057085 h 1684262"/>
              <a:gd name="connsiteX231" fmla="*/ 1148756 w 1206260"/>
              <a:gd name="connsiteY231" fmla="*/ 1134428 h 1684262"/>
              <a:gd name="connsiteX232" fmla="*/ 1066841 w 1206260"/>
              <a:gd name="connsiteY232" fmla="*/ 1139762 h 1684262"/>
              <a:gd name="connsiteX233" fmla="*/ 1035790 w 1206260"/>
              <a:gd name="connsiteY233" fmla="*/ 1087755 h 1684262"/>
              <a:gd name="connsiteX234" fmla="*/ 1162663 w 1206260"/>
              <a:gd name="connsiteY234" fmla="*/ 1057085 h 1684262"/>
              <a:gd name="connsiteX235" fmla="*/ 987913 w 1206260"/>
              <a:gd name="connsiteY235" fmla="*/ 1181170 h 1684262"/>
              <a:gd name="connsiteX236" fmla="*/ 958923 w 1206260"/>
              <a:gd name="connsiteY236" fmla="*/ 1264444 h 1684262"/>
              <a:gd name="connsiteX237" fmla="*/ 905107 w 1206260"/>
              <a:gd name="connsiteY237" fmla="*/ 1118330 h 1684262"/>
              <a:gd name="connsiteX238" fmla="*/ 987913 w 1206260"/>
              <a:gd name="connsiteY238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301317 w 1206260"/>
              <a:gd name="connsiteY51" fmla="*/ 1268063 h 1684262"/>
              <a:gd name="connsiteX52" fmla="*/ 283886 w 1206260"/>
              <a:gd name="connsiteY52" fmla="*/ 1268063 h 1684262"/>
              <a:gd name="connsiteX53" fmla="*/ 284934 w 1206260"/>
              <a:gd name="connsiteY53" fmla="*/ 1275207 h 1684262"/>
              <a:gd name="connsiteX54" fmla="*/ 395615 w 1206260"/>
              <a:gd name="connsiteY54" fmla="*/ 1319117 h 1684262"/>
              <a:gd name="connsiteX55" fmla="*/ 257026 w 1206260"/>
              <a:gd name="connsiteY55" fmla="*/ 1309592 h 1684262"/>
              <a:gd name="connsiteX56" fmla="*/ 257026 w 1206260"/>
              <a:gd name="connsiteY56" fmla="*/ 1309592 h 1684262"/>
              <a:gd name="connsiteX57" fmla="*/ 248263 w 1206260"/>
              <a:gd name="connsiteY57" fmla="*/ 1308259 h 1684262"/>
              <a:gd name="connsiteX58" fmla="*/ 247691 w 1206260"/>
              <a:gd name="connsiteY58" fmla="*/ 1308735 h 1684262"/>
              <a:gd name="connsiteX59" fmla="*/ 229880 w 1206260"/>
              <a:gd name="connsiteY59" fmla="*/ 1312259 h 1684262"/>
              <a:gd name="connsiteX60" fmla="*/ 146155 w 1206260"/>
              <a:gd name="connsiteY60" fmla="*/ 1230344 h 1684262"/>
              <a:gd name="connsiteX61" fmla="*/ 115389 w 1206260"/>
              <a:gd name="connsiteY61" fmla="*/ 1430369 h 1684262"/>
              <a:gd name="connsiteX62" fmla="*/ 349799 w 1206260"/>
              <a:gd name="connsiteY62" fmla="*/ 1480280 h 1684262"/>
              <a:gd name="connsiteX63" fmla="*/ 299507 w 1206260"/>
              <a:gd name="connsiteY63" fmla="*/ 1464659 h 1684262"/>
              <a:gd name="connsiteX64" fmla="*/ 321034 w 1206260"/>
              <a:gd name="connsiteY64" fmla="*/ 1477042 h 1684262"/>
              <a:gd name="connsiteX65" fmla="*/ 330559 w 1206260"/>
              <a:gd name="connsiteY65" fmla="*/ 1484376 h 1684262"/>
              <a:gd name="connsiteX66" fmla="*/ 388280 w 1206260"/>
              <a:gd name="connsiteY66" fmla="*/ 1545717 h 1684262"/>
              <a:gd name="connsiteX67" fmla="*/ 348847 w 1206260"/>
              <a:gd name="connsiteY67" fmla="*/ 1542479 h 1684262"/>
              <a:gd name="connsiteX68" fmla="*/ 255883 w 1206260"/>
              <a:gd name="connsiteY68" fmla="*/ 1502664 h 1684262"/>
              <a:gd name="connsiteX69" fmla="*/ 255883 w 1206260"/>
              <a:gd name="connsiteY69" fmla="*/ 1502664 h 1684262"/>
              <a:gd name="connsiteX70" fmla="*/ 239976 w 1206260"/>
              <a:gd name="connsiteY70" fmla="*/ 1484281 h 1684262"/>
              <a:gd name="connsiteX71" fmla="*/ 203495 w 1206260"/>
              <a:gd name="connsiteY71" fmla="*/ 1484281 h 1684262"/>
              <a:gd name="connsiteX72" fmla="*/ 187303 w 1206260"/>
              <a:gd name="connsiteY72" fmla="*/ 1499140 h 1684262"/>
              <a:gd name="connsiteX73" fmla="*/ 490674 w 1206260"/>
              <a:gd name="connsiteY73" fmla="*/ 1673352 h 1684262"/>
              <a:gd name="connsiteX74" fmla="*/ 757374 w 1206260"/>
              <a:gd name="connsiteY74" fmla="*/ 1682401 h 1684262"/>
              <a:gd name="connsiteX75" fmla="*/ 988070 w 1206260"/>
              <a:gd name="connsiteY75" fmla="*/ 1594485 h 1684262"/>
              <a:gd name="connsiteX76" fmla="*/ 1152566 w 1206260"/>
              <a:gd name="connsiteY76" fmla="*/ 1394460 h 1684262"/>
              <a:gd name="connsiteX77" fmla="*/ 918822 w 1206260"/>
              <a:gd name="connsiteY77" fmla="*/ 1363507 h 1684262"/>
              <a:gd name="connsiteX78" fmla="*/ 802904 w 1206260"/>
              <a:gd name="connsiteY78" fmla="*/ 1350454 h 1684262"/>
              <a:gd name="connsiteX79" fmla="*/ 841956 w 1206260"/>
              <a:gd name="connsiteY79" fmla="*/ 1326547 h 1684262"/>
              <a:gd name="connsiteX80" fmla="*/ 1018286 w 1206260"/>
              <a:gd name="connsiteY80" fmla="*/ 1315425 h 1684262"/>
              <a:gd name="connsiteX81" fmla="*/ 980354 w 1206260"/>
              <a:gd name="connsiteY81" fmla="*/ 1268921 h 1684262"/>
              <a:gd name="connsiteX82" fmla="*/ 1091488 w 1206260"/>
              <a:gd name="connsiteY82" fmla="*/ 1221043 h 1684262"/>
              <a:gd name="connsiteX83" fmla="*/ 911203 w 1206260"/>
              <a:gd name="connsiteY83" fmla="*/ 1022890 h 1684262"/>
              <a:gd name="connsiteX84" fmla="*/ 1193429 w 1206260"/>
              <a:gd name="connsiteY84" fmla="*/ 899446 h 1684262"/>
              <a:gd name="connsiteX85" fmla="*/ 759089 w 1206260"/>
              <a:gd name="connsiteY85" fmla="*/ 61246 h 1684262"/>
              <a:gd name="connsiteX86" fmla="*/ 720989 w 1206260"/>
              <a:gd name="connsiteY86" fmla="*/ 145828 h 1684262"/>
              <a:gd name="connsiteX87" fmla="*/ 759089 w 1206260"/>
              <a:gd name="connsiteY87" fmla="*/ 61436 h 1684262"/>
              <a:gd name="connsiteX88" fmla="*/ 759089 w 1206260"/>
              <a:gd name="connsiteY88" fmla="*/ 61246 h 1684262"/>
              <a:gd name="connsiteX89" fmla="*/ 363611 w 1206260"/>
              <a:gd name="connsiteY89" fmla="*/ 545783 h 1684262"/>
              <a:gd name="connsiteX90" fmla="*/ 348275 w 1206260"/>
              <a:gd name="connsiteY90" fmla="*/ 553498 h 1684262"/>
              <a:gd name="connsiteX91" fmla="*/ 363611 w 1206260"/>
              <a:gd name="connsiteY91" fmla="*/ 545783 h 1684262"/>
              <a:gd name="connsiteX92" fmla="*/ 232451 w 1206260"/>
              <a:gd name="connsiteY92" fmla="*/ 523113 h 1684262"/>
              <a:gd name="connsiteX93" fmla="*/ 254694 w 1206260"/>
              <a:gd name="connsiteY93" fmla="*/ 664096 h 1684262"/>
              <a:gd name="connsiteX94" fmla="*/ 232451 w 1206260"/>
              <a:gd name="connsiteY94" fmla="*/ 523113 h 1684262"/>
              <a:gd name="connsiteX95" fmla="*/ 340084 w 1206260"/>
              <a:gd name="connsiteY95" fmla="*/ 692277 h 1684262"/>
              <a:gd name="connsiteX96" fmla="*/ 470767 w 1206260"/>
              <a:gd name="connsiteY96" fmla="*/ 684562 h 1684262"/>
              <a:gd name="connsiteX97" fmla="*/ 340084 w 1206260"/>
              <a:gd name="connsiteY97" fmla="*/ 691896 h 1684262"/>
              <a:gd name="connsiteX98" fmla="*/ 340084 w 1206260"/>
              <a:gd name="connsiteY98" fmla="*/ 692277 h 1684262"/>
              <a:gd name="connsiteX99" fmla="*/ 382375 w 1206260"/>
              <a:gd name="connsiteY99" fmla="*/ 615410 h 1684262"/>
              <a:gd name="connsiteX100" fmla="*/ 516868 w 1206260"/>
              <a:gd name="connsiteY100" fmla="*/ 688372 h 1684262"/>
              <a:gd name="connsiteX101" fmla="*/ 382661 w 1206260"/>
              <a:gd name="connsiteY101" fmla="*/ 615029 h 1684262"/>
              <a:gd name="connsiteX102" fmla="*/ 382375 w 1206260"/>
              <a:gd name="connsiteY102" fmla="*/ 615410 h 1684262"/>
              <a:gd name="connsiteX103" fmla="*/ 201400 w 1206260"/>
              <a:gd name="connsiteY103" fmla="*/ 907542 h 1684262"/>
              <a:gd name="connsiteX104" fmla="*/ 163300 w 1206260"/>
              <a:gd name="connsiteY104" fmla="*/ 838295 h 1684262"/>
              <a:gd name="connsiteX105" fmla="*/ 201686 w 1206260"/>
              <a:gd name="connsiteY105" fmla="*/ 907161 h 1684262"/>
              <a:gd name="connsiteX106" fmla="*/ 201400 w 1206260"/>
              <a:gd name="connsiteY106" fmla="*/ 907542 h 1684262"/>
              <a:gd name="connsiteX107" fmla="*/ 97811 w 1206260"/>
              <a:gd name="connsiteY107" fmla="*/ 1285557 h 1684262"/>
              <a:gd name="connsiteX108" fmla="*/ 123279 w 1206260"/>
              <a:gd name="connsiteY108" fmla="*/ 1264178 h 1684262"/>
              <a:gd name="connsiteX109" fmla="*/ 231975 w 1206260"/>
              <a:gd name="connsiteY109" fmla="*/ 1341501 h 1684262"/>
              <a:gd name="connsiteX110" fmla="*/ 97811 w 1206260"/>
              <a:gd name="connsiteY110" fmla="*/ 1285557 h 1684262"/>
              <a:gd name="connsiteX111" fmla="*/ 232928 w 1206260"/>
              <a:gd name="connsiteY111" fmla="*/ 1376077 h 1684262"/>
              <a:gd name="connsiteX112" fmla="*/ 279029 w 1206260"/>
              <a:gd name="connsiteY112" fmla="*/ 1379887 h 1684262"/>
              <a:gd name="connsiteX113" fmla="*/ 232451 w 1206260"/>
              <a:gd name="connsiteY113" fmla="*/ 1376077 h 1684262"/>
              <a:gd name="connsiteX114" fmla="*/ 232928 w 1206260"/>
              <a:gd name="connsiteY114" fmla="*/ 1376077 h 1684262"/>
              <a:gd name="connsiteX115" fmla="*/ 856244 w 1206260"/>
              <a:gd name="connsiteY115" fmla="*/ 715613 h 1684262"/>
              <a:gd name="connsiteX116" fmla="*/ 817635 w 1206260"/>
              <a:gd name="connsiteY116" fmla="*/ 708913 h 1684262"/>
              <a:gd name="connsiteX117" fmla="*/ 721084 w 1206260"/>
              <a:gd name="connsiteY117" fmla="*/ 657225 h 1684262"/>
              <a:gd name="connsiteX118" fmla="*/ 855767 w 1206260"/>
              <a:gd name="connsiteY118" fmla="*/ 715613 h 1684262"/>
              <a:gd name="connsiteX119" fmla="*/ 856244 w 1206260"/>
              <a:gd name="connsiteY119" fmla="*/ 715613 h 1684262"/>
              <a:gd name="connsiteX120" fmla="*/ 663458 w 1206260"/>
              <a:gd name="connsiteY120" fmla="*/ 722662 h 1684262"/>
              <a:gd name="connsiteX121" fmla="*/ 644408 w 1206260"/>
              <a:gd name="connsiteY121" fmla="*/ 807149 h 1684262"/>
              <a:gd name="connsiteX122" fmla="*/ 662981 w 1206260"/>
              <a:gd name="connsiteY122" fmla="*/ 723138 h 1684262"/>
              <a:gd name="connsiteX123" fmla="*/ 663458 w 1206260"/>
              <a:gd name="connsiteY123" fmla="*/ 722662 h 1684262"/>
              <a:gd name="connsiteX124" fmla="*/ 628882 w 1206260"/>
              <a:gd name="connsiteY124" fmla="*/ 753332 h 1684262"/>
              <a:gd name="connsiteX125" fmla="*/ 655742 w 1206260"/>
              <a:gd name="connsiteY125" fmla="*/ 726472 h 1684262"/>
              <a:gd name="connsiteX126" fmla="*/ 628406 w 1206260"/>
              <a:gd name="connsiteY126" fmla="*/ 753332 h 1684262"/>
              <a:gd name="connsiteX127" fmla="*/ 628882 w 1206260"/>
              <a:gd name="connsiteY127" fmla="*/ 753332 h 1684262"/>
              <a:gd name="connsiteX128" fmla="*/ 771090 w 1206260"/>
              <a:gd name="connsiteY128" fmla="*/ 757237 h 1684262"/>
              <a:gd name="connsiteX129" fmla="*/ 690318 w 1206260"/>
              <a:gd name="connsiteY129" fmla="*/ 822579 h 1684262"/>
              <a:gd name="connsiteX130" fmla="*/ 770614 w 1206260"/>
              <a:gd name="connsiteY130" fmla="*/ 757237 h 1684262"/>
              <a:gd name="connsiteX131" fmla="*/ 771090 w 1206260"/>
              <a:gd name="connsiteY131" fmla="*/ 757237 h 1684262"/>
              <a:gd name="connsiteX132" fmla="*/ 759565 w 1206260"/>
              <a:gd name="connsiteY132" fmla="*/ 538162 h 1684262"/>
              <a:gd name="connsiteX133" fmla="*/ 851767 w 1206260"/>
              <a:gd name="connsiteY133" fmla="*/ 480536 h 1684262"/>
              <a:gd name="connsiteX134" fmla="*/ 759089 w 1206260"/>
              <a:gd name="connsiteY134" fmla="*/ 538067 h 1684262"/>
              <a:gd name="connsiteX135" fmla="*/ 759565 w 1206260"/>
              <a:gd name="connsiteY135" fmla="*/ 538162 h 1684262"/>
              <a:gd name="connsiteX136" fmla="*/ 877961 w 1206260"/>
              <a:gd name="connsiteY136" fmla="*/ 342138 h 1684262"/>
              <a:gd name="connsiteX137" fmla="*/ 812619 w 1206260"/>
              <a:gd name="connsiteY137" fmla="*/ 442055 h 1684262"/>
              <a:gd name="connsiteX138" fmla="*/ 877961 w 1206260"/>
              <a:gd name="connsiteY138" fmla="*/ 342138 h 1684262"/>
              <a:gd name="connsiteX139" fmla="*/ 681841 w 1206260"/>
              <a:gd name="connsiteY139" fmla="*/ 323088 h 1684262"/>
              <a:gd name="connsiteX140" fmla="*/ 758803 w 1206260"/>
              <a:gd name="connsiteY140" fmla="*/ 430816 h 1684262"/>
              <a:gd name="connsiteX141" fmla="*/ 643455 w 1206260"/>
              <a:gd name="connsiteY141" fmla="*/ 396145 h 1684262"/>
              <a:gd name="connsiteX142" fmla="*/ 639550 w 1206260"/>
              <a:gd name="connsiteY142" fmla="*/ 438436 h 1684262"/>
              <a:gd name="connsiteX143" fmla="*/ 682127 w 1206260"/>
              <a:gd name="connsiteY143" fmla="*/ 323088 h 1684262"/>
              <a:gd name="connsiteX144" fmla="*/ 681841 w 1206260"/>
              <a:gd name="connsiteY144" fmla="*/ 323088 h 1684262"/>
              <a:gd name="connsiteX145" fmla="*/ 351323 w 1206260"/>
              <a:gd name="connsiteY145" fmla="*/ 219361 h 1684262"/>
              <a:gd name="connsiteX146" fmla="*/ 383994 w 1206260"/>
              <a:gd name="connsiteY146" fmla="*/ 183070 h 1684262"/>
              <a:gd name="connsiteX147" fmla="*/ 403711 w 1206260"/>
              <a:gd name="connsiteY147" fmla="*/ 175069 h 1684262"/>
              <a:gd name="connsiteX148" fmla="*/ 411331 w 1206260"/>
              <a:gd name="connsiteY148" fmla="*/ 176117 h 1684262"/>
              <a:gd name="connsiteX149" fmla="*/ 569351 w 1206260"/>
              <a:gd name="connsiteY149" fmla="*/ 242792 h 1684262"/>
              <a:gd name="connsiteX150" fmla="*/ 569922 w 1206260"/>
              <a:gd name="connsiteY150" fmla="*/ 242792 h 1684262"/>
              <a:gd name="connsiteX151" fmla="*/ 558873 w 1206260"/>
              <a:gd name="connsiteY151" fmla="*/ 299942 h 1684262"/>
              <a:gd name="connsiteX152" fmla="*/ 351609 w 1206260"/>
              <a:gd name="connsiteY152" fmla="*/ 219075 h 1684262"/>
              <a:gd name="connsiteX153" fmla="*/ 351323 w 1206260"/>
              <a:gd name="connsiteY153" fmla="*/ 219361 h 1684262"/>
              <a:gd name="connsiteX154" fmla="*/ 470767 w 1206260"/>
              <a:gd name="connsiteY154" fmla="*/ 361188 h 1684262"/>
              <a:gd name="connsiteX155" fmla="*/ 566874 w 1206260"/>
              <a:gd name="connsiteY155" fmla="*/ 503396 h 1684262"/>
              <a:gd name="connsiteX156" fmla="*/ 470767 w 1206260"/>
              <a:gd name="connsiteY156" fmla="*/ 361188 h 1684262"/>
              <a:gd name="connsiteX157" fmla="*/ 632216 w 1206260"/>
              <a:gd name="connsiteY157" fmla="*/ 453485 h 1684262"/>
              <a:gd name="connsiteX158" fmla="*/ 699367 w 1206260"/>
              <a:gd name="connsiteY158" fmla="*/ 515112 h 1684262"/>
              <a:gd name="connsiteX159" fmla="*/ 759089 w 1206260"/>
              <a:gd name="connsiteY159" fmla="*/ 438055 h 1684262"/>
              <a:gd name="connsiteX160" fmla="*/ 678317 w 1206260"/>
              <a:gd name="connsiteY160" fmla="*/ 611029 h 1684262"/>
              <a:gd name="connsiteX161" fmla="*/ 640217 w 1206260"/>
              <a:gd name="connsiteY161" fmla="*/ 587978 h 1684262"/>
              <a:gd name="connsiteX162" fmla="*/ 632216 w 1206260"/>
              <a:gd name="connsiteY162" fmla="*/ 453581 h 1684262"/>
              <a:gd name="connsiteX163" fmla="*/ 632216 w 1206260"/>
              <a:gd name="connsiteY163" fmla="*/ 453485 h 1684262"/>
              <a:gd name="connsiteX164" fmla="*/ 686032 w 1206260"/>
              <a:gd name="connsiteY164" fmla="*/ 837819 h 1684262"/>
              <a:gd name="connsiteX165" fmla="*/ 628310 w 1206260"/>
              <a:gd name="connsiteY165" fmla="*/ 930116 h 1684262"/>
              <a:gd name="connsiteX166" fmla="*/ 686032 w 1206260"/>
              <a:gd name="connsiteY166" fmla="*/ 837914 h 1684262"/>
              <a:gd name="connsiteX167" fmla="*/ 686032 w 1206260"/>
              <a:gd name="connsiteY167" fmla="*/ 837819 h 1684262"/>
              <a:gd name="connsiteX168" fmla="*/ 743658 w 1206260"/>
              <a:gd name="connsiteY168" fmla="*/ 1291400 h 1684262"/>
              <a:gd name="connsiteX169" fmla="*/ 547634 w 1206260"/>
              <a:gd name="connsiteY169" fmla="*/ 1206818 h 1684262"/>
              <a:gd name="connsiteX170" fmla="*/ 573446 w 1206260"/>
              <a:gd name="connsiteY170" fmla="*/ 1222439 h 1684262"/>
              <a:gd name="connsiteX171" fmla="*/ 603450 w 1206260"/>
              <a:gd name="connsiteY171" fmla="*/ 1227487 h 1684262"/>
              <a:gd name="connsiteX172" fmla="*/ 743658 w 1206260"/>
              <a:gd name="connsiteY172" fmla="*/ 1291495 h 1684262"/>
              <a:gd name="connsiteX173" fmla="*/ 743658 w 1206260"/>
              <a:gd name="connsiteY173" fmla="*/ 1291400 h 1684262"/>
              <a:gd name="connsiteX174" fmla="*/ 578399 w 1206260"/>
              <a:gd name="connsiteY174" fmla="*/ 945452 h 1684262"/>
              <a:gd name="connsiteX175" fmla="*/ 689842 w 1206260"/>
              <a:gd name="connsiteY175" fmla="*/ 1122236 h 1684262"/>
              <a:gd name="connsiteX176" fmla="*/ 578399 w 1206260"/>
              <a:gd name="connsiteY176" fmla="*/ 945547 h 1684262"/>
              <a:gd name="connsiteX177" fmla="*/ 578399 w 1206260"/>
              <a:gd name="connsiteY177" fmla="*/ 945452 h 1684262"/>
              <a:gd name="connsiteX178" fmla="*/ 351609 w 1206260"/>
              <a:gd name="connsiteY178" fmla="*/ 1045464 h 1684262"/>
              <a:gd name="connsiteX179" fmla="*/ 382375 w 1206260"/>
              <a:gd name="connsiteY179" fmla="*/ 887825 h 1684262"/>
              <a:gd name="connsiteX180" fmla="*/ 351609 w 1206260"/>
              <a:gd name="connsiteY180" fmla="*/ 1045559 h 1684262"/>
              <a:gd name="connsiteX181" fmla="*/ 351609 w 1206260"/>
              <a:gd name="connsiteY181" fmla="*/ 1045464 h 1684262"/>
              <a:gd name="connsiteX182" fmla="*/ 420761 w 1206260"/>
              <a:gd name="connsiteY182" fmla="*/ 1018413 h 1684262"/>
              <a:gd name="connsiteX183" fmla="*/ 605260 w 1206260"/>
              <a:gd name="connsiteY183" fmla="*/ 1180338 h 1684262"/>
              <a:gd name="connsiteX184" fmla="*/ 420761 w 1206260"/>
              <a:gd name="connsiteY184" fmla="*/ 1018413 h 1684262"/>
              <a:gd name="connsiteX185" fmla="*/ 366944 w 1206260"/>
              <a:gd name="connsiteY185" fmla="*/ 1414272 h 1684262"/>
              <a:gd name="connsiteX186" fmla="*/ 597640 w 1206260"/>
              <a:gd name="connsiteY186" fmla="*/ 1460468 h 1684262"/>
              <a:gd name="connsiteX187" fmla="*/ 366944 w 1206260"/>
              <a:gd name="connsiteY187" fmla="*/ 1414463 h 1684262"/>
              <a:gd name="connsiteX188" fmla="*/ 366944 w 1206260"/>
              <a:gd name="connsiteY188" fmla="*/ 1414272 h 1684262"/>
              <a:gd name="connsiteX189" fmla="*/ 536108 w 1206260"/>
              <a:gd name="connsiteY189" fmla="*/ 1644968 h 1684262"/>
              <a:gd name="connsiteX190" fmla="*/ 498008 w 1206260"/>
              <a:gd name="connsiteY190" fmla="*/ 1625918 h 1684262"/>
              <a:gd name="connsiteX191" fmla="*/ 471148 w 1206260"/>
              <a:gd name="connsiteY191" fmla="*/ 1618202 h 1684262"/>
              <a:gd name="connsiteX192" fmla="*/ 471148 w 1206260"/>
              <a:gd name="connsiteY192" fmla="*/ 1664399 h 1684262"/>
              <a:gd name="connsiteX193" fmla="*/ 401901 w 1206260"/>
              <a:gd name="connsiteY193" fmla="*/ 1579817 h 1684262"/>
              <a:gd name="connsiteX194" fmla="*/ 536108 w 1206260"/>
              <a:gd name="connsiteY194" fmla="*/ 1645158 h 1684262"/>
              <a:gd name="connsiteX195" fmla="*/ 536108 w 1206260"/>
              <a:gd name="connsiteY195" fmla="*/ 1644968 h 1684262"/>
              <a:gd name="connsiteX196" fmla="*/ 616785 w 1206260"/>
              <a:gd name="connsiteY196" fmla="*/ 1564196 h 1684262"/>
              <a:gd name="connsiteX197" fmla="*/ 555349 w 1206260"/>
              <a:gd name="connsiteY197" fmla="*/ 1541145 h 1684262"/>
              <a:gd name="connsiteX198" fmla="*/ 638597 w 1206260"/>
              <a:gd name="connsiteY198" fmla="*/ 1493520 h 1684262"/>
              <a:gd name="connsiteX199" fmla="*/ 739848 w 1206260"/>
              <a:gd name="connsiteY199" fmla="*/ 1525715 h 1684262"/>
              <a:gd name="connsiteX200" fmla="*/ 616785 w 1206260"/>
              <a:gd name="connsiteY200" fmla="*/ 1564386 h 1684262"/>
              <a:gd name="connsiteX201" fmla="*/ 616785 w 1206260"/>
              <a:gd name="connsiteY201" fmla="*/ 1564196 h 1684262"/>
              <a:gd name="connsiteX202" fmla="*/ 752231 w 1206260"/>
              <a:gd name="connsiteY202" fmla="*/ 1664779 h 1684262"/>
              <a:gd name="connsiteX203" fmla="*/ 739658 w 1206260"/>
              <a:gd name="connsiteY203" fmla="*/ 1664779 h 1684262"/>
              <a:gd name="connsiteX204" fmla="*/ 731180 w 1206260"/>
              <a:gd name="connsiteY204" fmla="*/ 1664779 h 1684262"/>
              <a:gd name="connsiteX205" fmla="*/ 727561 w 1206260"/>
              <a:gd name="connsiteY205" fmla="*/ 1664779 h 1684262"/>
              <a:gd name="connsiteX206" fmla="*/ 713750 w 1206260"/>
              <a:gd name="connsiteY206" fmla="*/ 1666780 h 1684262"/>
              <a:gd name="connsiteX207" fmla="*/ 704225 w 1206260"/>
              <a:gd name="connsiteY207" fmla="*/ 1665256 h 1684262"/>
              <a:gd name="connsiteX208" fmla="*/ 705558 w 1206260"/>
              <a:gd name="connsiteY208" fmla="*/ 1667733 h 1684262"/>
              <a:gd name="connsiteX209" fmla="*/ 790045 w 1206260"/>
              <a:gd name="connsiteY209" fmla="*/ 1610106 h 1684262"/>
              <a:gd name="connsiteX210" fmla="*/ 752231 w 1206260"/>
              <a:gd name="connsiteY210" fmla="*/ 1664970 h 1684262"/>
              <a:gd name="connsiteX211" fmla="*/ 752231 w 1206260"/>
              <a:gd name="connsiteY211" fmla="*/ 1664779 h 1684262"/>
              <a:gd name="connsiteX212" fmla="*/ 857863 w 1206260"/>
              <a:gd name="connsiteY212" fmla="*/ 1591056 h 1684262"/>
              <a:gd name="connsiteX213" fmla="*/ 838813 w 1206260"/>
              <a:gd name="connsiteY213" fmla="*/ 1568958 h 1684262"/>
              <a:gd name="connsiteX214" fmla="*/ 836146 w 1206260"/>
              <a:gd name="connsiteY214" fmla="*/ 1564291 h 1684262"/>
              <a:gd name="connsiteX215" fmla="*/ 955179 w 1206260"/>
              <a:gd name="connsiteY215" fmla="*/ 1500720 h 1684262"/>
              <a:gd name="connsiteX216" fmla="*/ 1066493 w 1206260"/>
              <a:gd name="connsiteY216" fmla="*/ 1492065 h 1684262"/>
              <a:gd name="connsiteX217" fmla="*/ 857863 w 1206260"/>
              <a:gd name="connsiteY217" fmla="*/ 1591247 h 1684262"/>
              <a:gd name="connsiteX218" fmla="*/ 857863 w 1206260"/>
              <a:gd name="connsiteY218" fmla="*/ 1591056 h 1684262"/>
              <a:gd name="connsiteX219" fmla="*/ 1054979 w 1206260"/>
              <a:gd name="connsiteY219" fmla="*/ 1445037 h 1684262"/>
              <a:gd name="connsiteX220" fmla="*/ 916632 w 1206260"/>
              <a:gd name="connsiteY220" fmla="*/ 1468184 h 1684262"/>
              <a:gd name="connsiteX221" fmla="*/ 1028170 w 1206260"/>
              <a:gd name="connsiteY221" fmla="*/ 1445228 h 1684262"/>
              <a:gd name="connsiteX222" fmla="*/ 1054979 w 1206260"/>
              <a:gd name="connsiteY222" fmla="*/ 1445037 h 1684262"/>
              <a:gd name="connsiteX223" fmla="*/ 862816 w 1206260"/>
              <a:gd name="connsiteY223" fmla="*/ 1410462 h 1684262"/>
              <a:gd name="connsiteX224" fmla="*/ 647551 w 1206260"/>
              <a:gd name="connsiteY224" fmla="*/ 1448562 h 1684262"/>
              <a:gd name="connsiteX225" fmla="*/ 862816 w 1206260"/>
              <a:gd name="connsiteY225" fmla="*/ 1410653 h 1684262"/>
              <a:gd name="connsiteX226" fmla="*/ 862816 w 1206260"/>
              <a:gd name="connsiteY226" fmla="*/ 1410462 h 1684262"/>
              <a:gd name="connsiteX227" fmla="*/ 689842 w 1206260"/>
              <a:gd name="connsiteY227" fmla="*/ 1391412 h 1684262"/>
              <a:gd name="connsiteX228" fmla="*/ 924347 w 1206260"/>
              <a:gd name="connsiteY228" fmla="*/ 1306830 h 1684262"/>
              <a:gd name="connsiteX229" fmla="*/ 689842 w 1206260"/>
              <a:gd name="connsiteY229" fmla="*/ 1391412 h 1684262"/>
              <a:gd name="connsiteX230" fmla="*/ 1162663 w 1206260"/>
              <a:gd name="connsiteY230" fmla="*/ 1057085 h 1684262"/>
              <a:gd name="connsiteX231" fmla="*/ 1148756 w 1206260"/>
              <a:gd name="connsiteY231" fmla="*/ 1134428 h 1684262"/>
              <a:gd name="connsiteX232" fmla="*/ 1066841 w 1206260"/>
              <a:gd name="connsiteY232" fmla="*/ 1139762 h 1684262"/>
              <a:gd name="connsiteX233" fmla="*/ 1035790 w 1206260"/>
              <a:gd name="connsiteY233" fmla="*/ 1087755 h 1684262"/>
              <a:gd name="connsiteX234" fmla="*/ 1162663 w 1206260"/>
              <a:gd name="connsiteY234" fmla="*/ 1057085 h 1684262"/>
              <a:gd name="connsiteX235" fmla="*/ 987913 w 1206260"/>
              <a:gd name="connsiteY235" fmla="*/ 1181170 h 1684262"/>
              <a:gd name="connsiteX236" fmla="*/ 958923 w 1206260"/>
              <a:gd name="connsiteY236" fmla="*/ 1264444 h 1684262"/>
              <a:gd name="connsiteX237" fmla="*/ 905107 w 1206260"/>
              <a:gd name="connsiteY237" fmla="*/ 1118330 h 1684262"/>
              <a:gd name="connsiteX238" fmla="*/ 987913 w 1206260"/>
              <a:gd name="connsiteY238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309223 w 1206260"/>
              <a:gd name="connsiteY50" fmla="*/ 1259396 h 1684262"/>
              <a:gd name="connsiteX51" fmla="*/ 283886 w 1206260"/>
              <a:gd name="connsiteY51" fmla="*/ 1268063 h 1684262"/>
              <a:gd name="connsiteX52" fmla="*/ 284934 w 1206260"/>
              <a:gd name="connsiteY52" fmla="*/ 1275207 h 1684262"/>
              <a:gd name="connsiteX53" fmla="*/ 395615 w 1206260"/>
              <a:gd name="connsiteY53" fmla="*/ 1319117 h 1684262"/>
              <a:gd name="connsiteX54" fmla="*/ 257026 w 1206260"/>
              <a:gd name="connsiteY54" fmla="*/ 1309592 h 1684262"/>
              <a:gd name="connsiteX55" fmla="*/ 257026 w 1206260"/>
              <a:gd name="connsiteY55" fmla="*/ 1309592 h 1684262"/>
              <a:gd name="connsiteX56" fmla="*/ 248263 w 1206260"/>
              <a:gd name="connsiteY56" fmla="*/ 1308259 h 1684262"/>
              <a:gd name="connsiteX57" fmla="*/ 247691 w 1206260"/>
              <a:gd name="connsiteY57" fmla="*/ 1308735 h 1684262"/>
              <a:gd name="connsiteX58" fmla="*/ 229880 w 1206260"/>
              <a:gd name="connsiteY58" fmla="*/ 1312259 h 1684262"/>
              <a:gd name="connsiteX59" fmla="*/ 146155 w 1206260"/>
              <a:gd name="connsiteY59" fmla="*/ 1230344 h 1684262"/>
              <a:gd name="connsiteX60" fmla="*/ 115389 w 1206260"/>
              <a:gd name="connsiteY60" fmla="*/ 1430369 h 1684262"/>
              <a:gd name="connsiteX61" fmla="*/ 349799 w 1206260"/>
              <a:gd name="connsiteY61" fmla="*/ 1480280 h 1684262"/>
              <a:gd name="connsiteX62" fmla="*/ 299507 w 1206260"/>
              <a:gd name="connsiteY62" fmla="*/ 1464659 h 1684262"/>
              <a:gd name="connsiteX63" fmla="*/ 321034 w 1206260"/>
              <a:gd name="connsiteY63" fmla="*/ 1477042 h 1684262"/>
              <a:gd name="connsiteX64" fmla="*/ 330559 w 1206260"/>
              <a:gd name="connsiteY64" fmla="*/ 1484376 h 1684262"/>
              <a:gd name="connsiteX65" fmla="*/ 388280 w 1206260"/>
              <a:gd name="connsiteY65" fmla="*/ 1545717 h 1684262"/>
              <a:gd name="connsiteX66" fmla="*/ 348847 w 1206260"/>
              <a:gd name="connsiteY66" fmla="*/ 1542479 h 1684262"/>
              <a:gd name="connsiteX67" fmla="*/ 255883 w 1206260"/>
              <a:gd name="connsiteY67" fmla="*/ 1502664 h 1684262"/>
              <a:gd name="connsiteX68" fmla="*/ 255883 w 1206260"/>
              <a:gd name="connsiteY68" fmla="*/ 1502664 h 1684262"/>
              <a:gd name="connsiteX69" fmla="*/ 239976 w 1206260"/>
              <a:gd name="connsiteY69" fmla="*/ 1484281 h 1684262"/>
              <a:gd name="connsiteX70" fmla="*/ 203495 w 1206260"/>
              <a:gd name="connsiteY70" fmla="*/ 1484281 h 1684262"/>
              <a:gd name="connsiteX71" fmla="*/ 187303 w 1206260"/>
              <a:gd name="connsiteY71" fmla="*/ 1499140 h 1684262"/>
              <a:gd name="connsiteX72" fmla="*/ 490674 w 1206260"/>
              <a:gd name="connsiteY72" fmla="*/ 1673352 h 1684262"/>
              <a:gd name="connsiteX73" fmla="*/ 757374 w 1206260"/>
              <a:gd name="connsiteY73" fmla="*/ 1682401 h 1684262"/>
              <a:gd name="connsiteX74" fmla="*/ 988070 w 1206260"/>
              <a:gd name="connsiteY74" fmla="*/ 1594485 h 1684262"/>
              <a:gd name="connsiteX75" fmla="*/ 1152566 w 1206260"/>
              <a:gd name="connsiteY75" fmla="*/ 1394460 h 1684262"/>
              <a:gd name="connsiteX76" fmla="*/ 918822 w 1206260"/>
              <a:gd name="connsiteY76" fmla="*/ 1363507 h 1684262"/>
              <a:gd name="connsiteX77" fmla="*/ 802904 w 1206260"/>
              <a:gd name="connsiteY77" fmla="*/ 1350454 h 1684262"/>
              <a:gd name="connsiteX78" fmla="*/ 841956 w 1206260"/>
              <a:gd name="connsiteY78" fmla="*/ 1326547 h 1684262"/>
              <a:gd name="connsiteX79" fmla="*/ 1018286 w 1206260"/>
              <a:gd name="connsiteY79" fmla="*/ 1315425 h 1684262"/>
              <a:gd name="connsiteX80" fmla="*/ 980354 w 1206260"/>
              <a:gd name="connsiteY80" fmla="*/ 1268921 h 1684262"/>
              <a:gd name="connsiteX81" fmla="*/ 1091488 w 1206260"/>
              <a:gd name="connsiteY81" fmla="*/ 1221043 h 1684262"/>
              <a:gd name="connsiteX82" fmla="*/ 911203 w 1206260"/>
              <a:gd name="connsiteY82" fmla="*/ 1022890 h 1684262"/>
              <a:gd name="connsiteX83" fmla="*/ 1193429 w 1206260"/>
              <a:gd name="connsiteY83" fmla="*/ 899446 h 1684262"/>
              <a:gd name="connsiteX84" fmla="*/ 759089 w 1206260"/>
              <a:gd name="connsiteY84" fmla="*/ 61246 h 1684262"/>
              <a:gd name="connsiteX85" fmla="*/ 720989 w 1206260"/>
              <a:gd name="connsiteY85" fmla="*/ 145828 h 1684262"/>
              <a:gd name="connsiteX86" fmla="*/ 759089 w 1206260"/>
              <a:gd name="connsiteY86" fmla="*/ 61436 h 1684262"/>
              <a:gd name="connsiteX87" fmla="*/ 759089 w 1206260"/>
              <a:gd name="connsiteY87" fmla="*/ 61246 h 1684262"/>
              <a:gd name="connsiteX88" fmla="*/ 363611 w 1206260"/>
              <a:gd name="connsiteY88" fmla="*/ 545783 h 1684262"/>
              <a:gd name="connsiteX89" fmla="*/ 348275 w 1206260"/>
              <a:gd name="connsiteY89" fmla="*/ 553498 h 1684262"/>
              <a:gd name="connsiteX90" fmla="*/ 363611 w 1206260"/>
              <a:gd name="connsiteY90" fmla="*/ 545783 h 1684262"/>
              <a:gd name="connsiteX91" fmla="*/ 232451 w 1206260"/>
              <a:gd name="connsiteY91" fmla="*/ 523113 h 1684262"/>
              <a:gd name="connsiteX92" fmla="*/ 254694 w 1206260"/>
              <a:gd name="connsiteY92" fmla="*/ 664096 h 1684262"/>
              <a:gd name="connsiteX93" fmla="*/ 232451 w 1206260"/>
              <a:gd name="connsiteY93" fmla="*/ 523113 h 1684262"/>
              <a:gd name="connsiteX94" fmla="*/ 340084 w 1206260"/>
              <a:gd name="connsiteY94" fmla="*/ 692277 h 1684262"/>
              <a:gd name="connsiteX95" fmla="*/ 470767 w 1206260"/>
              <a:gd name="connsiteY95" fmla="*/ 684562 h 1684262"/>
              <a:gd name="connsiteX96" fmla="*/ 340084 w 1206260"/>
              <a:gd name="connsiteY96" fmla="*/ 691896 h 1684262"/>
              <a:gd name="connsiteX97" fmla="*/ 340084 w 1206260"/>
              <a:gd name="connsiteY97" fmla="*/ 692277 h 1684262"/>
              <a:gd name="connsiteX98" fmla="*/ 382375 w 1206260"/>
              <a:gd name="connsiteY98" fmla="*/ 615410 h 1684262"/>
              <a:gd name="connsiteX99" fmla="*/ 516868 w 1206260"/>
              <a:gd name="connsiteY99" fmla="*/ 688372 h 1684262"/>
              <a:gd name="connsiteX100" fmla="*/ 382661 w 1206260"/>
              <a:gd name="connsiteY100" fmla="*/ 615029 h 1684262"/>
              <a:gd name="connsiteX101" fmla="*/ 382375 w 1206260"/>
              <a:gd name="connsiteY101" fmla="*/ 615410 h 1684262"/>
              <a:gd name="connsiteX102" fmla="*/ 201400 w 1206260"/>
              <a:gd name="connsiteY102" fmla="*/ 907542 h 1684262"/>
              <a:gd name="connsiteX103" fmla="*/ 163300 w 1206260"/>
              <a:gd name="connsiteY103" fmla="*/ 838295 h 1684262"/>
              <a:gd name="connsiteX104" fmla="*/ 201686 w 1206260"/>
              <a:gd name="connsiteY104" fmla="*/ 907161 h 1684262"/>
              <a:gd name="connsiteX105" fmla="*/ 201400 w 1206260"/>
              <a:gd name="connsiteY105" fmla="*/ 907542 h 1684262"/>
              <a:gd name="connsiteX106" fmla="*/ 97811 w 1206260"/>
              <a:gd name="connsiteY106" fmla="*/ 1285557 h 1684262"/>
              <a:gd name="connsiteX107" fmla="*/ 123279 w 1206260"/>
              <a:gd name="connsiteY107" fmla="*/ 1264178 h 1684262"/>
              <a:gd name="connsiteX108" fmla="*/ 231975 w 1206260"/>
              <a:gd name="connsiteY108" fmla="*/ 1341501 h 1684262"/>
              <a:gd name="connsiteX109" fmla="*/ 97811 w 1206260"/>
              <a:gd name="connsiteY109" fmla="*/ 1285557 h 1684262"/>
              <a:gd name="connsiteX110" fmla="*/ 232928 w 1206260"/>
              <a:gd name="connsiteY110" fmla="*/ 1376077 h 1684262"/>
              <a:gd name="connsiteX111" fmla="*/ 279029 w 1206260"/>
              <a:gd name="connsiteY111" fmla="*/ 1379887 h 1684262"/>
              <a:gd name="connsiteX112" fmla="*/ 232451 w 1206260"/>
              <a:gd name="connsiteY112" fmla="*/ 1376077 h 1684262"/>
              <a:gd name="connsiteX113" fmla="*/ 232928 w 1206260"/>
              <a:gd name="connsiteY113" fmla="*/ 1376077 h 1684262"/>
              <a:gd name="connsiteX114" fmla="*/ 856244 w 1206260"/>
              <a:gd name="connsiteY114" fmla="*/ 715613 h 1684262"/>
              <a:gd name="connsiteX115" fmla="*/ 817635 w 1206260"/>
              <a:gd name="connsiteY115" fmla="*/ 708913 h 1684262"/>
              <a:gd name="connsiteX116" fmla="*/ 721084 w 1206260"/>
              <a:gd name="connsiteY116" fmla="*/ 657225 h 1684262"/>
              <a:gd name="connsiteX117" fmla="*/ 855767 w 1206260"/>
              <a:gd name="connsiteY117" fmla="*/ 715613 h 1684262"/>
              <a:gd name="connsiteX118" fmla="*/ 856244 w 1206260"/>
              <a:gd name="connsiteY118" fmla="*/ 715613 h 1684262"/>
              <a:gd name="connsiteX119" fmla="*/ 663458 w 1206260"/>
              <a:gd name="connsiteY119" fmla="*/ 722662 h 1684262"/>
              <a:gd name="connsiteX120" fmla="*/ 644408 w 1206260"/>
              <a:gd name="connsiteY120" fmla="*/ 807149 h 1684262"/>
              <a:gd name="connsiteX121" fmla="*/ 662981 w 1206260"/>
              <a:gd name="connsiteY121" fmla="*/ 723138 h 1684262"/>
              <a:gd name="connsiteX122" fmla="*/ 663458 w 1206260"/>
              <a:gd name="connsiteY122" fmla="*/ 722662 h 1684262"/>
              <a:gd name="connsiteX123" fmla="*/ 628882 w 1206260"/>
              <a:gd name="connsiteY123" fmla="*/ 753332 h 1684262"/>
              <a:gd name="connsiteX124" fmla="*/ 655742 w 1206260"/>
              <a:gd name="connsiteY124" fmla="*/ 726472 h 1684262"/>
              <a:gd name="connsiteX125" fmla="*/ 628406 w 1206260"/>
              <a:gd name="connsiteY125" fmla="*/ 753332 h 1684262"/>
              <a:gd name="connsiteX126" fmla="*/ 628882 w 1206260"/>
              <a:gd name="connsiteY126" fmla="*/ 753332 h 1684262"/>
              <a:gd name="connsiteX127" fmla="*/ 771090 w 1206260"/>
              <a:gd name="connsiteY127" fmla="*/ 757237 h 1684262"/>
              <a:gd name="connsiteX128" fmla="*/ 690318 w 1206260"/>
              <a:gd name="connsiteY128" fmla="*/ 822579 h 1684262"/>
              <a:gd name="connsiteX129" fmla="*/ 770614 w 1206260"/>
              <a:gd name="connsiteY129" fmla="*/ 757237 h 1684262"/>
              <a:gd name="connsiteX130" fmla="*/ 771090 w 1206260"/>
              <a:gd name="connsiteY130" fmla="*/ 757237 h 1684262"/>
              <a:gd name="connsiteX131" fmla="*/ 759565 w 1206260"/>
              <a:gd name="connsiteY131" fmla="*/ 538162 h 1684262"/>
              <a:gd name="connsiteX132" fmla="*/ 851767 w 1206260"/>
              <a:gd name="connsiteY132" fmla="*/ 480536 h 1684262"/>
              <a:gd name="connsiteX133" fmla="*/ 759089 w 1206260"/>
              <a:gd name="connsiteY133" fmla="*/ 538067 h 1684262"/>
              <a:gd name="connsiteX134" fmla="*/ 759565 w 1206260"/>
              <a:gd name="connsiteY134" fmla="*/ 538162 h 1684262"/>
              <a:gd name="connsiteX135" fmla="*/ 877961 w 1206260"/>
              <a:gd name="connsiteY135" fmla="*/ 342138 h 1684262"/>
              <a:gd name="connsiteX136" fmla="*/ 812619 w 1206260"/>
              <a:gd name="connsiteY136" fmla="*/ 442055 h 1684262"/>
              <a:gd name="connsiteX137" fmla="*/ 877961 w 1206260"/>
              <a:gd name="connsiteY137" fmla="*/ 342138 h 1684262"/>
              <a:gd name="connsiteX138" fmla="*/ 681841 w 1206260"/>
              <a:gd name="connsiteY138" fmla="*/ 323088 h 1684262"/>
              <a:gd name="connsiteX139" fmla="*/ 758803 w 1206260"/>
              <a:gd name="connsiteY139" fmla="*/ 430816 h 1684262"/>
              <a:gd name="connsiteX140" fmla="*/ 643455 w 1206260"/>
              <a:gd name="connsiteY140" fmla="*/ 396145 h 1684262"/>
              <a:gd name="connsiteX141" fmla="*/ 639550 w 1206260"/>
              <a:gd name="connsiteY141" fmla="*/ 438436 h 1684262"/>
              <a:gd name="connsiteX142" fmla="*/ 682127 w 1206260"/>
              <a:gd name="connsiteY142" fmla="*/ 323088 h 1684262"/>
              <a:gd name="connsiteX143" fmla="*/ 681841 w 1206260"/>
              <a:gd name="connsiteY143" fmla="*/ 323088 h 1684262"/>
              <a:gd name="connsiteX144" fmla="*/ 351323 w 1206260"/>
              <a:gd name="connsiteY144" fmla="*/ 219361 h 1684262"/>
              <a:gd name="connsiteX145" fmla="*/ 383994 w 1206260"/>
              <a:gd name="connsiteY145" fmla="*/ 183070 h 1684262"/>
              <a:gd name="connsiteX146" fmla="*/ 403711 w 1206260"/>
              <a:gd name="connsiteY146" fmla="*/ 175069 h 1684262"/>
              <a:gd name="connsiteX147" fmla="*/ 411331 w 1206260"/>
              <a:gd name="connsiteY147" fmla="*/ 176117 h 1684262"/>
              <a:gd name="connsiteX148" fmla="*/ 569351 w 1206260"/>
              <a:gd name="connsiteY148" fmla="*/ 242792 h 1684262"/>
              <a:gd name="connsiteX149" fmla="*/ 569922 w 1206260"/>
              <a:gd name="connsiteY149" fmla="*/ 242792 h 1684262"/>
              <a:gd name="connsiteX150" fmla="*/ 558873 w 1206260"/>
              <a:gd name="connsiteY150" fmla="*/ 299942 h 1684262"/>
              <a:gd name="connsiteX151" fmla="*/ 351609 w 1206260"/>
              <a:gd name="connsiteY151" fmla="*/ 219075 h 1684262"/>
              <a:gd name="connsiteX152" fmla="*/ 351323 w 1206260"/>
              <a:gd name="connsiteY152" fmla="*/ 219361 h 1684262"/>
              <a:gd name="connsiteX153" fmla="*/ 470767 w 1206260"/>
              <a:gd name="connsiteY153" fmla="*/ 361188 h 1684262"/>
              <a:gd name="connsiteX154" fmla="*/ 566874 w 1206260"/>
              <a:gd name="connsiteY154" fmla="*/ 503396 h 1684262"/>
              <a:gd name="connsiteX155" fmla="*/ 470767 w 1206260"/>
              <a:gd name="connsiteY155" fmla="*/ 361188 h 1684262"/>
              <a:gd name="connsiteX156" fmla="*/ 632216 w 1206260"/>
              <a:gd name="connsiteY156" fmla="*/ 453485 h 1684262"/>
              <a:gd name="connsiteX157" fmla="*/ 699367 w 1206260"/>
              <a:gd name="connsiteY157" fmla="*/ 515112 h 1684262"/>
              <a:gd name="connsiteX158" fmla="*/ 759089 w 1206260"/>
              <a:gd name="connsiteY158" fmla="*/ 438055 h 1684262"/>
              <a:gd name="connsiteX159" fmla="*/ 678317 w 1206260"/>
              <a:gd name="connsiteY159" fmla="*/ 611029 h 1684262"/>
              <a:gd name="connsiteX160" fmla="*/ 640217 w 1206260"/>
              <a:gd name="connsiteY160" fmla="*/ 587978 h 1684262"/>
              <a:gd name="connsiteX161" fmla="*/ 632216 w 1206260"/>
              <a:gd name="connsiteY161" fmla="*/ 453581 h 1684262"/>
              <a:gd name="connsiteX162" fmla="*/ 632216 w 1206260"/>
              <a:gd name="connsiteY162" fmla="*/ 453485 h 1684262"/>
              <a:gd name="connsiteX163" fmla="*/ 686032 w 1206260"/>
              <a:gd name="connsiteY163" fmla="*/ 837819 h 1684262"/>
              <a:gd name="connsiteX164" fmla="*/ 628310 w 1206260"/>
              <a:gd name="connsiteY164" fmla="*/ 930116 h 1684262"/>
              <a:gd name="connsiteX165" fmla="*/ 686032 w 1206260"/>
              <a:gd name="connsiteY165" fmla="*/ 837914 h 1684262"/>
              <a:gd name="connsiteX166" fmla="*/ 686032 w 1206260"/>
              <a:gd name="connsiteY166" fmla="*/ 837819 h 1684262"/>
              <a:gd name="connsiteX167" fmla="*/ 743658 w 1206260"/>
              <a:gd name="connsiteY167" fmla="*/ 1291400 h 1684262"/>
              <a:gd name="connsiteX168" fmla="*/ 547634 w 1206260"/>
              <a:gd name="connsiteY168" fmla="*/ 1206818 h 1684262"/>
              <a:gd name="connsiteX169" fmla="*/ 573446 w 1206260"/>
              <a:gd name="connsiteY169" fmla="*/ 1222439 h 1684262"/>
              <a:gd name="connsiteX170" fmla="*/ 603450 w 1206260"/>
              <a:gd name="connsiteY170" fmla="*/ 1227487 h 1684262"/>
              <a:gd name="connsiteX171" fmla="*/ 743658 w 1206260"/>
              <a:gd name="connsiteY171" fmla="*/ 1291495 h 1684262"/>
              <a:gd name="connsiteX172" fmla="*/ 743658 w 1206260"/>
              <a:gd name="connsiteY172" fmla="*/ 1291400 h 1684262"/>
              <a:gd name="connsiteX173" fmla="*/ 578399 w 1206260"/>
              <a:gd name="connsiteY173" fmla="*/ 945452 h 1684262"/>
              <a:gd name="connsiteX174" fmla="*/ 689842 w 1206260"/>
              <a:gd name="connsiteY174" fmla="*/ 1122236 h 1684262"/>
              <a:gd name="connsiteX175" fmla="*/ 578399 w 1206260"/>
              <a:gd name="connsiteY175" fmla="*/ 945547 h 1684262"/>
              <a:gd name="connsiteX176" fmla="*/ 578399 w 1206260"/>
              <a:gd name="connsiteY176" fmla="*/ 945452 h 1684262"/>
              <a:gd name="connsiteX177" fmla="*/ 351609 w 1206260"/>
              <a:gd name="connsiteY177" fmla="*/ 1045464 h 1684262"/>
              <a:gd name="connsiteX178" fmla="*/ 382375 w 1206260"/>
              <a:gd name="connsiteY178" fmla="*/ 887825 h 1684262"/>
              <a:gd name="connsiteX179" fmla="*/ 351609 w 1206260"/>
              <a:gd name="connsiteY179" fmla="*/ 1045559 h 1684262"/>
              <a:gd name="connsiteX180" fmla="*/ 351609 w 1206260"/>
              <a:gd name="connsiteY180" fmla="*/ 1045464 h 1684262"/>
              <a:gd name="connsiteX181" fmla="*/ 420761 w 1206260"/>
              <a:gd name="connsiteY181" fmla="*/ 1018413 h 1684262"/>
              <a:gd name="connsiteX182" fmla="*/ 605260 w 1206260"/>
              <a:gd name="connsiteY182" fmla="*/ 1180338 h 1684262"/>
              <a:gd name="connsiteX183" fmla="*/ 420761 w 1206260"/>
              <a:gd name="connsiteY183" fmla="*/ 1018413 h 1684262"/>
              <a:gd name="connsiteX184" fmla="*/ 366944 w 1206260"/>
              <a:gd name="connsiteY184" fmla="*/ 1414272 h 1684262"/>
              <a:gd name="connsiteX185" fmla="*/ 597640 w 1206260"/>
              <a:gd name="connsiteY185" fmla="*/ 1460468 h 1684262"/>
              <a:gd name="connsiteX186" fmla="*/ 366944 w 1206260"/>
              <a:gd name="connsiteY186" fmla="*/ 1414463 h 1684262"/>
              <a:gd name="connsiteX187" fmla="*/ 366944 w 1206260"/>
              <a:gd name="connsiteY187" fmla="*/ 1414272 h 1684262"/>
              <a:gd name="connsiteX188" fmla="*/ 536108 w 1206260"/>
              <a:gd name="connsiteY188" fmla="*/ 1644968 h 1684262"/>
              <a:gd name="connsiteX189" fmla="*/ 498008 w 1206260"/>
              <a:gd name="connsiteY189" fmla="*/ 1625918 h 1684262"/>
              <a:gd name="connsiteX190" fmla="*/ 471148 w 1206260"/>
              <a:gd name="connsiteY190" fmla="*/ 1618202 h 1684262"/>
              <a:gd name="connsiteX191" fmla="*/ 471148 w 1206260"/>
              <a:gd name="connsiteY191" fmla="*/ 1664399 h 1684262"/>
              <a:gd name="connsiteX192" fmla="*/ 401901 w 1206260"/>
              <a:gd name="connsiteY192" fmla="*/ 1579817 h 1684262"/>
              <a:gd name="connsiteX193" fmla="*/ 536108 w 1206260"/>
              <a:gd name="connsiteY193" fmla="*/ 1645158 h 1684262"/>
              <a:gd name="connsiteX194" fmla="*/ 536108 w 1206260"/>
              <a:gd name="connsiteY194" fmla="*/ 1644968 h 1684262"/>
              <a:gd name="connsiteX195" fmla="*/ 616785 w 1206260"/>
              <a:gd name="connsiteY195" fmla="*/ 1564196 h 1684262"/>
              <a:gd name="connsiteX196" fmla="*/ 555349 w 1206260"/>
              <a:gd name="connsiteY196" fmla="*/ 1541145 h 1684262"/>
              <a:gd name="connsiteX197" fmla="*/ 638597 w 1206260"/>
              <a:gd name="connsiteY197" fmla="*/ 1493520 h 1684262"/>
              <a:gd name="connsiteX198" fmla="*/ 739848 w 1206260"/>
              <a:gd name="connsiteY198" fmla="*/ 1525715 h 1684262"/>
              <a:gd name="connsiteX199" fmla="*/ 616785 w 1206260"/>
              <a:gd name="connsiteY199" fmla="*/ 1564386 h 1684262"/>
              <a:gd name="connsiteX200" fmla="*/ 616785 w 1206260"/>
              <a:gd name="connsiteY200" fmla="*/ 1564196 h 1684262"/>
              <a:gd name="connsiteX201" fmla="*/ 752231 w 1206260"/>
              <a:gd name="connsiteY201" fmla="*/ 1664779 h 1684262"/>
              <a:gd name="connsiteX202" fmla="*/ 739658 w 1206260"/>
              <a:gd name="connsiteY202" fmla="*/ 1664779 h 1684262"/>
              <a:gd name="connsiteX203" fmla="*/ 731180 w 1206260"/>
              <a:gd name="connsiteY203" fmla="*/ 1664779 h 1684262"/>
              <a:gd name="connsiteX204" fmla="*/ 727561 w 1206260"/>
              <a:gd name="connsiteY204" fmla="*/ 1664779 h 1684262"/>
              <a:gd name="connsiteX205" fmla="*/ 713750 w 1206260"/>
              <a:gd name="connsiteY205" fmla="*/ 1666780 h 1684262"/>
              <a:gd name="connsiteX206" fmla="*/ 704225 w 1206260"/>
              <a:gd name="connsiteY206" fmla="*/ 1665256 h 1684262"/>
              <a:gd name="connsiteX207" fmla="*/ 705558 w 1206260"/>
              <a:gd name="connsiteY207" fmla="*/ 1667733 h 1684262"/>
              <a:gd name="connsiteX208" fmla="*/ 790045 w 1206260"/>
              <a:gd name="connsiteY208" fmla="*/ 1610106 h 1684262"/>
              <a:gd name="connsiteX209" fmla="*/ 752231 w 1206260"/>
              <a:gd name="connsiteY209" fmla="*/ 1664970 h 1684262"/>
              <a:gd name="connsiteX210" fmla="*/ 752231 w 1206260"/>
              <a:gd name="connsiteY210" fmla="*/ 1664779 h 1684262"/>
              <a:gd name="connsiteX211" fmla="*/ 857863 w 1206260"/>
              <a:gd name="connsiteY211" fmla="*/ 1591056 h 1684262"/>
              <a:gd name="connsiteX212" fmla="*/ 838813 w 1206260"/>
              <a:gd name="connsiteY212" fmla="*/ 1568958 h 1684262"/>
              <a:gd name="connsiteX213" fmla="*/ 836146 w 1206260"/>
              <a:gd name="connsiteY213" fmla="*/ 1564291 h 1684262"/>
              <a:gd name="connsiteX214" fmla="*/ 955179 w 1206260"/>
              <a:gd name="connsiteY214" fmla="*/ 1500720 h 1684262"/>
              <a:gd name="connsiteX215" fmla="*/ 1066493 w 1206260"/>
              <a:gd name="connsiteY215" fmla="*/ 1492065 h 1684262"/>
              <a:gd name="connsiteX216" fmla="*/ 857863 w 1206260"/>
              <a:gd name="connsiteY216" fmla="*/ 1591247 h 1684262"/>
              <a:gd name="connsiteX217" fmla="*/ 857863 w 1206260"/>
              <a:gd name="connsiteY217" fmla="*/ 1591056 h 1684262"/>
              <a:gd name="connsiteX218" fmla="*/ 1054979 w 1206260"/>
              <a:gd name="connsiteY218" fmla="*/ 1445037 h 1684262"/>
              <a:gd name="connsiteX219" fmla="*/ 916632 w 1206260"/>
              <a:gd name="connsiteY219" fmla="*/ 1468184 h 1684262"/>
              <a:gd name="connsiteX220" fmla="*/ 1028170 w 1206260"/>
              <a:gd name="connsiteY220" fmla="*/ 1445228 h 1684262"/>
              <a:gd name="connsiteX221" fmla="*/ 1054979 w 1206260"/>
              <a:gd name="connsiteY221" fmla="*/ 1445037 h 1684262"/>
              <a:gd name="connsiteX222" fmla="*/ 862816 w 1206260"/>
              <a:gd name="connsiteY222" fmla="*/ 1410462 h 1684262"/>
              <a:gd name="connsiteX223" fmla="*/ 647551 w 1206260"/>
              <a:gd name="connsiteY223" fmla="*/ 1448562 h 1684262"/>
              <a:gd name="connsiteX224" fmla="*/ 862816 w 1206260"/>
              <a:gd name="connsiteY224" fmla="*/ 1410653 h 1684262"/>
              <a:gd name="connsiteX225" fmla="*/ 862816 w 1206260"/>
              <a:gd name="connsiteY225" fmla="*/ 1410462 h 1684262"/>
              <a:gd name="connsiteX226" fmla="*/ 689842 w 1206260"/>
              <a:gd name="connsiteY226" fmla="*/ 1391412 h 1684262"/>
              <a:gd name="connsiteX227" fmla="*/ 924347 w 1206260"/>
              <a:gd name="connsiteY227" fmla="*/ 1306830 h 1684262"/>
              <a:gd name="connsiteX228" fmla="*/ 689842 w 1206260"/>
              <a:gd name="connsiteY228" fmla="*/ 1391412 h 1684262"/>
              <a:gd name="connsiteX229" fmla="*/ 1162663 w 1206260"/>
              <a:gd name="connsiteY229" fmla="*/ 1057085 h 1684262"/>
              <a:gd name="connsiteX230" fmla="*/ 1148756 w 1206260"/>
              <a:gd name="connsiteY230" fmla="*/ 1134428 h 1684262"/>
              <a:gd name="connsiteX231" fmla="*/ 1066841 w 1206260"/>
              <a:gd name="connsiteY231" fmla="*/ 1139762 h 1684262"/>
              <a:gd name="connsiteX232" fmla="*/ 1035790 w 1206260"/>
              <a:gd name="connsiteY232" fmla="*/ 1087755 h 1684262"/>
              <a:gd name="connsiteX233" fmla="*/ 1162663 w 1206260"/>
              <a:gd name="connsiteY233" fmla="*/ 1057085 h 1684262"/>
              <a:gd name="connsiteX234" fmla="*/ 987913 w 1206260"/>
              <a:gd name="connsiteY234" fmla="*/ 1181170 h 1684262"/>
              <a:gd name="connsiteX235" fmla="*/ 958923 w 1206260"/>
              <a:gd name="connsiteY235" fmla="*/ 1264444 h 1684262"/>
              <a:gd name="connsiteX236" fmla="*/ 905107 w 1206260"/>
              <a:gd name="connsiteY236" fmla="*/ 1118330 h 1684262"/>
              <a:gd name="connsiteX237" fmla="*/ 987913 w 1206260"/>
              <a:gd name="connsiteY237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310842 w 1206260"/>
              <a:gd name="connsiteY49" fmla="*/ 1254824 h 1684262"/>
              <a:gd name="connsiteX50" fmla="*/ 283886 w 1206260"/>
              <a:gd name="connsiteY50" fmla="*/ 1268063 h 1684262"/>
              <a:gd name="connsiteX51" fmla="*/ 284934 w 1206260"/>
              <a:gd name="connsiteY51" fmla="*/ 1275207 h 1684262"/>
              <a:gd name="connsiteX52" fmla="*/ 395615 w 1206260"/>
              <a:gd name="connsiteY52" fmla="*/ 1319117 h 1684262"/>
              <a:gd name="connsiteX53" fmla="*/ 257026 w 1206260"/>
              <a:gd name="connsiteY53" fmla="*/ 1309592 h 1684262"/>
              <a:gd name="connsiteX54" fmla="*/ 257026 w 1206260"/>
              <a:gd name="connsiteY54" fmla="*/ 1309592 h 1684262"/>
              <a:gd name="connsiteX55" fmla="*/ 248263 w 1206260"/>
              <a:gd name="connsiteY55" fmla="*/ 1308259 h 1684262"/>
              <a:gd name="connsiteX56" fmla="*/ 247691 w 1206260"/>
              <a:gd name="connsiteY56" fmla="*/ 1308735 h 1684262"/>
              <a:gd name="connsiteX57" fmla="*/ 229880 w 1206260"/>
              <a:gd name="connsiteY57" fmla="*/ 1312259 h 1684262"/>
              <a:gd name="connsiteX58" fmla="*/ 146155 w 1206260"/>
              <a:gd name="connsiteY58" fmla="*/ 1230344 h 1684262"/>
              <a:gd name="connsiteX59" fmla="*/ 115389 w 1206260"/>
              <a:gd name="connsiteY59" fmla="*/ 1430369 h 1684262"/>
              <a:gd name="connsiteX60" fmla="*/ 349799 w 1206260"/>
              <a:gd name="connsiteY60" fmla="*/ 1480280 h 1684262"/>
              <a:gd name="connsiteX61" fmla="*/ 299507 w 1206260"/>
              <a:gd name="connsiteY61" fmla="*/ 1464659 h 1684262"/>
              <a:gd name="connsiteX62" fmla="*/ 321034 w 1206260"/>
              <a:gd name="connsiteY62" fmla="*/ 1477042 h 1684262"/>
              <a:gd name="connsiteX63" fmla="*/ 330559 w 1206260"/>
              <a:gd name="connsiteY63" fmla="*/ 1484376 h 1684262"/>
              <a:gd name="connsiteX64" fmla="*/ 388280 w 1206260"/>
              <a:gd name="connsiteY64" fmla="*/ 1545717 h 1684262"/>
              <a:gd name="connsiteX65" fmla="*/ 348847 w 1206260"/>
              <a:gd name="connsiteY65" fmla="*/ 1542479 h 1684262"/>
              <a:gd name="connsiteX66" fmla="*/ 255883 w 1206260"/>
              <a:gd name="connsiteY66" fmla="*/ 1502664 h 1684262"/>
              <a:gd name="connsiteX67" fmla="*/ 255883 w 1206260"/>
              <a:gd name="connsiteY67" fmla="*/ 1502664 h 1684262"/>
              <a:gd name="connsiteX68" fmla="*/ 239976 w 1206260"/>
              <a:gd name="connsiteY68" fmla="*/ 1484281 h 1684262"/>
              <a:gd name="connsiteX69" fmla="*/ 203495 w 1206260"/>
              <a:gd name="connsiteY69" fmla="*/ 1484281 h 1684262"/>
              <a:gd name="connsiteX70" fmla="*/ 187303 w 1206260"/>
              <a:gd name="connsiteY70" fmla="*/ 1499140 h 1684262"/>
              <a:gd name="connsiteX71" fmla="*/ 490674 w 1206260"/>
              <a:gd name="connsiteY71" fmla="*/ 1673352 h 1684262"/>
              <a:gd name="connsiteX72" fmla="*/ 757374 w 1206260"/>
              <a:gd name="connsiteY72" fmla="*/ 1682401 h 1684262"/>
              <a:gd name="connsiteX73" fmla="*/ 988070 w 1206260"/>
              <a:gd name="connsiteY73" fmla="*/ 1594485 h 1684262"/>
              <a:gd name="connsiteX74" fmla="*/ 1152566 w 1206260"/>
              <a:gd name="connsiteY74" fmla="*/ 1394460 h 1684262"/>
              <a:gd name="connsiteX75" fmla="*/ 918822 w 1206260"/>
              <a:gd name="connsiteY75" fmla="*/ 1363507 h 1684262"/>
              <a:gd name="connsiteX76" fmla="*/ 802904 w 1206260"/>
              <a:gd name="connsiteY76" fmla="*/ 1350454 h 1684262"/>
              <a:gd name="connsiteX77" fmla="*/ 841956 w 1206260"/>
              <a:gd name="connsiteY77" fmla="*/ 1326547 h 1684262"/>
              <a:gd name="connsiteX78" fmla="*/ 1018286 w 1206260"/>
              <a:gd name="connsiteY78" fmla="*/ 1315425 h 1684262"/>
              <a:gd name="connsiteX79" fmla="*/ 980354 w 1206260"/>
              <a:gd name="connsiteY79" fmla="*/ 1268921 h 1684262"/>
              <a:gd name="connsiteX80" fmla="*/ 1091488 w 1206260"/>
              <a:gd name="connsiteY80" fmla="*/ 1221043 h 1684262"/>
              <a:gd name="connsiteX81" fmla="*/ 911203 w 1206260"/>
              <a:gd name="connsiteY81" fmla="*/ 1022890 h 1684262"/>
              <a:gd name="connsiteX82" fmla="*/ 1193429 w 1206260"/>
              <a:gd name="connsiteY82" fmla="*/ 899446 h 1684262"/>
              <a:gd name="connsiteX83" fmla="*/ 759089 w 1206260"/>
              <a:gd name="connsiteY83" fmla="*/ 61246 h 1684262"/>
              <a:gd name="connsiteX84" fmla="*/ 720989 w 1206260"/>
              <a:gd name="connsiteY84" fmla="*/ 145828 h 1684262"/>
              <a:gd name="connsiteX85" fmla="*/ 759089 w 1206260"/>
              <a:gd name="connsiteY85" fmla="*/ 61436 h 1684262"/>
              <a:gd name="connsiteX86" fmla="*/ 759089 w 1206260"/>
              <a:gd name="connsiteY86" fmla="*/ 61246 h 1684262"/>
              <a:gd name="connsiteX87" fmla="*/ 363611 w 1206260"/>
              <a:gd name="connsiteY87" fmla="*/ 545783 h 1684262"/>
              <a:gd name="connsiteX88" fmla="*/ 348275 w 1206260"/>
              <a:gd name="connsiteY88" fmla="*/ 553498 h 1684262"/>
              <a:gd name="connsiteX89" fmla="*/ 363611 w 1206260"/>
              <a:gd name="connsiteY89" fmla="*/ 545783 h 1684262"/>
              <a:gd name="connsiteX90" fmla="*/ 232451 w 1206260"/>
              <a:gd name="connsiteY90" fmla="*/ 523113 h 1684262"/>
              <a:gd name="connsiteX91" fmla="*/ 254694 w 1206260"/>
              <a:gd name="connsiteY91" fmla="*/ 664096 h 1684262"/>
              <a:gd name="connsiteX92" fmla="*/ 232451 w 1206260"/>
              <a:gd name="connsiteY92" fmla="*/ 523113 h 1684262"/>
              <a:gd name="connsiteX93" fmla="*/ 340084 w 1206260"/>
              <a:gd name="connsiteY93" fmla="*/ 692277 h 1684262"/>
              <a:gd name="connsiteX94" fmla="*/ 470767 w 1206260"/>
              <a:gd name="connsiteY94" fmla="*/ 684562 h 1684262"/>
              <a:gd name="connsiteX95" fmla="*/ 340084 w 1206260"/>
              <a:gd name="connsiteY95" fmla="*/ 691896 h 1684262"/>
              <a:gd name="connsiteX96" fmla="*/ 340084 w 1206260"/>
              <a:gd name="connsiteY96" fmla="*/ 692277 h 1684262"/>
              <a:gd name="connsiteX97" fmla="*/ 382375 w 1206260"/>
              <a:gd name="connsiteY97" fmla="*/ 615410 h 1684262"/>
              <a:gd name="connsiteX98" fmla="*/ 516868 w 1206260"/>
              <a:gd name="connsiteY98" fmla="*/ 688372 h 1684262"/>
              <a:gd name="connsiteX99" fmla="*/ 382661 w 1206260"/>
              <a:gd name="connsiteY99" fmla="*/ 615029 h 1684262"/>
              <a:gd name="connsiteX100" fmla="*/ 382375 w 1206260"/>
              <a:gd name="connsiteY100" fmla="*/ 615410 h 1684262"/>
              <a:gd name="connsiteX101" fmla="*/ 201400 w 1206260"/>
              <a:gd name="connsiteY101" fmla="*/ 907542 h 1684262"/>
              <a:gd name="connsiteX102" fmla="*/ 163300 w 1206260"/>
              <a:gd name="connsiteY102" fmla="*/ 838295 h 1684262"/>
              <a:gd name="connsiteX103" fmla="*/ 201686 w 1206260"/>
              <a:gd name="connsiteY103" fmla="*/ 907161 h 1684262"/>
              <a:gd name="connsiteX104" fmla="*/ 201400 w 1206260"/>
              <a:gd name="connsiteY104" fmla="*/ 907542 h 1684262"/>
              <a:gd name="connsiteX105" fmla="*/ 97811 w 1206260"/>
              <a:gd name="connsiteY105" fmla="*/ 1285557 h 1684262"/>
              <a:gd name="connsiteX106" fmla="*/ 123279 w 1206260"/>
              <a:gd name="connsiteY106" fmla="*/ 1264178 h 1684262"/>
              <a:gd name="connsiteX107" fmla="*/ 231975 w 1206260"/>
              <a:gd name="connsiteY107" fmla="*/ 1341501 h 1684262"/>
              <a:gd name="connsiteX108" fmla="*/ 97811 w 1206260"/>
              <a:gd name="connsiteY108" fmla="*/ 1285557 h 1684262"/>
              <a:gd name="connsiteX109" fmla="*/ 232928 w 1206260"/>
              <a:gd name="connsiteY109" fmla="*/ 1376077 h 1684262"/>
              <a:gd name="connsiteX110" fmla="*/ 279029 w 1206260"/>
              <a:gd name="connsiteY110" fmla="*/ 1379887 h 1684262"/>
              <a:gd name="connsiteX111" fmla="*/ 232451 w 1206260"/>
              <a:gd name="connsiteY111" fmla="*/ 1376077 h 1684262"/>
              <a:gd name="connsiteX112" fmla="*/ 232928 w 1206260"/>
              <a:gd name="connsiteY112" fmla="*/ 1376077 h 1684262"/>
              <a:gd name="connsiteX113" fmla="*/ 856244 w 1206260"/>
              <a:gd name="connsiteY113" fmla="*/ 715613 h 1684262"/>
              <a:gd name="connsiteX114" fmla="*/ 817635 w 1206260"/>
              <a:gd name="connsiteY114" fmla="*/ 708913 h 1684262"/>
              <a:gd name="connsiteX115" fmla="*/ 721084 w 1206260"/>
              <a:gd name="connsiteY115" fmla="*/ 657225 h 1684262"/>
              <a:gd name="connsiteX116" fmla="*/ 855767 w 1206260"/>
              <a:gd name="connsiteY116" fmla="*/ 715613 h 1684262"/>
              <a:gd name="connsiteX117" fmla="*/ 856244 w 1206260"/>
              <a:gd name="connsiteY117" fmla="*/ 715613 h 1684262"/>
              <a:gd name="connsiteX118" fmla="*/ 663458 w 1206260"/>
              <a:gd name="connsiteY118" fmla="*/ 722662 h 1684262"/>
              <a:gd name="connsiteX119" fmla="*/ 644408 w 1206260"/>
              <a:gd name="connsiteY119" fmla="*/ 807149 h 1684262"/>
              <a:gd name="connsiteX120" fmla="*/ 662981 w 1206260"/>
              <a:gd name="connsiteY120" fmla="*/ 723138 h 1684262"/>
              <a:gd name="connsiteX121" fmla="*/ 663458 w 1206260"/>
              <a:gd name="connsiteY121" fmla="*/ 722662 h 1684262"/>
              <a:gd name="connsiteX122" fmla="*/ 628882 w 1206260"/>
              <a:gd name="connsiteY122" fmla="*/ 753332 h 1684262"/>
              <a:gd name="connsiteX123" fmla="*/ 655742 w 1206260"/>
              <a:gd name="connsiteY123" fmla="*/ 726472 h 1684262"/>
              <a:gd name="connsiteX124" fmla="*/ 628406 w 1206260"/>
              <a:gd name="connsiteY124" fmla="*/ 753332 h 1684262"/>
              <a:gd name="connsiteX125" fmla="*/ 628882 w 1206260"/>
              <a:gd name="connsiteY125" fmla="*/ 753332 h 1684262"/>
              <a:gd name="connsiteX126" fmla="*/ 771090 w 1206260"/>
              <a:gd name="connsiteY126" fmla="*/ 757237 h 1684262"/>
              <a:gd name="connsiteX127" fmla="*/ 690318 w 1206260"/>
              <a:gd name="connsiteY127" fmla="*/ 822579 h 1684262"/>
              <a:gd name="connsiteX128" fmla="*/ 770614 w 1206260"/>
              <a:gd name="connsiteY128" fmla="*/ 757237 h 1684262"/>
              <a:gd name="connsiteX129" fmla="*/ 771090 w 1206260"/>
              <a:gd name="connsiteY129" fmla="*/ 757237 h 1684262"/>
              <a:gd name="connsiteX130" fmla="*/ 759565 w 1206260"/>
              <a:gd name="connsiteY130" fmla="*/ 538162 h 1684262"/>
              <a:gd name="connsiteX131" fmla="*/ 851767 w 1206260"/>
              <a:gd name="connsiteY131" fmla="*/ 480536 h 1684262"/>
              <a:gd name="connsiteX132" fmla="*/ 759089 w 1206260"/>
              <a:gd name="connsiteY132" fmla="*/ 538067 h 1684262"/>
              <a:gd name="connsiteX133" fmla="*/ 759565 w 1206260"/>
              <a:gd name="connsiteY133" fmla="*/ 538162 h 1684262"/>
              <a:gd name="connsiteX134" fmla="*/ 877961 w 1206260"/>
              <a:gd name="connsiteY134" fmla="*/ 342138 h 1684262"/>
              <a:gd name="connsiteX135" fmla="*/ 812619 w 1206260"/>
              <a:gd name="connsiteY135" fmla="*/ 442055 h 1684262"/>
              <a:gd name="connsiteX136" fmla="*/ 877961 w 1206260"/>
              <a:gd name="connsiteY136" fmla="*/ 342138 h 1684262"/>
              <a:gd name="connsiteX137" fmla="*/ 681841 w 1206260"/>
              <a:gd name="connsiteY137" fmla="*/ 323088 h 1684262"/>
              <a:gd name="connsiteX138" fmla="*/ 758803 w 1206260"/>
              <a:gd name="connsiteY138" fmla="*/ 430816 h 1684262"/>
              <a:gd name="connsiteX139" fmla="*/ 643455 w 1206260"/>
              <a:gd name="connsiteY139" fmla="*/ 396145 h 1684262"/>
              <a:gd name="connsiteX140" fmla="*/ 639550 w 1206260"/>
              <a:gd name="connsiteY140" fmla="*/ 438436 h 1684262"/>
              <a:gd name="connsiteX141" fmla="*/ 682127 w 1206260"/>
              <a:gd name="connsiteY141" fmla="*/ 323088 h 1684262"/>
              <a:gd name="connsiteX142" fmla="*/ 681841 w 1206260"/>
              <a:gd name="connsiteY142" fmla="*/ 323088 h 1684262"/>
              <a:gd name="connsiteX143" fmla="*/ 351323 w 1206260"/>
              <a:gd name="connsiteY143" fmla="*/ 219361 h 1684262"/>
              <a:gd name="connsiteX144" fmla="*/ 383994 w 1206260"/>
              <a:gd name="connsiteY144" fmla="*/ 183070 h 1684262"/>
              <a:gd name="connsiteX145" fmla="*/ 403711 w 1206260"/>
              <a:gd name="connsiteY145" fmla="*/ 175069 h 1684262"/>
              <a:gd name="connsiteX146" fmla="*/ 411331 w 1206260"/>
              <a:gd name="connsiteY146" fmla="*/ 176117 h 1684262"/>
              <a:gd name="connsiteX147" fmla="*/ 569351 w 1206260"/>
              <a:gd name="connsiteY147" fmla="*/ 242792 h 1684262"/>
              <a:gd name="connsiteX148" fmla="*/ 569922 w 1206260"/>
              <a:gd name="connsiteY148" fmla="*/ 242792 h 1684262"/>
              <a:gd name="connsiteX149" fmla="*/ 558873 w 1206260"/>
              <a:gd name="connsiteY149" fmla="*/ 299942 h 1684262"/>
              <a:gd name="connsiteX150" fmla="*/ 351609 w 1206260"/>
              <a:gd name="connsiteY150" fmla="*/ 219075 h 1684262"/>
              <a:gd name="connsiteX151" fmla="*/ 351323 w 1206260"/>
              <a:gd name="connsiteY151" fmla="*/ 219361 h 1684262"/>
              <a:gd name="connsiteX152" fmla="*/ 470767 w 1206260"/>
              <a:gd name="connsiteY152" fmla="*/ 361188 h 1684262"/>
              <a:gd name="connsiteX153" fmla="*/ 566874 w 1206260"/>
              <a:gd name="connsiteY153" fmla="*/ 503396 h 1684262"/>
              <a:gd name="connsiteX154" fmla="*/ 470767 w 1206260"/>
              <a:gd name="connsiteY154" fmla="*/ 361188 h 1684262"/>
              <a:gd name="connsiteX155" fmla="*/ 632216 w 1206260"/>
              <a:gd name="connsiteY155" fmla="*/ 453485 h 1684262"/>
              <a:gd name="connsiteX156" fmla="*/ 699367 w 1206260"/>
              <a:gd name="connsiteY156" fmla="*/ 515112 h 1684262"/>
              <a:gd name="connsiteX157" fmla="*/ 759089 w 1206260"/>
              <a:gd name="connsiteY157" fmla="*/ 438055 h 1684262"/>
              <a:gd name="connsiteX158" fmla="*/ 678317 w 1206260"/>
              <a:gd name="connsiteY158" fmla="*/ 611029 h 1684262"/>
              <a:gd name="connsiteX159" fmla="*/ 640217 w 1206260"/>
              <a:gd name="connsiteY159" fmla="*/ 587978 h 1684262"/>
              <a:gd name="connsiteX160" fmla="*/ 632216 w 1206260"/>
              <a:gd name="connsiteY160" fmla="*/ 453581 h 1684262"/>
              <a:gd name="connsiteX161" fmla="*/ 632216 w 1206260"/>
              <a:gd name="connsiteY161" fmla="*/ 453485 h 1684262"/>
              <a:gd name="connsiteX162" fmla="*/ 686032 w 1206260"/>
              <a:gd name="connsiteY162" fmla="*/ 837819 h 1684262"/>
              <a:gd name="connsiteX163" fmla="*/ 628310 w 1206260"/>
              <a:gd name="connsiteY163" fmla="*/ 930116 h 1684262"/>
              <a:gd name="connsiteX164" fmla="*/ 686032 w 1206260"/>
              <a:gd name="connsiteY164" fmla="*/ 837914 h 1684262"/>
              <a:gd name="connsiteX165" fmla="*/ 686032 w 1206260"/>
              <a:gd name="connsiteY165" fmla="*/ 837819 h 1684262"/>
              <a:gd name="connsiteX166" fmla="*/ 743658 w 1206260"/>
              <a:gd name="connsiteY166" fmla="*/ 1291400 h 1684262"/>
              <a:gd name="connsiteX167" fmla="*/ 547634 w 1206260"/>
              <a:gd name="connsiteY167" fmla="*/ 1206818 h 1684262"/>
              <a:gd name="connsiteX168" fmla="*/ 573446 w 1206260"/>
              <a:gd name="connsiteY168" fmla="*/ 1222439 h 1684262"/>
              <a:gd name="connsiteX169" fmla="*/ 603450 w 1206260"/>
              <a:gd name="connsiteY169" fmla="*/ 1227487 h 1684262"/>
              <a:gd name="connsiteX170" fmla="*/ 743658 w 1206260"/>
              <a:gd name="connsiteY170" fmla="*/ 1291495 h 1684262"/>
              <a:gd name="connsiteX171" fmla="*/ 743658 w 1206260"/>
              <a:gd name="connsiteY171" fmla="*/ 1291400 h 1684262"/>
              <a:gd name="connsiteX172" fmla="*/ 578399 w 1206260"/>
              <a:gd name="connsiteY172" fmla="*/ 945452 h 1684262"/>
              <a:gd name="connsiteX173" fmla="*/ 689842 w 1206260"/>
              <a:gd name="connsiteY173" fmla="*/ 1122236 h 1684262"/>
              <a:gd name="connsiteX174" fmla="*/ 578399 w 1206260"/>
              <a:gd name="connsiteY174" fmla="*/ 945547 h 1684262"/>
              <a:gd name="connsiteX175" fmla="*/ 578399 w 1206260"/>
              <a:gd name="connsiteY175" fmla="*/ 945452 h 1684262"/>
              <a:gd name="connsiteX176" fmla="*/ 351609 w 1206260"/>
              <a:gd name="connsiteY176" fmla="*/ 1045464 h 1684262"/>
              <a:gd name="connsiteX177" fmla="*/ 382375 w 1206260"/>
              <a:gd name="connsiteY177" fmla="*/ 887825 h 1684262"/>
              <a:gd name="connsiteX178" fmla="*/ 351609 w 1206260"/>
              <a:gd name="connsiteY178" fmla="*/ 1045559 h 1684262"/>
              <a:gd name="connsiteX179" fmla="*/ 351609 w 1206260"/>
              <a:gd name="connsiteY179" fmla="*/ 1045464 h 1684262"/>
              <a:gd name="connsiteX180" fmla="*/ 420761 w 1206260"/>
              <a:gd name="connsiteY180" fmla="*/ 1018413 h 1684262"/>
              <a:gd name="connsiteX181" fmla="*/ 605260 w 1206260"/>
              <a:gd name="connsiteY181" fmla="*/ 1180338 h 1684262"/>
              <a:gd name="connsiteX182" fmla="*/ 420761 w 1206260"/>
              <a:gd name="connsiteY182" fmla="*/ 1018413 h 1684262"/>
              <a:gd name="connsiteX183" fmla="*/ 366944 w 1206260"/>
              <a:gd name="connsiteY183" fmla="*/ 1414272 h 1684262"/>
              <a:gd name="connsiteX184" fmla="*/ 597640 w 1206260"/>
              <a:gd name="connsiteY184" fmla="*/ 1460468 h 1684262"/>
              <a:gd name="connsiteX185" fmla="*/ 366944 w 1206260"/>
              <a:gd name="connsiteY185" fmla="*/ 1414463 h 1684262"/>
              <a:gd name="connsiteX186" fmla="*/ 366944 w 1206260"/>
              <a:gd name="connsiteY186" fmla="*/ 1414272 h 1684262"/>
              <a:gd name="connsiteX187" fmla="*/ 536108 w 1206260"/>
              <a:gd name="connsiteY187" fmla="*/ 1644968 h 1684262"/>
              <a:gd name="connsiteX188" fmla="*/ 498008 w 1206260"/>
              <a:gd name="connsiteY188" fmla="*/ 1625918 h 1684262"/>
              <a:gd name="connsiteX189" fmla="*/ 471148 w 1206260"/>
              <a:gd name="connsiteY189" fmla="*/ 1618202 h 1684262"/>
              <a:gd name="connsiteX190" fmla="*/ 471148 w 1206260"/>
              <a:gd name="connsiteY190" fmla="*/ 1664399 h 1684262"/>
              <a:gd name="connsiteX191" fmla="*/ 401901 w 1206260"/>
              <a:gd name="connsiteY191" fmla="*/ 1579817 h 1684262"/>
              <a:gd name="connsiteX192" fmla="*/ 536108 w 1206260"/>
              <a:gd name="connsiteY192" fmla="*/ 1645158 h 1684262"/>
              <a:gd name="connsiteX193" fmla="*/ 536108 w 1206260"/>
              <a:gd name="connsiteY193" fmla="*/ 1644968 h 1684262"/>
              <a:gd name="connsiteX194" fmla="*/ 616785 w 1206260"/>
              <a:gd name="connsiteY194" fmla="*/ 1564196 h 1684262"/>
              <a:gd name="connsiteX195" fmla="*/ 555349 w 1206260"/>
              <a:gd name="connsiteY195" fmla="*/ 1541145 h 1684262"/>
              <a:gd name="connsiteX196" fmla="*/ 638597 w 1206260"/>
              <a:gd name="connsiteY196" fmla="*/ 1493520 h 1684262"/>
              <a:gd name="connsiteX197" fmla="*/ 739848 w 1206260"/>
              <a:gd name="connsiteY197" fmla="*/ 1525715 h 1684262"/>
              <a:gd name="connsiteX198" fmla="*/ 616785 w 1206260"/>
              <a:gd name="connsiteY198" fmla="*/ 1564386 h 1684262"/>
              <a:gd name="connsiteX199" fmla="*/ 616785 w 1206260"/>
              <a:gd name="connsiteY199" fmla="*/ 1564196 h 1684262"/>
              <a:gd name="connsiteX200" fmla="*/ 752231 w 1206260"/>
              <a:gd name="connsiteY200" fmla="*/ 1664779 h 1684262"/>
              <a:gd name="connsiteX201" fmla="*/ 739658 w 1206260"/>
              <a:gd name="connsiteY201" fmla="*/ 1664779 h 1684262"/>
              <a:gd name="connsiteX202" fmla="*/ 731180 w 1206260"/>
              <a:gd name="connsiteY202" fmla="*/ 1664779 h 1684262"/>
              <a:gd name="connsiteX203" fmla="*/ 727561 w 1206260"/>
              <a:gd name="connsiteY203" fmla="*/ 1664779 h 1684262"/>
              <a:gd name="connsiteX204" fmla="*/ 713750 w 1206260"/>
              <a:gd name="connsiteY204" fmla="*/ 1666780 h 1684262"/>
              <a:gd name="connsiteX205" fmla="*/ 704225 w 1206260"/>
              <a:gd name="connsiteY205" fmla="*/ 1665256 h 1684262"/>
              <a:gd name="connsiteX206" fmla="*/ 705558 w 1206260"/>
              <a:gd name="connsiteY206" fmla="*/ 1667733 h 1684262"/>
              <a:gd name="connsiteX207" fmla="*/ 790045 w 1206260"/>
              <a:gd name="connsiteY207" fmla="*/ 1610106 h 1684262"/>
              <a:gd name="connsiteX208" fmla="*/ 752231 w 1206260"/>
              <a:gd name="connsiteY208" fmla="*/ 1664970 h 1684262"/>
              <a:gd name="connsiteX209" fmla="*/ 752231 w 1206260"/>
              <a:gd name="connsiteY209" fmla="*/ 1664779 h 1684262"/>
              <a:gd name="connsiteX210" fmla="*/ 857863 w 1206260"/>
              <a:gd name="connsiteY210" fmla="*/ 1591056 h 1684262"/>
              <a:gd name="connsiteX211" fmla="*/ 838813 w 1206260"/>
              <a:gd name="connsiteY211" fmla="*/ 1568958 h 1684262"/>
              <a:gd name="connsiteX212" fmla="*/ 836146 w 1206260"/>
              <a:gd name="connsiteY212" fmla="*/ 1564291 h 1684262"/>
              <a:gd name="connsiteX213" fmla="*/ 955179 w 1206260"/>
              <a:gd name="connsiteY213" fmla="*/ 1500720 h 1684262"/>
              <a:gd name="connsiteX214" fmla="*/ 1066493 w 1206260"/>
              <a:gd name="connsiteY214" fmla="*/ 1492065 h 1684262"/>
              <a:gd name="connsiteX215" fmla="*/ 857863 w 1206260"/>
              <a:gd name="connsiteY215" fmla="*/ 1591247 h 1684262"/>
              <a:gd name="connsiteX216" fmla="*/ 857863 w 1206260"/>
              <a:gd name="connsiteY216" fmla="*/ 1591056 h 1684262"/>
              <a:gd name="connsiteX217" fmla="*/ 1054979 w 1206260"/>
              <a:gd name="connsiteY217" fmla="*/ 1445037 h 1684262"/>
              <a:gd name="connsiteX218" fmla="*/ 916632 w 1206260"/>
              <a:gd name="connsiteY218" fmla="*/ 1468184 h 1684262"/>
              <a:gd name="connsiteX219" fmla="*/ 1028170 w 1206260"/>
              <a:gd name="connsiteY219" fmla="*/ 1445228 h 1684262"/>
              <a:gd name="connsiteX220" fmla="*/ 1054979 w 1206260"/>
              <a:gd name="connsiteY220" fmla="*/ 1445037 h 1684262"/>
              <a:gd name="connsiteX221" fmla="*/ 862816 w 1206260"/>
              <a:gd name="connsiteY221" fmla="*/ 1410462 h 1684262"/>
              <a:gd name="connsiteX222" fmla="*/ 647551 w 1206260"/>
              <a:gd name="connsiteY222" fmla="*/ 1448562 h 1684262"/>
              <a:gd name="connsiteX223" fmla="*/ 862816 w 1206260"/>
              <a:gd name="connsiteY223" fmla="*/ 1410653 h 1684262"/>
              <a:gd name="connsiteX224" fmla="*/ 862816 w 1206260"/>
              <a:gd name="connsiteY224" fmla="*/ 1410462 h 1684262"/>
              <a:gd name="connsiteX225" fmla="*/ 689842 w 1206260"/>
              <a:gd name="connsiteY225" fmla="*/ 1391412 h 1684262"/>
              <a:gd name="connsiteX226" fmla="*/ 924347 w 1206260"/>
              <a:gd name="connsiteY226" fmla="*/ 1306830 h 1684262"/>
              <a:gd name="connsiteX227" fmla="*/ 689842 w 1206260"/>
              <a:gd name="connsiteY227" fmla="*/ 1391412 h 1684262"/>
              <a:gd name="connsiteX228" fmla="*/ 1162663 w 1206260"/>
              <a:gd name="connsiteY228" fmla="*/ 1057085 h 1684262"/>
              <a:gd name="connsiteX229" fmla="*/ 1148756 w 1206260"/>
              <a:gd name="connsiteY229" fmla="*/ 1134428 h 1684262"/>
              <a:gd name="connsiteX230" fmla="*/ 1066841 w 1206260"/>
              <a:gd name="connsiteY230" fmla="*/ 1139762 h 1684262"/>
              <a:gd name="connsiteX231" fmla="*/ 1035790 w 1206260"/>
              <a:gd name="connsiteY231" fmla="*/ 1087755 h 1684262"/>
              <a:gd name="connsiteX232" fmla="*/ 1162663 w 1206260"/>
              <a:gd name="connsiteY232" fmla="*/ 1057085 h 1684262"/>
              <a:gd name="connsiteX233" fmla="*/ 987913 w 1206260"/>
              <a:gd name="connsiteY233" fmla="*/ 1181170 h 1684262"/>
              <a:gd name="connsiteX234" fmla="*/ 958923 w 1206260"/>
              <a:gd name="connsiteY234" fmla="*/ 1264444 h 1684262"/>
              <a:gd name="connsiteX235" fmla="*/ 905107 w 1206260"/>
              <a:gd name="connsiteY235" fmla="*/ 1118330 h 1684262"/>
              <a:gd name="connsiteX236" fmla="*/ 987913 w 1206260"/>
              <a:gd name="connsiteY236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311699 w 1206260"/>
              <a:gd name="connsiteY48" fmla="*/ 1248728 h 1684262"/>
              <a:gd name="connsiteX49" fmla="*/ 283886 w 1206260"/>
              <a:gd name="connsiteY49" fmla="*/ 1268063 h 1684262"/>
              <a:gd name="connsiteX50" fmla="*/ 284934 w 1206260"/>
              <a:gd name="connsiteY50" fmla="*/ 1275207 h 1684262"/>
              <a:gd name="connsiteX51" fmla="*/ 395615 w 1206260"/>
              <a:gd name="connsiteY51" fmla="*/ 1319117 h 1684262"/>
              <a:gd name="connsiteX52" fmla="*/ 257026 w 1206260"/>
              <a:gd name="connsiteY52" fmla="*/ 1309592 h 1684262"/>
              <a:gd name="connsiteX53" fmla="*/ 257026 w 1206260"/>
              <a:gd name="connsiteY53" fmla="*/ 1309592 h 1684262"/>
              <a:gd name="connsiteX54" fmla="*/ 248263 w 1206260"/>
              <a:gd name="connsiteY54" fmla="*/ 1308259 h 1684262"/>
              <a:gd name="connsiteX55" fmla="*/ 247691 w 1206260"/>
              <a:gd name="connsiteY55" fmla="*/ 1308735 h 1684262"/>
              <a:gd name="connsiteX56" fmla="*/ 229880 w 1206260"/>
              <a:gd name="connsiteY56" fmla="*/ 1312259 h 1684262"/>
              <a:gd name="connsiteX57" fmla="*/ 146155 w 1206260"/>
              <a:gd name="connsiteY57" fmla="*/ 1230344 h 1684262"/>
              <a:gd name="connsiteX58" fmla="*/ 115389 w 1206260"/>
              <a:gd name="connsiteY58" fmla="*/ 1430369 h 1684262"/>
              <a:gd name="connsiteX59" fmla="*/ 349799 w 1206260"/>
              <a:gd name="connsiteY59" fmla="*/ 1480280 h 1684262"/>
              <a:gd name="connsiteX60" fmla="*/ 299507 w 1206260"/>
              <a:gd name="connsiteY60" fmla="*/ 1464659 h 1684262"/>
              <a:gd name="connsiteX61" fmla="*/ 321034 w 1206260"/>
              <a:gd name="connsiteY61" fmla="*/ 1477042 h 1684262"/>
              <a:gd name="connsiteX62" fmla="*/ 330559 w 1206260"/>
              <a:gd name="connsiteY62" fmla="*/ 1484376 h 1684262"/>
              <a:gd name="connsiteX63" fmla="*/ 388280 w 1206260"/>
              <a:gd name="connsiteY63" fmla="*/ 1545717 h 1684262"/>
              <a:gd name="connsiteX64" fmla="*/ 348847 w 1206260"/>
              <a:gd name="connsiteY64" fmla="*/ 1542479 h 1684262"/>
              <a:gd name="connsiteX65" fmla="*/ 255883 w 1206260"/>
              <a:gd name="connsiteY65" fmla="*/ 1502664 h 1684262"/>
              <a:gd name="connsiteX66" fmla="*/ 255883 w 1206260"/>
              <a:gd name="connsiteY66" fmla="*/ 1502664 h 1684262"/>
              <a:gd name="connsiteX67" fmla="*/ 239976 w 1206260"/>
              <a:gd name="connsiteY67" fmla="*/ 1484281 h 1684262"/>
              <a:gd name="connsiteX68" fmla="*/ 203495 w 1206260"/>
              <a:gd name="connsiteY68" fmla="*/ 1484281 h 1684262"/>
              <a:gd name="connsiteX69" fmla="*/ 187303 w 1206260"/>
              <a:gd name="connsiteY69" fmla="*/ 1499140 h 1684262"/>
              <a:gd name="connsiteX70" fmla="*/ 490674 w 1206260"/>
              <a:gd name="connsiteY70" fmla="*/ 1673352 h 1684262"/>
              <a:gd name="connsiteX71" fmla="*/ 757374 w 1206260"/>
              <a:gd name="connsiteY71" fmla="*/ 1682401 h 1684262"/>
              <a:gd name="connsiteX72" fmla="*/ 988070 w 1206260"/>
              <a:gd name="connsiteY72" fmla="*/ 1594485 h 1684262"/>
              <a:gd name="connsiteX73" fmla="*/ 1152566 w 1206260"/>
              <a:gd name="connsiteY73" fmla="*/ 1394460 h 1684262"/>
              <a:gd name="connsiteX74" fmla="*/ 918822 w 1206260"/>
              <a:gd name="connsiteY74" fmla="*/ 1363507 h 1684262"/>
              <a:gd name="connsiteX75" fmla="*/ 802904 w 1206260"/>
              <a:gd name="connsiteY75" fmla="*/ 1350454 h 1684262"/>
              <a:gd name="connsiteX76" fmla="*/ 841956 w 1206260"/>
              <a:gd name="connsiteY76" fmla="*/ 1326547 h 1684262"/>
              <a:gd name="connsiteX77" fmla="*/ 1018286 w 1206260"/>
              <a:gd name="connsiteY77" fmla="*/ 1315425 h 1684262"/>
              <a:gd name="connsiteX78" fmla="*/ 980354 w 1206260"/>
              <a:gd name="connsiteY78" fmla="*/ 1268921 h 1684262"/>
              <a:gd name="connsiteX79" fmla="*/ 1091488 w 1206260"/>
              <a:gd name="connsiteY79" fmla="*/ 1221043 h 1684262"/>
              <a:gd name="connsiteX80" fmla="*/ 911203 w 1206260"/>
              <a:gd name="connsiteY80" fmla="*/ 1022890 h 1684262"/>
              <a:gd name="connsiteX81" fmla="*/ 1193429 w 1206260"/>
              <a:gd name="connsiteY81" fmla="*/ 899446 h 1684262"/>
              <a:gd name="connsiteX82" fmla="*/ 759089 w 1206260"/>
              <a:gd name="connsiteY82" fmla="*/ 61246 h 1684262"/>
              <a:gd name="connsiteX83" fmla="*/ 720989 w 1206260"/>
              <a:gd name="connsiteY83" fmla="*/ 145828 h 1684262"/>
              <a:gd name="connsiteX84" fmla="*/ 759089 w 1206260"/>
              <a:gd name="connsiteY84" fmla="*/ 61436 h 1684262"/>
              <a:gd name="connsiteX85" fmla="*/ 759089 w 1206260"/>
              <a:gd name="connsiteY85" fmla="*/ 61246 h 1684262"/>
              <a:gd name="connsiteX86" fmla="*/ 363611 w 1206260"/>
              <a:gd name="connsiteY86" fmla="*/ 545783 h 1684262"/>
              <a:gd name="connsiteX87" fmla="*/ 348275 w 1206260"/>
              <a:gd name="connsiteY87" fmla="*/ 553498 h 1684262"/>
              <a:gd name="connsiteX88" fmla="*/ 363611 w 1206260"/>
              <a:gd name="connsiteY88" fmla="*/ 545783 h 1684262"/>
              <a:gd name="connsiteX89" fmla="*/ 232451 w 1206260"/>
              <a:gd name="connsiteY89" fmla="*/ 523113 h 1684262"/>
              <a:gd name="connsiteX90" fmla="*/ 254694 w 1206260"/>
              <a:gd name="connsiteY90" fmla="*/ 664096 h 1684262"/>
              <a:gd name="connsiteX91" fmla="*/ 232451 w 1206260"/>
              <a:gd name="connsiteY91" fmla="*/ 523113 h 1684262"/>
              <a:gd name="connsiteX92" fmla="*/ 340084 w 1206260"/>
              <a:gd name="connsiteY92" fmla="*/ 692277 h 1684262"/>
              <a:gd name="connsiteX93" fmla="*/ 470767 w 1206260"/>
              <a:gd name="connsiteY93" fmla="*/ 684562 h 1684262"/>
              <a:gd name="connsiteX94" fmla="*/ 340084 w 1206260"/>
              <a:gd name="connsiteY94" fmla="*/ 691896 h 1684262"/>
              <a:gd name="connsiteX95" fmla="*/ 340084 w 1206260"/>
              <a:gd name="connsiteY95" fmla="*/ 692277 h 1684262"/>
              <a:gd name="connsiteX96" fmla="*/ 382375 w 1206260"/>
              <a:gd name="connsiteY96" fmla="*/ 615410 h 1684262"/>
              <a:gd name="connsiteX97" fmla="*/ 516868 w 1206260"/>
              <a:gd name="connsiteY97" fmla="*/ 688372 h 1684262"/>
              <a:gd name="connsiteX98" fmla="*/ 382661 w 1206260"/>
              <a:gd name="connsiteY98" fmla="*/ 615029 h 1684262"/>
              <a:gd name="connsiteX99" fmla="*/ 382375 w 1206260"/>
              <a:gd name="connsiteY99" fmla="*/ 615410 h 1684262"/>
              <a:gd name="connsiteX100" fmla="*/ 201400 w 1206260"/>
              <a:gd name="connsiteY100" fmla="*/ 907542 h 1684262"/>
              <a:gd name="connsiteX101" fmla="*/ 163300 w 1206260"/>
              <a:gd name="connsiteY101" fmla="*/ 838295 h 1684262"/>
              <a:gd name="connsiteX102" fmla="*/ 201686 w 1206260"/>
              <a:gd name="connsiteY102" fmla="*/ 907161 h 1684262"/>
              <a:gd name="connsiteX103" fmla="*/ 201400 w 1206260"/>
              <a:gd name="connsiteY103" fmla="*/ 907542 h 1684262"/>
              <a:gd name="connsiteX104" fmla="*/ 97811 w 1206260"/>
              <a:gd name="connsiteY104" fmla="*/ 1285557 h 1684262"/>
              <a:gd name="connsiteX105" fmla="*/ 123279 w 1206260"/>
              <a:gd name="connsiteY105" fmla="*/ 1264178 h 1684262"/>
              <a:gd name="connsiteX106" fmla="*/ 231975 w 1206260"/>
              <a:gd name="connsiteY106" fmla="*/ 1341501 h 1684262"/>
              <a:gd name="connsiteX107" fmla="*/ 97811 w 1206260"/>
              <a:gd name="connsiteY107" fmla="*/ 1285557 h 1684262"/>
              <a:gd name="connsiteX108" fmla="*/ 232928 w 1206260"/>
              <a:gd name="connsiteY108" fmla="*/ 1376077 h 1684262"/>
              <a:gd name="connsiteX109" fmla="*/ 279029 w 1206260"/>
              <a:gd name="connsiteY109" fmla="*/ 1379887 h 1684262"/>
              <a:gd name="connsiteX110" fmla="*/ 232451 w 1206260"/>
              <a:gd name="connsiteY110" fmla="*/ 1376077 h 1684262"/>
              <a:gd name="connsiteX111" fmla="*/ 232928 w 1206260"/>
              <a:gd name="connsiteY111" fmla="*/ 1376077 h 1684262"/>
              <a:gd name="connsiteX112" fmla="*/ 856244 w 1206260"/>
              <a:gd name="connsiteY112" fmla="*/ 715613 h 1684262"/>
              <a:gd name="connsiteX113" fmla="*/ 817635 w 1206260"/>
              <a:gd name="connsiteY113" fmla="*/ 708913 h 1684262"/>
              <a:gd name="connsiteX114" fmla="*/ 721084 w 1206260"/>
              <a:gd name="connsiteY114" fmla="*/ 657225 h 1684262"/>
              <a:gd name="connsiteX115" fmla="*/ 855767 w 1206260"/>
              <a:gd name="connsiteY115" fmla="*/ 715613 h 1684262"/>
              <a:gd name="connsiteX116" fmla="*/ 856244 w 1206260"/>
              <a:gd name="connsiteY116" fmla="*/ 715613 h 1684262"/>
              <a:gd name="connsiteX117" fmla="*/ 663458 w 1206260"/>
              <a:gd name="connsiteY117" fmla="*/ 722662 h 1684262"/>
              <a:gd name="connsiteX118" fmla="*/ 644408 w 1206260"/>
              <a:gd name="connsiteY118" fmla="*/ 807149 h 1684262"/>
              <a:gd name="connsiteX119" fmla="*/ 662981 w 1206260"/>
              <a:gd name="connsiteY119" fmla="*/ 723138 h 1684262"/>
              <a:gd name="connsiteX120" fmla="*/ 663458 w 1206260"/>
              <a:gd name="connsiteY120" fmla="*/ 722662 h 1684262"/>
              <a:gd name="connsiteX121" fmla="*/ 628882 w 1206260"/>
              <a:gd name="connsiteY121" fmla="*/ 753332 h 1684262"/>
              <a:gd name="connsiteX122" fmla="*/ 655742 w 1206260"/>
              <a:gd name="connsiteY122" fmla="*/ 726472 h 1684262"/>
              <a:gd name="connsiteX123" fmla="*/ 628406 w 1206260"/>
              <a:gd name="connsiteY123" fmla="*/ 753332 h 1684262"/>
              <a:gd name="connsiteX124" fmla="*/ 628882 w 1206260"/>
              <a:gd name="connsiteY124" fmla="*/ 753332 h 1684262"/>
              <a:gd name="connsiteX125" fmla="*/ 771090 w 1206260"/>
              <a:gd name="connsiteY125" fmla="*/ 757237 h 1684262"/>
              <a:gd name="connsiteX126" fmla="*/ 690318 w 1206260"/>
              <a:gd name="connsiteY126" fmla="*/ 822579 h 1684262"/>
              <a:gd name="connsiteX127" fmla="*/ 770614 w 1206260"/>
              <a:gd name="connsiteY127" fmla="*/ 757237 h 1684262"/>
              <a:gd name="connsiteX128" fmla="*/ 771090 w 1206260"/>
              <a:gd name="connsiteY128" fmla="*/ 757237 h 1684262"/>
              <a:gd name="connsiteX129" fmla="*/ 759565 w 1206260"/>
              <a:gd name="connsiteY129" fmla="*/ 538162 h 1684262"/>
              <a:gd name="connsiteX130" fmla="*/ 851767 w 1206260"/>
              <a:gd name="connsiteY130" fmla="*/ 480536 h 1684262"/>
              <a:gd name="connsiteX131" fmla="*/ 759089 w 1206260"/>
              <a:gd name="connsiteY131" fmla="*/ 538067 h 1684262"/>
              <a:gd name="connsiteX132" fmla="*/ 759565 w 1206260"/>
              <a:gd name="connsiteY132" fmla="*/ 538162 h 1684262"/>
              <a:gd name="connsiteX133" fmla="*/ 877961 w 1206260"/>
              <a:gd name="connsiteY133" fmla="*/ 342138 h 1684262"/>
              <a:gd name="connsiteX134" fmla="*/ 812619 w 1206260"/>
              <a:gd name="connsiteY134" fmla="*/ 442055 h 1684262"/>
              <a:gd name="connsiteX135" fmla="*/ 877961 w 1206260"/>
              <a:gd name="connsiteY135" fmla="*/ 342138 h 1684262"/>
              <a:gd name="connsiteX136" fmla="*/ 681841 w 1206260"/>
              <a:gd name="connsiteY136" fmla="*/ 323088 h 1684262"/>
              <a:gd name="connsiteX137" fmla="*/ 758803 w 1206260"/>
              <a:gd name="connsiteY137" fmla="*/ 430816 h 1684262"/>
              <a:gd name="connsiteX138" fmla="*/ 643455 w 1206260"/>
              <a:gd name="connsiteY138" fmla="*/ 396145 h 1684262"/>
              <a:gd name="connsiteX139" fmla="*/ 639550 w 1206260"/>
              <a:gd name="connsiteY139" fmla="*/ 438436 h 1684262"/>
              <a:gd name="connsiteX140" fmla="*/ 682127 w 1206260"/>
              <a:gd name="connsiteY140" fmla="*/ 323088 h 1684262"/>
              <a:gd name="connsiteX141" fmla="*/ 681841 w 1206260"/>
              <a:gd name="connsiteY141" fmla="*/ 323088 h 1684262"/>
              <a:gd name="connsiteX142" fmla="*/ 351323 w 1206260"/>
              <a:gd name="connsiteY142" fmla="*/ 219361 h 1684262"/>
              <a:gd name="connsiteX143" fmla="*/ 383994 w 1206260"/>
              <a:gd name="connsiteY143" fmla="*/ 183070 h 1684262"/>
              <a:gd name="connsiteX144" fmla="*/ 403711 w 1206260"/>
              <a:gd name="connsiteY144" fmla="*/ 175069 h 1684262"/>
              <a:gd name="connsiteX145" fmla="*/ 411331 w 1206260"/>
              <a:gd name="connsiteY145" fmla="*/ 176117 h 1684262"/>
              <a:gd name="connsiteX146" fmla="*/ 569351 w 1206260"/>
              <a:gd name="connsiteY146" fmla="*/ 242792 h 1684262"/>
              <a:gd name="connsiteX147" fmla="*/ 569922 w 1206260"/>
              <a:gd name="connsiteY147" fmla="*/ 242792 h 1684262"/>
              <a:gd name="connsiteX148" fmla="*/ 558873 w 1206260"/>
              <a:gd name="connsiteY148" fmla="*/ 299942 h 1684262"/>
              <a:gd name="connsiteX149" fmla="*/ 351609 w 1206260"/>
              <a:gd name="connsiteY149" fmla="*/ 219075 h 1684262"/>
              <a:gd name="connsiteX150" fmla="*/ 351323 w 1206260"/>
              <a:gd name="connsiteY150" fmla="*/ 219361 h 1684262"/>
              <a:gd name="connsiteX151" fmla="*/ 470767 w 1206260"/>
              <a:gd name="connsiteY151" fmla="*/ 361188 h 1684262"/>
              <a:gd name="connsiteX152" fmla="*/ 566874 w 1206260"/>
              <a:gd name="connsiteY152" fmla="*/ 503396 h 1684262"/>
              <a:gd name="connsiteX153" fmla="*/ 470767 w 1206260"/>
              <a:gd name="connsiteY153" fmla="*/ 361188 h 1684262"/>
              <a:gd name="connsiteX154" fmla="*/ 632216 w 1206260"/>
              <a:gd name="connsiteY154" fmla="*/ 453485 h 1684262"/>
              <a:gd name="connsiteX155" fmla="*/ 699367 w 1206260"/>
              <a:gd name="connsiteY155" fmla="*/ 515112 h 1684262"/>
              <a:gd name="connsiteX156" fmla="*/ 759089 w 1206260"/>
              <a:gd name="connsiteY156" fmla="*/ 438055 h 1684262"/>
              <a:gd name="connsiteX157" fmla="*/ 678317 w 1206260"/>
              <a:gd name="connsiteY157" fmla="*/ 611029 h 1684262"/>
              <a:gd name="connsiteX158" fmla="*/ 640217 w 1206260"/>
              <a:gd name="connsiteY158" fmla="*/ 587978 h 1684262"/>
              <a:gd name="connsiteX159" fmla="*/ 632216 w 1206260"/>
              <a:gd name="connsiteY159" fmla="*/ 453581 h 1684262"/>
              <a:gd name="connsiteX160" fmla="*/ 632216 w 1206260"/>
              <a:gd name="connsiteY160" fmla="*/ 453485 h 1684262"/>
              <a:gd name="connsiteX161" fmla="*/ 686032 w 1206260"/>
              <a:gd name="connsiteY161" fmla="*/ 837819 h 1684262"/>
              <a:gd name="connsiteX162" fmla="*/ 628310 w 1206260"/>
              <a:gd name="connsiteY162" fmla="*/ 930116 h 1684262"/>
              <a:gd name="connsiteX163" fmla="*/ 686032 w 1206260"/>
              <a:gd name="connsiteY163" fmla="*/ 837914 h 1684262"/>
              <a:gd name="connsiteX164" fmla="*/ 686032 w 1206260"/>
              <a:gd name="connsiteY164" fmla="*/ 837819 h 1684262"/>
              <a:gd name="connsiteX165" fmla="*/ 743658 w 1206260"/>
              <a:gd name="connsiteY165" fmla="*/ 1291400 h 1684262"/>
              <a:gd name="connsiteX166" fmla="*/ 547634 w 1206260"/>
              <a:gd name="connsiteY166" fmla="*/ 1206818 h 1684262"/>
              <a:gd name="connsiteX167" fmla="*/ 573446 w 1206260"/>
              <a:gd name="connsiteY167" fmla="*/ 1222439 h 1684262"/>
              <a:gd name="connsiteX168" fmla="*/ 603450 w 1206260"/>
              <a:gd name="connsiteY168" fmla="*/ 1227487 h 1684262"/>
              <a:gd name="connsiteX169" fmla="*/ 743658 w 1206260"/>
              <a:gd name="connsiteY169" fmla="*/ 1291495 h 1684262"/>
              <a:gd name="connsiteX170" fmla="*/ 743658 w 1206260"/>
              <a:gd name="connsiteY170" fmla="*/ 1291400 h 1684262"/>
              <a:gd name="connsiteX171" fmla="*/ 578399 w 1206260"/>
              <a:gd name="connsiteY171" fmla="*/ 945452 h 1684262"/>
              <a:gd name="connsiteX172" fmla="*/ 689842 w 1206260"/>
              <a:gd name="connsiteY172" fmla="*/ 1122236 h 1684262"/>
              <a:gd name="connsiteX173" fmla="*/ 578399 w 1206260"/>
              <a:gd name="connsiteY173" fmla="*/ 945547 h 1684262"/>
              <a:gd name="connsiteX174" fmla="*/ 578399 w 1206260"/>
              <a:gd name="connsiteY174" fmla="*/ 945452 h 1684262"/>
              <a:gd name="connsiteX175" fmla="*/ 351609 w 1206260"/>
              <a:gd name="connsiteY175" fmla="*/ 1045464 h 1684262"/>
              <a:gd name="connsiteX176" fmla="*/ 382375 w 1206260"/>
              <a:gd name="connsiteY176" fmla="*/ 887825 h 1684262"/>
              <a:gd name="connsiteX177" fmla="*/ 351609 w 1206260"/>
              <a:gd name="connsiteY177" fmla="*/ 1045559 h 1684262"/>
              <a:gd name="connsiteX178" fmla="*/ 351609 w 1206260"/>
              <a:gd name="connsiteY178" fmla="*/ 1045464 h 1684262"/>
              <a:gd name="connsiteX179" fmla="*/ 420761 w 1206260"/>
              <a:gd name="connsiteY179" fmla="*/ 1018413 h 1684262"/>
              <a:gd name="connsiteX180" fmla="*/ 605260 w 1206260"/>
              <a:gd name="connsiteY180" fmla="*/ 1180338 h 1684262"/>
              <a:gd name="connsiteX181" fmla="*/ 420761 w 1206260"/>
              <a:gd name="connsiteY181" fmla="*/ 1018413 h 1684262"/>
              <a:gd name="connsiteX182" fmla="*/ 366944 w 1206260"/>
              <a:gd name="connsiteY182" fmla="*/ 1414272 h 1684262"/>
              <a:gd name="connsiteX183" fmla="*/ 597640 w 1206260"/>
              <a:gd name="connsiteY183" fmla="*/ 1460468 h 1684262"/>
              <a:gd name="connsiteX184" fmla="*/ 366944 w 1206260"/>
              <a:gd name="connsiteY184" fmla="*/ 1414463 h 1684262"/>
              <a:gd name="connsiteX185" fmla="*/ 366944 w 1206260"/>
              <a:gd name="connsiteY185" fmla="*/ 1414272 h 1684262"/>
              <a:gd name="connsiteX186" fmla="*/ 536108 w 1206260"/>
              <a:gd name="connsiteY186" fmla="*/ 1644968 h 1684262"/>
              <a:gd name="connsiteX187" fmla="*/ 498008 w 1206260"/>
              <a:gd name="connsiteY187" fmla="*/ 1625918 h 1684262"/>
              <a:gd name="connsiteX188" fmla="*/ 471148 w 1206260"/>
              <a:gd name="connsiteY188" fmla="*/ 1618202 h 1684262"/>
              <a:gd name="connsiteX189" fmla="*/ 471148 w 1206260"/>
              <a:gd name="connsiteY189" fmla="*/ 1664399 h 1684262"/>
              <a:gd name="connsiteX190" fmla="*/ 401901 w 1206260"/>
              <a:gd name="connsiteY190" fmla="*/ 1579817 h 1684262"/>
              <a:gd name="connsiteX191" fmla="*/ 536108 w 1206260"/>
              <a:gd name="connsiteY191" fmla="*/ 1645158 h 1684262"/>
              <a:gd name="connsiteX192" fmla="*/ 536108 w 1206260"/>
              <a:gd name="connsiteY192" fmla="*/ 1644968 h 1684262"/>
              <a:gd name="connsiteX193" fmla="*/ 616785 w 1206260"/>
              <a:gd name="connsiteY193" fmla="*/ 1564196 h 1684262"/>
              <a:gd name="connsiteX194" fmla="*/ 555349 w 1206260"/>
              <a:gd name="connsiteY194" fmla="*/ 1541145 h 1684262"/>
              <a:gd name="connsiteX195" fmla="*/ 638597 w 1206260"/>
              <a:gd name="connsiteY195" fmla="*/ 1493520 h 1684262"/>
              <a:gd name="connsiteX196" fmla="*/ 739848 w 1206260"/>
              <a:gd name="connsiteY196" fmla="*/ 1525715 h 1684262"/>
              <a:gd name="connsiteX197" fmla="*/ 616785 w 1206260"/>
              <a:gd name="connsiteY197" fmla="*/ 1564386 h 1684262"/>
              <a:gd name="connsiteX198" fmla="*/ 616785 w 1206260"/>
              <a:gd name="connsiteY198" fmla="*/ 1564196 h 1684262"/>
              <a:gd name="connsiteX199" fmla="*/ 752231 w 1206260"/>
              <a:gd name="connsiteY199" fmla="*/ 1664779 h 1684262"/>
              <a:gd name="connsiteX200" fmla="*/ 739658 w 1206260"/>
              <a:gd name="connsiteY200" fmla="*/ 1664779 h 1684262"/>
              <a:gd name="connsiteX201" fmla="*/ 731180 w 1206260"/>
              <a:gd name="connsiteY201" fmla="*/ 1664779 h 1684262"/>
              <a:gd name="connsiteX202" fmla="*/ 727561 w 1206260"/>
              <a:gd name="connsiteY202" fmla="*/ 1664779 h 1684262"/>
              <a:gd name="connsiteX203" fmla="*/ 713750 w 1206260"/>
              <a:gd name="connsiteY203" fmla="*/ 1666780 h 1684262"/>
              <a:gd name="connsiteX204" fmla="*/ 704225 w 1206260"/>
              <a:gd name="connsiteY204" fmla="*/ 1665256 h 1684262"/>
              <a:gd name="connsiteX205" fmla="*/ 705558 w 1206260"/>
              <a:gd name="connsiteY205" fmla="*/ 1667733 h 1684262"/>
              <a:gd name="connsiteX206" fmla="*/ 790045 w 1206260"/>
              <a:gd name="connsiteY206" fmla="*/ 1610106 h 1684262"/>
              <a:gd name="connsiteX207" fmla="*/ 752231 w 1206260"/>
              <a:gd name="connsiteY207" fmla="*/ 1664970 h 1684262"/>
              <a:gd name="connsiteX208" fmla="*/ 752231 w 1206260"/>
              <a:gd name="connsiteY208" fmla="*/ 1664779 h 1684262"/>
              <a:gd name="connsiteX209" fmla="*/ 857863 w 1206260"/>
              <a:gd name="connsiteY209" fmla="*/ 1591056 h 1684262"/>
              <a:gd name="connsiteX210" fmla="*/ 838813 w 1206260"/>
              <a:gd name="connsiteY210" fmla="*/ 1568958 h 1684262"/>
              <a:gd name="connsiteX211" fmla="*/ 836146 w 1206260"/>
              <a:gd name="connsiteY211" fmla="*/ 1564291 h 1684262"/>
              <a:gd name="connsiteX212" fmla="*/ 955179 w 1206260"/>
              <a:gd name="connsiteY212" fmla="*/ 1500720 h 1684262"/>
              <a:gd name="connsiteX213" fmla="*/ 1066493 w 1206260"/>
              <a:gd name="connsiteY213" fmla="*/ 1492065 h 1684262"/>
              <a:gd name="connsiteX214" fmla="*/ 857863 w 1206260"/>
              <a:gd name="connsiteY214" fmla="*/ 1591247 h 1684262"/>
              <a:gd name="connsiteX215" fmla="*/ 857863 w 1206260"/>
              <a:gd name="connsiteY215" fmla="*/ 1591056 h 1684262"/>
              <a:gd name="connsiteX216" fmla="*/ 1054979 w 1206260"/>
              <a:gd name="connsiteY216" fmla="*/ 1445037 h 1684262"/>
              <a:gd name="connsiteX217" fmla="*/ 916632 w 1206260"/>
              <a:gd name="connsiteY217" fmla="*/ 1468184 h 1684262"/>
              <a:gd name="connsiteX218" fmla="*/ 1028170 w 1206260"/>
              <a:gd name="connsiteY218" fmla="*/ 1445228 h 1684262"/>
              <a:gd name="connsiteX219" fmla="*/ 1054979 w 1206260"/>
              <a:gd name="connsiteY219" fmla="*/ 1445037 h 1684262"/>
              <a:gd name="connsiteX220" fmla="*/ 862816 w 1206260"/>
              <a:gd name="connsiteY220" fmla="*/ 1410462 h 1684262"/>
              <a:gd name="connsiteX221" fmla="*/ 647551 w 1206260"/>
              <a:gd name="connsiteY221" fmla="*/ 1448562 h 1684262"/>
              <a:gd name="connsiteX222" fmla="*/ 862816 w 1206260"/>
              <a:gd name="connsiteY222" fmla="*/ 1410653 h 1684262"/>
              <a:gd name="connsiteX223" fmla="*/ 862816 w 1206260"/>
              <a:gd name="connsiteY223" fmla="*/ 1410462 h 1684262"/>
              <a:gd name="connsiteX224" fmla="*/ 689842 w 1206260"/>
              <a:gd name="connsiteY224" fmla="*/ 1391412 h 1684262"/>
              <a:gd name="connsiteX225" fmla="*/ 924347 w 1206260"/>
              <a:gd name="connsiteY225" fmla="*/ 1306830 h 1684262"/>
              <a:gd name="connsiteX226" fmla="*/ 689842 w 1206260"/>
              <a:gd name="connsiteY226" fmla="*/ 1391412 h 1684262"/>
              <a:gd name="connsiteX227" fmla="*/ 1162663 w 1206260"/>
              <a:gd name="connsiteY227" fmla="*/ 1057085 h 1684262"/>
              <a:gd name="connsiteX228" fmla="*/ 1148756 w 1206260"/>
              <a:gd name="connsiteY228" fmla="*/ 1134428 h 1684262"/>
              <a:gd name="connsiteX229" fmla="*/ 1066841 w 1206260"/>
              <a:gd name="connsiteY229" fmla="*/ 1139762 h 1684262"/>
              <a:gd name="connsiteX230" fmla="*/ 1035790 w 1206260"/>
              <a:gd name="connsiteY230" fmla="*/ 1087755 h 1684262"/>
              <a:gd name="connsiteX231" fmla="*/ 1162663 w 1206260"/>
              <a:gd name="connsiteY231" fmla="*/ 1057085 h 1684262"/>
              <a:gd name="connsiteX232" fmla="*/ 987913 w 1206260"/>
              <a:gd name="connsiteY232" fmla="*/ 1181170 h 1684262"/>
              <a:gd name="connsiteX233" fmla="*/ 958923 w 1206260"/>
              <a:gd name="connsiteY233" fmla="*/ 1264444 h 1684262"/>
              <a:gd name="connsiteX234" fmla="*/ 905107 w 1206260"/>
              <a:gd name="connsiteY234" fmla="*/ 1118330 h 1684262"/>
              <a:gd name="connsiteX235" fmla="*/ 987913 w 1206260"/>
              <a:gd name="connsiteY235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309794 w 1206260"/>
              <a:gd name="connsiteY47" fmla="*/ 1240346 h 1684262"/>
              <a:gd name="connsiteX48" fmla="*/ 283886 w 1206260"/>
              <a:gd name="connsiteY48" fmla="*/ 1268063 h 1684262"/>
              <a:gd name="connsiteX49" fmla="*/ 284934 w 1206260"/>
              <a:gd name="connsiteY49" fmla="*/ 1275207 h 1684262"/>
              <a:gd name="connsiteX50" fmla="*/ 395615 w 1206260"/>
              <a:gd name="connsiteY50" fmla="*/ 1319117 h 1684262"/>
              <a:gd name="connsiteX51" fmla="*/ 257026 w 1206260"/>
              <a:gd name="connsiteY51" fmla="*/ 1309592 h 1684262"/>
              <a:gd name="connsiteX52" fmla="*/ 257026 w 1206260"/>
              <a:gd name="connsiteY52" fmla="*/ 1309592 h 1684262"/>
              <a:gd name="connsiteX53" fmla="*/ 248263 w 1206260"/>
              <a:gd name="connsiteY53" fmla="*/ 1308259 h 1684262"/>
              <a:gd name="connsiteX54" fmla="*/ 247691 w 1206260"/>
              <a:gd name="connsiteY54" fmla="*/ 1308735 h 1684262"/>
              <a:gd name="connsiteX55" fmla="*/ 229880 w 1206260"/>
              <a:gd name="connsiteY55" fmla="*/ 1312259 h 1684262"/>
              <a:gd name="connsiteX56" fmla="*/ 146155 w 1206260"/>
              <a:gd name="connsiteY56" fmla="*/ 1230344 h 1684262"/>
              <a:gd name="connsiteX57" fmla="*/ 115389 w 1206260"/>
              <a:gd name="connsiteY57" fmla="*/ 1430369 h 1684262"/>
              <a:gd name="connsiteX58" fmla="*/ 349799 w 1206260"/>
              <a:gd name="connsiteY58" fmla="*/ 1480280 h 1684262"/>
              <a:gd name="connsiteX59" fmla="*/ 299507 w 1206260"/>
              <a:gd name="connsiteY59" fmla="*/ 1464659 h 1684262"/>
              <a:gd name="connsiteX60" fmla="*/ 321034 w 1206260"/>
              <a:gd name="connsiteY60" fmla="*/ 1477042 h 1684262"/>
              <a:gd name="connsiteX61" fmla="*/ 330559 w 1206260"/>
              <a:gd name="connsiteY61" fmla="*/ 1484376 h 1684262"/>
              <a:gd name="connsiteX62" fmla="*/ 388280 w 1206260"/>
              <a:gd name="connsiteY62" fmla="*/ 1545717 h 1684262"/>
              <a:gd name="connsiteX63" fmla="*/ 348847 w 1206260"/>
              <a:gd name="connsiteY63" fmla="*/ 1542479 h 1684262"/>
              <a:gd name="connsiteX64" fmla="*/ 255883 w 1206260"/>
              <a:gd name="connsiteY64" fmla="*/ 1502664 h 1684262"/>
              <a:gd name="connsiteX65" fmla="*/ 255883 w 1206260"/>
              <a:gd name="connsiteY65" fmla="*/ 1502664 h 1684262"/>
              <a:gd name="connsiteX66" fmla="*/ 239976 w 1206260"/>
              <a:gd name="connsiteY66" fmla="*/ 1484281 h 1684262"/>
              <a:gd name="connsiteX67" fmla="*/ 203495 w 1206260"/>
              <a:gd name="connsiteY67" fmla="*/ 1484281 h 1684262"/>
              <a:gd name="connsiteX68" fmla="*/ 187303 w 1206260"/>
              <a:gd name="connsiteY68" fmla="*/ 1499140 h 1684262"/>
              <a:gd name="connsiteX69" fmla="*/ 490674 w 1206260"/>
              <a:gd name="connsiteY69" fmla="*/ 1673352 h 1684262"/>
              <a:gd name="connsiteX70" fmla="*/ 757374 w 1206260"/>
              <a:gd name="connsiteY70" fmla="*/ 1682401 h 1684262"/>
              <a:gd name="connsiteX71" fmla="*/ 988070 w 1206260"/>
              <a:gd name="connsiteY71" fmla="*/ 1594485 h 1684262"/>
              <a:gd name="connsiteX72" fmla="*/ 1152566 w 1206260"/>
              <a:gd name="connsiteY72" fmla="*/ 1394460 h 1684262"/>
              <a:gd name="connsiteX73" fmla="*/ 918822 w 1206260"/>
              <a:gd name="connsiteY73" fmla="*/ 1363507 h 1684262"/>
              <a:gd name="connsiteX74" fmla="*/ 802904 w 1206260"/>
              <a:gd name="connsiteY74" fmla="*/ 1350454 h 1684262"/>
              <a:gd name="connsiteX75" fmla="*/ 841956 w 1206260"/>
              <a:gd name="connsiteY75" fmla="*/ 1326547 h 1684262"/>
              <a:gd name="connsiteX76" fmla="*/ 1018286 w 1206260"/>
              <a:gd name="connsiteY76" fmla="*/ 1315425 h 1684262"/>
              <a:gd name="connsiteX77" fmla="*/ 980354 w 1206260"/>
              <a:gd name="connsiteY77" fmla="*/ 1268921 h 1684262"/>
              <a:gd name="connsiteX78" fmla="*/ 1091488 w 1206260"/>
              <a:gd name="connsiteY78" fmla="*/ 1221043 h 1684262"/>
              <a:gd name="connsiteX79" fmla="*/ 911203 w 1206260"/>
              <a:gd name="connsiteY79" fmla="*/ 1022890 h 1684262"/>
              <a:gd name="connsiteX80" fmla="*/ 1193429 w 1206260"/>
              <a:gd name="connsiteY80" fmla="*/ 899446 h 1684262"/>
              <a:gd name="connsiteX81" fmla="*/ 759089 w 1206260"/>
              <a:gd name="connsiteY81" fmla="*/ 61246 h 1684262"/>
              <a:gd name="connsiteX82" fmla="*/ 720989 w 1206260"/>
              <a:gd name="connsiteY82" fmla="*/ 145828 h 1684262"/>
              <a:gd name="connsiteX83" fmla="*/ 759089 w 1206260"/>
              <a:gd name="connsiteY83" fmla="*/ 61436 h 1684262"/>
              <a:gd name="connsiteX84" fmla="*/ 759089 w 1206260"/>
              <a:gd name="connsiteY84" fmla="*/ 61246 h 1684262"/>
              <a:gd name="connsiteX85" fmla="*/ 363611 w 1206260"/>
              <a:gd name="connsiteY85" fmla="*/ 545783 h 1684262"/>
              <a:gd name="connsiteX86" fmla="*/ 348275 w 1206260"/>
              <a:gd name="connsiteY86" fmla="*/ 553498 h 1684262"/>
              <a:gd name="connsiteX87" fmla="*/ 363611 w 1206260"/>
              <a:gd name="connsiteY87" fmla="*/ 545783 h 1684262"/>
              <a:gd name="connsiteX88" fmla="*/ 232451 w 1206260"/>
              <a:gd name="connsiteY88" fmla="*/ 523113 h 1684262"/>
              <a:gd name="connsiteX89" fmla="*/ 254694 w 1206260"/>
              <a:gd name="connsiteY89" fmla="*/ 664096 h 1684262"/>
              <a:gd name="connsiteX90" fmla="*/ 232451 w 1206260"/>
              <a:gd name="connsiteY90" fmla="*/ 523113 h 1684262"/>
              <a:gd name="connsiteX91" fmla="*/ 340084 w 1206260"/>
              <a:gd name="connsiteY91" fmla="*/ 692277 h 1684262"/>
              <a:gd name="connsiteX92" fmla="*/ 470767 w 1206260"/>
              <a:gd name="connsiteY92" fmla="*/ 684562 h 1684262"/>
              <a:gd name="connsiteX93" fmla="*/ 340084 w 1206260"/>
              <a:gd name="connsiteY93" fmla="*/ 691896 h 1684262"/>
              <a:gd name="connsiteX94" fmla="*/ 340084 w 1206260"/>
              <a:gd name="connsiteY94" fmla="*/ 692277 h 1684262"/>
              <a:gd name="connsiteX95" fmla="*/ 382375 w 1206260"/>
              <a:gd name="connsiteY95" fmla="*/ 615410 h 1684262"/>
              <a:gd name="connsiteX96" fmla="*/ 516868 w 1206260"/>
              <a:gd name="connsiteY96" fmla="*/ 688372 h 1684262"/>
              <a:gd name="connsiteX97" fmla="*/ 382661 w 1206260"/>
              <a:gd name="connsiteY97" fmla="*/ 615029 h 1684262"/>
              <a:gd name="connsiteX98" fmla="*/ 382375 w 1206260"/>
              <a:gd name="connsiteY98" fmla="*/ 615410 h 1684262"/>
              <a:gd name="connsiteX99" fmla="*/ 201400 w 1206260"/>
              <a:gd name="connsiteY99" fmla="*/ 907542 h 1684262"/>
              <a:gd name="connsiteX100" fmla="*/ 163300 w 1206260"/>
              <a:gd name="connsiteY100" fmla="*/ 838295 h 1684262"/>
              <a:gd name="connsiteX101" fmla="*/ 201686 w 1206260"/>
              <a:gd name="connsiteY101" fmla="*/ 907161 h 1684262"/>
              <a:gd name="connsiteX102" fmla="*/ 201400 w 1206260"/>
              <a:gd name="connsiteY102" fmla="*/ 907542 h 1684262"/>
              <a:gd name="connsiteX103" fmla="*/ 97811 w 1206260"/>
              <a:gd name="connsiteY103" fmla="*/ 1285557 h 1684262"/>
              <a:gd name="connsiteX104" fmla="*/ 123279 w 1206260"/>
              <a:gd name="connsiteY104" fmla="*/ 1264178 h 1684262"/>
              <a:gd name="connsiteX105" fmla="*/ 231975 w 1206260"/>
              <a:gd name="connsiteY105" fmla="*/ 1341501 h 1684262"/>
              <a:gd name="connsiteX106" fmla="*/ 97811 w 1206260"/>
              <a:gd name="connsiteY106" fmla="*/ 1285557 h 1684262"/>
              <a:gd name="connsiteX107" fmla="*/ 232928 w 1206260"/>
              <a:gd name="connsiteY107" fmla="*/ 1376077 h 1684262"/>
              <a:gd name="connsiteX108" fmla="*/ 279029 w 1206260"/>
              <a:gd name="connsiteY108" fmla="*/ 1379887 h 1684262"/>
              <a:gd name="connsiteX109" fmla="*/ 232451 w 1206260"/>
              <a:gd name="connsiteY109" fmla="*/ 1376077 h 1684262"/>
              <a:gd name="connsiteX110" fmla="*/ 232928 w 1206260"/>
              <a:gd name="connsiteY110" fmla="*/ 1376077 h 1684262"/>
              <a:gd name="connsiteX111" fmla="*/ 856244 w 1206260"/>
              <a:gd name="connsiteY111" fmla="*/ 715613 h 1684262"/>
              <a:gd name="connsiteX112" fmla="*/ 817635 w 1206260"/>
              <a:gd name="connsiteY112" fmla="*/ 708913 h 1684262"/>
              <a:gd name="connsiteX113" fmla="*/ 721084 w 1206260"/>
              <a:gd name="connsiteY113" fmla="*/ 657225 h 1684262"/>
              <a:gd name="connsiteX114" fmla="*/ 855767 w 1206260"/>
              <a:gd name="connsiteY114" fmla="*/ 715613 h 1684262"/>
              <a:gd name="connsiteX115" fmla="*/ 856244 w 1206260"/>
              <a:gd name="connsiteY115" fmla="*/ 715613 h 1684262"/>
              <a:gd name="connsiteX116" fmla="*/ 663458 w 1206260"/>
              <a:gd name="connsiteY116" fmla="*/ 722662 h 1684262"/>
              <a:gd name="connsiteX117" fmla="*/ 644408 w 1206260"/>
              <a:gd name="connsiteY117" fmla="*/ 807149 h 1684262"/>
              <a:gd name="connsiteX118" fmla="*/ 662981 w 1206260"/>
              <a:gd name="connsiteY118" fmla="*/ 723138 h 1684262"/>
              <a:gd name="connsiteX119" fmla="*/ 663458 w 1206260"/>
              <a:gd name="connsiteY119" fmla="*/ 722662 h 1684262"/>
              <a:gd name="connsiteX120" fmla="*/ 628882 w 1206260"/>
              <a:gd name="connsiteY120" fmla="*/ 753332 h 1684262"/>
              <a:gd name="connsiteX121" fmla="*/ 655742 w 1206260"/>
              <a:gd name="connsiteY121" fmla="*/ 726472 h 1684262"/>
              <a:gd name="connsiteX122" fmla="*/ 628406 w 1206260"/>
              <a:gd name="connsiteY122" fmla="*/ 753332 h 1684262"/>
              <a:gd name="connsiteX123" fmla="*/ 628882 w 1206260"/>
              <a:gd name="connsiteY123" fmla="*/ 753332 h 1684262"/>
              <a:gd name="connsiteX124" fmla="*/ 771090 w 1206260"/>
              <a:gd name="connsiteY124" fmla="*/ 757237 h 1684262"/>
              <a:gd name="connsiteX125" fmla="*/ 690318 w 1206260"/>
              <a:gd name="connsiteY125" fmla="*/ 822579 h 1684262"/>
              <a:gd name="connsiteX126" fmla="*/ 770614 w 1206260"/>
              <a:gd name="connsiteY126" fmla="*/ 757237 h 1684262"/>
              <a:gd name="connsiteX127" fmla="*/ 771090 w 1206260"/>
              <a:gd name="connsiteY127" fmla="*/ 757237 h 1684262"/>
              <a:gd name="connsiteX128" fmla="*/ 759565 w 1206260"/>
              <a:gd name="connsiteY128" fmla="*/ 538162 h 1684262"/>
              <a:gd name="connsiteX129" fmla="*/ 851767 w 1206260"/>
              <a:gd name="connsiteY129" fmla="*/ 480536 h 1684262"/>
              <a:gd name="connsiteX130" fmla="*/ 759089 w 1206260"/>
              <a:gd name="connsiteY130" fmla="*/ 538067 h 1684262"/>
              <a:gd name="connsiteX131" fmla="*/ 759565 w 1206260"/>
              <a:gd name="connsiteY131" fmla="*/ 538162 h 1684262"/>
              <a:gd name="connsiteX132" fmla="*/ 877961 w 1206260"/>
              <a:gd name="connsiteY132" fmla="*/ 342138 h 1684262"/>
              <a:gd name="connsiteX133" fmla="*/ 812619 w 1206260"/>
              <a:gd name="connsiteY133" fmla="*/ 442055 h 1684262"/>
              <a:gd name="connsiteX134" fmla="*/ 877961 w 1206260"/>
              <a:gd name="connsiteY134" fmla="*/ 342138 h 1684262"/>
              <a:gd name="connsiteX135" fmla="*/ 681841 w 1206260"/>
              <a:gd name="connsiteY135" fmla="*/ 323088 h 1684262"/>
              <a:gd name="connsiteX136" fmla="*/ 758803 w 1206260"/>
              <a:gd name="connsiteY136" fmla="*/ 430816 h 1684262"/>
              <a:gd name="connsiteX137" fmla="*/ 643455 w 1206260"/>
              <a:gd name="connsiteY137" fmla="*/ 396145 h 1684262"/>
              <a:gd name="connsiteX138" fmla="*/ 639550 w 1206260"/>
              <a:gd name="connsiteY138" fmla="*/ 438436 h 1684262"/>
              <a:gd name="connsiteX139" fmla="*/ 682127 w 1206260"/>
              <a:gd name="connsiteY139" fmla="*/ 323088 h 1684262"/>
              <a:gd name="connsiteX140" fmla="*/ 681841 w 1206260"/>
              <a:gd name="connsiteY140" fmla="*/ 323088 h 1684262"/>
              <a:gd name="connsiteX141" fmla="*/ 351323 w 1206260"/>
              <a:gd name="connsiteY141" fmla="*/ 219361 h 1684262"/>
              <a:gd name="connsiteX142" fmla="*/ 383994 w 1206260"/>
              <a:gd name="connsiteY142" fmla="*/ 183070 h 1684262"/>
              <a:gd name="connsiteX143" fmla="*/ 403711 w 1206260"/>
              <a:gd name="connsiteY143" fmla="*/ 175069 h 1684262"/>
              <a:gd name="connsiteX144" fmla="*/ 411331 w 1206260"/>
              <a:gd name="connsiteY144" fmla="*/ 176117 h 1684262"/>
              <a:gd name="connsiteX145" fmla="*/ 569351 w 1206260"/>
              <a:gd name="connsiteY145" fmla="*/ 242792 h 1684262"/>
              <a:gd name="connsiteX146" fmla="*/ 569922 w 1206260"/>
              <a:gd name="connsiteY146" fmla="*/ 242792 h 1684262"/>
              <a:gd name="connsiteX147" fmla="*/ 558873 w 1206260"/>
              <a:gd name="connsiteY147" fmla="*/ 299942 h 1684262"/>
              <a:gd name="connsiteX148" fmla="*/ 351609 w 1206260"/>
              <a:gd name="connsiteY148" fmla="*/ 219075 h 1684262"/>
              <a:gd name="connsiteX149" fmla="*/ 351323 w 1206260"/>
              <a:gd name="connsiteY149" fmla="*/ 219361 h 1684262"/>
              <a:gd name="connsiteX150" fmla="*/ 470767 w 1206260"/>
              <a:gd name="connsiteY150" fmla="*/ 361188 h 1684262"/>
              <a:gd name="connsiteX151" fmla="*/ 566874 w 1206260"/>
              <a:gd name="connsiteY151" fmla="*/ 503396 h 1684262"/>
              <a:gd name="connsiteX152" fmla="*/ 470767 w 1206260"/>
              <a:gd name="connsiteY152" fmla="*/ 361188 h 1684262"/>
              <a:gd name="connsiteX153" fmla="*/ 632216 w 1206260"/>
              <a:gd name="connsiteY153" fmla="*/ 453485 h 1684262"/>
              <a:gd name="connsiteX154" fmla="*/ 699367 w 1206260"/>
              <a:gd name="connsiteY154" fmla="*/ 515112 h 1684262"/>
              <a:gd name="connsiteX155" fmla="*/ 759089 w 1206260"/>
              <a:gd name="connsiteY155" fmla="*/ 438055 h 1684262"/>
              <a:gd name="connsiteX156" fmla="*/ 678317 w 1206260"/>
              <a:gd name="connsiteY156" fmla="*/ 611029 h 1684262"/>
              <a:gd name="connsiteX157" fmla="*/ 640217 w 1206260"/>
              <a:gd name="connsiteY157" fmla="*/ 587978 h 1684262"/>
              <a:gd name="connsiteX158" fmla="*/ 632216 w 1206260"/>
              <a:gd name="connsiteY158" fmla="*/ 453581 h 1684262"/>
              <a:gd name="connsiteX159" fmla="*/ 632216 w 1206260"/>
              <a:gd name="connsiteY159" fmla="*/ 453485 h 1684262"/>
              <a:gd name="connsiteX160" fmla="*/ 686032 w 1206260"/>
              <a:gd name="connsiteY160" fmla="*/ 837819 h 1684262"/>
              <a:gd name="connsiteX161" fmla="*/ 628310 w 1206260"/>
              <a:gd name="connsiteY161" fmla="*/ 930116 h 1684262"/>
              <a:gd name="connsiteX162" fmla="*/ 686032 w 1206260"/>
              <a:gd name="connsiteY162" fmla="*/ 837914 h 1684262"/>
              <a:gd name="connsiteX163" fmla="*/ 686032 w 1206260"/>
              <a:gd name="connsiteY163" fmla="*/ 837819 h 1684262"/>
              <a:gd name="connsiteX164" fmla="*/ 743658 w 1206260"/>
              <a:gd name="connsiteY164" fmla="*/ 1291400 h 1684262"/>
              <a:gd name="connsiteX165" fmla="*/ 547634 w 1206260"/>
              <a:gd name="connsiteY165" fmla="*/ 1206818 h 1684262"/>
              <a:gd name="connsiteX166" fmla="*/ 573446 w 1206260"/>
              <a:gd name="connsiteY166" fmla="*/ 1222439 h 1684262"/>
              <a:gd name="connsiteX167" fmla="*/ 603450 w 1206260"/>
              <a:gd name="connsiteY167" fmla="*/ 1227487 h 1684262"/>
              <a:gd name="connsiteX168" fmla="*/ 743658 w 1206260"/>
              <a:gd name="connsiteY168" fmla="*/ 1291495 h 1684262"/>
              <a:gd name="connsiteX169" fmla="*/ 743658 w 1206260"/>
              <a:gd name="connsiteY169" fmla="*/ 1291400 h 1684262"/>
              <a:gd name="connsiteX170" fmla="*/ 578399 w 1206260"/>
              <a:gd name="connsiteY170" fmla="*/ 945452 h 1684262"/>
              <a:gd name="connsiteX171" fmla="*/ 689842 w 1206260"/>
              <a:gd name="connsiteY171" fmla="*/ 1122236 h 1684262"/>
              <a:gd name="connsiteX172" fmla="*/ 578399 w 1206260"/>
              <a:gd name="connsiteY172" fmla="*/ 945547 h 1684262"/>
              <a:gd name="connsiteX173" fmla="*/ 578399 w 1206260"/>
              <a:gd name="connsiteY173" fmla="*/ 945452 h 1684262"/>
              <a:gd name="connsiteX174" fmla="*/ 351609 w 1206260"/>
              <a:gd name="connsiteY174" fmla="*/ 1045464 h 1684262"/>
              <a:gd name="connsiteX175" fmla="*/ 382375 w 1206260"/>
              <a:gd name="connsiteY175" fmla="*/ 887825 h 1684262"/>
              <a:gd name="connsiteX176" fmla="*/ 351609 w 1206260"/>
              <a:gd name="connsiteY176" fmla="*/ 1045559 h 1684262"/>
              <a:gd name="connsiteX177" fmla="*/ 351609 w 1206260"/>
              <a:gd name="connsiteY177" fmla="*/ 1045464 h 1684262"/>
              <a:gd name="connsiteX178" fmla="*/ 420761 w 1206260"/>
              <a:gd name="connsiteY178" fmla="*/ 1018413 h 1684262"/>
              <a:gd name="connsiteX179" fmla="*/ 605260 w 1206260"/>
              <a:gd name="connsiteY179" fmla="*/ 1180338 h 1684262"/>
              <a:gd name="connsiteX180" fmla="*/ 420761 w 1206260"/>
              <a:gd name="connsiteY180" fmla="*/ 1018413 h 1684262"/>
              <a:gd name="connsiteX181" fmla="*/ 366944 w 1206260"/>
              <a:gd name="connsiteY181" fmla="*/ 1414272 h 1684262"/>
              <a:gd name="connsiteX182" fmla="*/ 597640 w 1206260"/>
              <a:gd name="connsiteY182" fmla="*/ 1460468 h 1684262"/>
              <a:gd name="connsiteX183" fmla="*/ 366944 w 1206260"/>
              <a:gd name="connsiteY183" fmla="*/ 1414463 h 1684262"/>
              <a:gd name="connsiteX184" fmla="*/ 366944 w 1206260"/>
              <a:gd name="connsiteY184" fmla="*/ 1414272 h 1684262"/>
              <a:gd name="connsiteX185" fmla="*/ 536108 w 1206260"/>
              <a:gd name="connsiteY185" fmla="*/ 1644968 h 1684262"/>
              <a:gd name="connsiteX186" fmla="*/ 498008 w 1206260"/>
              <a:gd name="connsiteY186" fmla="*/ 1625918 h 1684262"/>
              <a:gd name="connsiteX187" fmla="*/ 471148 w 1206260"/>
              <a:gd name="connsiteY187" fmla="*/ 1618202 h 1684262"/>
              <a:gd name="connsiteX188" fmla="*/ 471148 w 1206260"/>
              <a:gd name="connsiteY188" fmla="*/ 1664399 h 1684262"/>
              <a:gd name="connsiteX189" fmla="*/ 401901 w 1206260"/>
              <a:gd name="connsiteY189" fmla="*/ 1579817 h 1684262"/>
              <a:gd name="connsiteX190" fmla="*/ 536108 w 1206260"/>
              <a:gd name="connsiteY190" fmla="*/ 1645158 h 1684262"/>
              <a:gd name="connsiteX191" fmla="*/ 536108 w 1206260"/>
              <a:gd name="connsiteY191" fmla="*/ 1644968 h 1684262"/>
              <a:gd name="connsiteX192" fmla="*/ 616785 w 1206260"/>
              <a:gd name="connsiteY192" fmla="*/ 1564196 h 1684262"/>
              <a:gd name="connsiteX193" fmla="*/ 555349 w 1206260"/>
              <a:gd name="connsiteY193" fmla="*/ 1541145 h 1684262"/>
              <a:gd name="connsiteX194" fmla="*/ 638597 w 1206260"/>
              <a:gd name="connsiteY194" fmla="*/ 1493520 h 1684262"/>
              <a:gd name="connsiteX195" fmla="*/ 739848 w 1206260"/>
              <a:gd name="connsiteY195" fmla="*/ 1525715 h 1684262"/>
              <a:gd name="connsiteX196" fmla="*/ 616785 w 1206260"/>
              <a:gd name="connsiteY196" fmla="*/ 1564386 h 1684262"/>
              <a:gd name="connsiteX197" fmla="*/ 616785 w 1206260"/>
              <a:gd name="connsiteY197" fmla="*/ 1564196 h 1684262"/>
              <a:gd name="connsiteX198" fmla="*/ 752231 w 1206260"/>
              <a:gd name="connsiteY198" fmla="*/ 1664779 h 1684262"/>
              <a:gd name="connsiteX199" fmla="*/ 739658 w 1206260"/>
              <a:gd name="connsiteY199" fmla="*/ 1664779 h 1684262"/>
              <a:gd name="connsiteX200" fmla="*/ 731180 w 1206260"/>
              <a:gd name="connsiteY200" fmla="*/ 1664779 h 1684262"/>
              <a:gd name="connsiteX201" fmla="*/ 727561 w 1206260"/>
              <a:gd name="connsiteY201" fmla="*/ 1664779 h 1684262"/>
              <a:gd name="connsiteX202" fmla="*/ 713750 w 1206260"/>
              <a:gd name="connsiteY202" fmla="*/ 1666780 h 1684262"/>
              <a:gd name="connsiteX203" fmla="*/ 704225 w 1206260"/>
              <a:gd name="connsiteY203" fmla="*/ 1665256 h 1684262"/>
              <a:gd name="connsiteX204" fmla="*/ 705558 w 1206260"/>
              <a:gd name="connsiteY204" fmla="*/ 1667733 h 1684262"/>
              <a:gd name="connsiteX205" fmla="*/ 790045 w 1206260"/>
              <a:gd name="connsiteY205" fmla="*/ 1610106 h 1684262"/>
              <a:gd name="connsiteX206" fmla="*/ 752231 w 1206260"/>
              <a:gd name="connsiteY206" fmla="*/ 1664970 h 1684262"/>
              <a:gd name="connsiteX207" fmla="*/ 752231 w 1206260"/>
              <a:gd name="connsiteY207" fmla="*/ 1664779 h 1684262"/>
              <a:gd name="connsiteX208" fmla="*/ 857863 w 1206260"/>
              <a:gd name="connsiteY208" fmla="*/ 1591056 h 1684262"/>
              <a:gd name="connsiteX209" fmla="*/ 838813 w 1206260"/>
              <a:gd name="connsiteY209" fmla="*/ 1568958 h 1684262"/>
              <a:gd name="connsiteX210" fmla="*/ 836146 w 1206260"/>
              <a:gd name="connsiteY210" fmla="*/ 1564291 h 1684262"/>
              <a:gd name="connsiteX211" fmla="*/ 955179 w 1206260"/>
              <a:gd name="connsiteY211" fmla="*/ 1500720 h 1684262"/>
              <a:gd name="connsiteX212" fmla="*/ 1066493 w 1206260"/>
              <a:gd name="connsiteY212" fmla="*/ 1492065 h 1684262"/>
              <a:gd name="connsiteX213" fmla="*/ 857863 w 1206260"/>
              <a:gd name="connsiteY213" fmla="*/ 1591247 h 1684262"/>
              <a:gd name="connsiteX214" fmla="*/ 857863 w 1206260"/>
              <a:gd name="connsiteY214" fmla="*/ 1591056 h 1684262"/>
              <a:gd name="connsiteX215" fmla="*/ 1054979 w 1206260"/>
              <a:gd name="connsiteY215" fmla="*/ 1445037 h 1684262"/>
              <a:gd name="connsiteX216" fmla="*/ 916632 w 1206260"/>
              <a:gd name="connsiteY216" fmla="*/ 1468184 h 1684262"/>
              <a:gd name="connsiteX217" fmla="*/ 1028170 w 1206260"/>
              <a:gd name="connsiteY217" fmla="*/ 1445228 h 1684262"/>
              <a:gd name="connsiteX218" fmla="*/ 1054979 w 1206260"/>
              <a:gd name="connsiteY218" fmla="*/ 1445037 h 1684262"/>
              <a:gd name="connsiteX219" fmla="*/ 862816 w 1206260"/>
              <a:gd name="connsiteY219" fmla="*/ 1410462 h 1684262"/>
              <a:gd name="connsiteX220" fmla="*/ 647551 w 1206260"/>
              <a:gd name="connsiteY220" fmla="*/ 1448562 h 1684262"/>
              <a:gd name="connsiteX221" fmla="*/ 862816 w 1206260"/>
              <a:gd name="connsiteY221" fmla="*/ 1410653 h 1684262"/>
              <a:gd name="connsiteX222" fmla="*/ 862816 w 1206260"/>
              <a:gd name="connsiteY222" fmla="*/ 1410462 h 1684262"/>
              <a:gd name="connsiteX223" fmla="*/ 689842 w 1206260"/>
              <a:gd name="connsiteY223" fmla="*/ 1391412 h 1684262"/>
              <a:gd name="connsiteX224" fmla="*/ 924347 w 1206260"/>
              <a:gd name="connsiteY224" fmla="*/ 1306830 h 1684262"/>
              <a:gd name="connsiteX225" fmla="*/ 689842 w 1206260"/>
              <a:gd name="connsiteY225" fmla="*/ 1391412 h 1684262"/>
              <a:gd name="connsiteX226" fmla="*/ 1162663 w 1206260"/>
              <a:gd name="connsiteY226" fmla="*/ 1057085 h 1684262"/>
              <a:gd name="connsiteX227" fmla="*/ 1148756 w 1206260"/>
              <a:gd name="connsiteY227" fmla="*/ 1134428 h 1684262"/>
              <a:gd name="connsiteX228" fmla="*/ 1066841 w 1206260"/>
              <a:gd name="connsiteY228" fmla="*/ 1139762 h 1684262"/>
              <a:gd name="connsiteX229" fmla="*/ 1035790 w 1206260"/>
              <a:gd name="connsiteY229" fmla="*/ 1087755 h 1684262"/>
              <a:gd name="connsiteX230" fmla="*/ 1162663 w 1206260"/>
              <a:gd name="connsiteY230" fmla="*/ 1057085 h 1684262"/>
              <a:gd name="connsiteX231" fmla="*/ 987913 w 1206260"/>
              <a:gd name="connsiteY231" fmla="*/ 1181170 h 1684262"/>
              <a:gd name="connsiteX232" fmla="*/ 958923 w 1206260"/>
              <a:gd name="connsiteY232" fmla="*/ 1264444 h 1684262"/>
              <a:gd name="connsiteX233" fmla="*/ 905107 w 1206260"/>
              <a:gd name="connsiteY233" fmla="*/ 1118330 h 1684262"/>
              <a:gd name="connsiteX234" fmla="*/ 987913 w 1206260"/>
              <a:gd name="connsiteY234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40346 h 1684262"/>
              <a:gd name="connsiteX47" fmla="*/ 283886 w 1206260"/>
              <a:gd name="connsiteY47" fmla="*/ 1268063 h 1684262"/>
              <a:gd name="connsiteX48" fmla="*/ 284934 w 1206260"/>
              <a:gd name="connsiteY48" fmla="*/ 1275207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83886 w 1206260"/>
              <a:gd name="connsiteY47" fmla="*/ 1268063 h 1684262"/>
              <a:gd name="connsiteX48" fmla="*/ 284934 w 1206260"/>
              <a:gd name="connsiteY48" fmla="*/ 1275207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83886 w 1206260"/>
              <a:gd name="connsiteY47" fmla="*/ 1268063 h 1684262"/>
              <a:gd name="connsiteX48" fmla="*/ 270312 w 1206260"/>
              <a:gd name="connsiteY48" fmla="*/ 1289830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64390 w 1206260"/>
              <a:gd name="connsiteY47" fmla="*/ 1236381 h 1684262"/>
              <a:gd name="connsiteX48" fmla="*/ 270312 w 1206260"/>
              <a:gd name="connsiteY48" fmla="*/ 1289830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64390 w 1206260"/>
              <a:gd name="connsiteY47" fmla="*/ 1236381 h 1684262"/>
              <a:gd name="connsiteX48" fmla="*/ 267875 w 1206260"/>
              <a:gd name="connsiteY48" fmla="*/ 1282519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82519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57026 w 1206260"/>
              <a:gd name="connsiteY51" fmla="*/ 130959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91145 w 1206260"/>
              <a:gd name="connsiteY51" fmla="*/ 1292532 h 1684262"/>
              <a:gd name="connsiteX52" fmla="*/ 248263 w 1206260"/>
              <a:gd name="connsiteY52" fmla="*/ 1308259 h 1684262"/>
              <a:gd name="connsiteX53" fmla="*/ 247691 w 1206260"/>
              <a:gd name="connsiteY53" fmla="*/ 1308735 h 1684262"/>
              <a:gd name="connsiteX54" fmla="*/ 229880 w 1206260"/>
              <a:gd name="connsiteY54" fmla="*/ 1312259 h 1684262"/>
              <a:gd name="connsiteX55" fmla="*/ 146155 w 1206260"/>
              <a:gd name="connsiteY55" fmla="*/ 1230344 h 1684262"/>
              <a:gd name="connsiteX56" fmla="*/ 115389 w 1206260"/>
              <a:gd name="connsiteY56" fmla="*/ 1430369 h 1684262"/>
              <a:gd name="connsiteX57" fmla="*/ 349799 w 1206260"/>
              <a:gd name="connsiteY57" fmla="*/ 1480280 h 1684262"/>
              <a:gd name="connsiteX58" fmla="*/ 299507 w 1206260"/>
              <a:gd name="connsiteY58" fmla="*/ 1464659 h 1684262"/>
              <a:gd name="connsiteX59" fmla="*/ 321034 w 1206260"/>
              <a:gd name="connsiteY59" fmla="*/ 1477042 h 1684262"/>
              <a:gd name="connsiteX60" fmla="*/ 330559 w 1206260"/>
              <a:gd name="connsiteY60" fmla="*/ 1484376 h 1684262"/>
              <a:gd name="connsiteX61" fmla="*/ 388280 w 1206260"/>
              <a:gd name="connsiteY61" fmla="*/ 1545717 h 1684262"/>
              <a:gd name="connsiteX62" fmla="*/ 348847 w 1206260"/>
              <a:gd name="connsiteY62" fmla="*/ 1542479 h 1684262"/>
              <a:gd name="connsiteX63" fmla="*/ 255883 w 1206260"/>
              <a:gd name="connsiteY63" fmla="*/ 1502664 h 1684262"/>
              <a:gd name="connsiteX64" fmla="*/ 255883 w 1206260"/>
              <a:gd name="connsiteY64" fmla="*/ 1502664 h 1684262"/>
              <a:gd name="connsiteX65" fmla="*/ 239976 w 1206260"/>
              <a:gd name="connsiteY65" fmla="*/ 1484281 h 1684262"/>
              <a:gd name="connsiteX66" fmla="*/ 203495 w 1206260"/>
              <a:gd name="connsiteY66" fmla="*/ 1484281 h 1684262"/>
              <a:gd name="connsiteX67" fmla="*/ 187303 w 1206260"/>
              <a:gd name="connsiteY67" fmla="*/ 1499140 h 1684262"/>
              <a:gd name="connsiteX68" fmla="*/ 490674 w 1206260"/>
              <a:gd name="connsiteY68" fmla="*/ 1673352 h 1684262"/>
              <a:gd name="connsiteX69" fmla="*/ 757374 w 1206260"/>
              <a:gd name="connsiteY69" fmla="*/ 1682401 h 1684262"/>
              <a:gd name="connsiteX70" fmla="*/ 988070 w 1206260"/>
              <a:gd name="connsiteY70" fmla="*/ 1594485 h 1684262"/>
              <a:gd name="connsiteX71" fmla="*/ 1152566 w 1206260"/>
              <a:gd name="connsiteY71" fmla="*/ 1394460 h 1684262"/>
              <a:gd name="connsiteX72" fmla="*/ 918822 w 1206260"/>
              <a:gd name="connsiteY72" fmla="*/ 1363507 h 1684262"/>
              <a:gd name="connsiteX73" fmla="*/ 802904 w 1206260"/>
              <a:gd name="connsiteY73" fmla="*/ 1350454 h 1684262"/>
              <a:gd name="connsiteX74" fmla="*/ 841956 w 1206260"/>
              <a:gd name="connsiteY74" fmla="*/ 1326547 h 1684262"/>
              <a:gd name="connsiteX75" fmla="*/ 1018286 w 1206260"/>
              <a:gd name="connsiteY75" fmla="*/ 1315425 h 1684262"/>
              <a:gd name="connsiteX76" fmla="*/ 980354 w 1206260"/>
              <a:gd name="connsiteY76" fmla="*/ 1268921 h 1684262"/>
              <a:gd name="connsiteX77" fmla="*/ 1091488 w 1206260"/>
              <a:gd name="connsiteY77" fmla="*/ 1221043 h 1684262"/>
              <a:gd name="connsiteX78" fmla="*/ 911203 w 1206260"/>
              <a:gd name="connsiteY78" fmla="*/ 1022890 h 1684262"/>
              <a:gd name="connsiteX79" fmla="*/ 1193429 w 1206260"/>
              <a:gd name="connsiteY79" fmla="*/ 899446 h 1684262"/>
              <a:gd name="connsiteX80" fmla="*/ 759089 w 1206260"/>
              <a:gd name="connsiteY80" fmla="*/ 61246 h 1684262"/>
              <a:gd name="connsiteX81" fmla="*/ 720989 w 1206260"/>
              <a:gd name="connsiteY81" fmla="*/ 145828 h 1684262"/>
              <a:gd name="connsiteX82" fmla="*/ 759089 w 1206260"/>
              <a:gd name="connsiteY82" fmla="*/ 61436 h 1684262"/>
              <a:gd name="connsiteX83" fmla="*/ 759089 w 1206260"/>
              <a:gd name="connsiteY83" fmla="*/ 61246 h 1684262"/>
              <a:gd name="connsiteX84" fmla="*/ 363611 w 1206260"/>
              <a:gd name="connsiteY84" fmla="*/ 545783 h 1684262"/>
              <a:gd name="connsiteX85" fmla="*/ 348275 w 1206260"/>
              <a:gd name="connsiteY85" fmla="*/ 553498 h 1684262"/>
              <a:gd name="connsiteX86" fmla="*/ 363611 w 1206260"/>
              <a:gd name="connsiteY86" fmla="*/ 545783 h 1684262"/>
              <a:gd name="connsiteX87" fmla="*/ 232451 w 1206260"/>
              <a:gd name="connsiteY87" fmla="*/ 523113 h 1684262"/>
              <a:gd name="connsiteX88" fmla="*/ 254694 w 1206260"/>
              <a:gd name="connsiteY88" fmla="*/ 664096 h 1684262"/>
              <a:gd name="connsiteX89" fmla="*/ 232451 w 1206260"/>
              <a:gd name="connsiteY89" fmla="*/ 523113 h 1684262"/>
              <a:gd name="connsiteX90" fmla="*/ 340084 w 1206260"/>
              <a:gd name="connsiteY90" fmla="*/ 692277 h 1684262"/>
              <a:gd name="connsiteX91" fmla="*/ 470767 w 1206260"/>
              <a:gd name="connsiteY91" fmla="*/ 684562 h 1684262"/>
              <a:gd name="connsiteX92" fmla="*/ 340084 w 1206260"/>
              <a:gd name="connsiteY92" fmla="*/ 691896 h 1684262"/>
              <a:gd name="connsiteX93" fmla="*/ 340084 w 1206260"/>
              <a:gd name="connsiteY93" fmla="*/ 692277 h 1684262"/>
              <a:gd name="connsiteX94" fmla="*/ 382375 w 1206260"/>
              <a:gd name="connsiteY94" fmla="*/ 615410 h 1684262"/>
              <a:gd name="connsiteX95" fmla="*/ 516868 w 1206260"/>
              <a:gd name="connsiteY95" fmla="*/ 688372 h 1684262"/>
              <a:gd name="connsiteX96" fmla="*/ 382661 w 1206260"/>
              <a:gd name="connsiteY96" fmla="*/ 615029 h 1684262"/>
              <a:gd name="connsiteX97" fmla="*/ 382375 w 1206260"/>
              <a:gd name="connsiteY97" fmla="*/ 615410 h 1684262"/>
              <a:gd name="connsiteX98" fmla="*/ 201400 w 1206260"/>
              <a:gd name="connsiteY98" fmla="*/ 907542 h 1684262"/>
              <a:gd name="connsiteX99" fmla="*/ 163300 w 1206260"/>
              <a:gd name="connsiteY99" fmla="*/ 838295 h 1684262"/>
              <a:gd name="connsiteX100" fmla="*/ 201686 w 1206260"/>
              <a:gd name="connsiteY100" fmla="*/ 907161 h 1684262"/>
              <a:gd name="connsiteX101" fmla="*/ 201400 w 1206260"/>
              <a:gd name="connsiteY101" fmla="*/ 907542 h 1684262"/>
              <a:gd name="connsiteX102" fmla="*/ 97811 w 1206260"/>
              <a:gd name="connsiteY102" fmla="*/ 1285557 h 1684262"/>
              <a:gd name="connsiteX103" fmla="*/ 123279 w 1206260"/>
              <a:gd name="connsiteY103" fmla="*/ 1264178 h 1684262"/>
              <a:gd name="connsiteX104" fmla="*/ 231975 w 1206260"/>
              <a:gd name="connsiteY104" fmla="*/ 1341501 h 1684262"/>
              <a:gd name="connsiteX105" fmla="*/ 97811 w 1206260"/>
              <a:gd name="connsiteY105" fmla="*/ 1285557 h 1684262"/>
              <a:gd name="connsiteX106" fmla="*/ 232928 w 1206260"/>
              <a:gd name="connsiteY106" fmla="*/ 1376077 h 1684262"/>
              <a:gd name="connsiteX107" fmla="*/ 279029 w 1206260"/>
              <a:gd name="connsiteY107" fmla="*/ 1379887 h 1684262"/>
              <a:gd name="connsiteX108" fmla="*/ 232451 w 1206260"/>
              <a:gd name="connsiteY108" fmla="*/ 1376077 h 1684262"/>
              <a:gd name="connsiteX109" fmla="*/ 232928 w 1206260"/>
              <a:gd name="connsiteY109" fmla="*/ 1376077 h 1684262"/>
              <a:gd name="connsiteX110" fmla="*/ 856244 w 1206260"/>
              <a:gd name="connsiteY110" fmla="*/ 715613 h 1684262"/>
              <a:gd name="connsiteX111" fmla="*/ 817635 w 1206260"/>
              <a:gd name="connsiteY111" fmla="*/ 708913 h 1684262"/>
              <a:gd name="connsiteX112" fmla="*/ 721084 w 1206260"/>
              <a:gd name="connsiteY112" fmla="*/ 657225 h 1684262"/>
              <a:gd name="connsiteX113" fmla="*/ 855767 w 1206260"/>
              <a:gd name="connsiteY113" fmla="*/ 715613 h 1684262"/>
              <a:gd name="connsiteX114" fmla="*/ 856244 w 1206260"/>
              <a:gd name="connsiteY114" fmla="*/ 715613 h 1684262"/>
              <a:gd name="connsiteX115" fmla="*/ 663458 w 1206260"/>
              <a:gd name="connsiteY115" fmla="*/ 722662 h 1684262"/>
              <a:gd name="connsiteX116" fmla="*/ 644408 w 1206260"/>
              <a:gd name="connsiteY116" fmla="*/ 807149 h 1684262"/>
              <a:gd name="connsiteX117" fmla="*/ 662981 w 1206260"/>
              <a:gd name="connsiteY117" fmla="*/ 723138 h 1684262"/>
              <a:gd name="connsiteX118" fmla="*/ 663458 w 1206260"/>
              <a:gd name="connsiteY118" fmla="*/ 722662 h 1684262"/>
              <a:gd name="connsiteX119" fmla="*/ 628882 w 1206260"/>
              <a:gd name="connsiteY119" fmla="*/ 753332 h 1684262"/>
              <a:gd name="connsiteX120" fmla="*/ 655742 w 1206260"/>
              <a:gd name="connsiteY120" fmla="*/ 726472 h 1684262"/>
              <a:gd name="connsiteX121" fmla="*/ 628406 w 1206260"/>
              <a:gd name="connsiteY121" fmla="*/ 753332 h 1684262"/>
              <a:gd name="connsiteX122" fmla="*/ 628882 w 1206260"/>
              <a:gd name="connsiteY122" fmla="*/ 753332 h 1684262"/>
              <a:gd name="connsiteX123" fmla="*/ 771090 w 1206260"/>
              <a:gd name="connsiteY123" fmla="*/ 757237 h 1684262"/>
              <a:gd name="connsiteX124" fmla="*/ 690318 w 1206260"/>
              <a:gd name="connsiteY124" fmla="*/ 822579 h 1684262"/>
              <a:gd name="connsiteX125" fmla="*/ 770614 w 1206260"/>
              <a:gd name="connsiteY125" fmla="*/ 757237 h 1684262"/>
              <a:gd name="connsiteX126" fmla="*/ 771090 w 1206260"/>
              <a:gd name="connsiteY126" fmla="*/ 757237 h 1684262"/>
              <a:gd name="connsiteX127" fmla="*/ 759565 w 1206260"/>
              <a:gd name="connsiteY127" fmla="*/ 538162 h 1684262"/>
              <a:gd name="connsiteX128" fmla="*/ 851767 w 1206260"/>
              <a:gd name="connsiteY128" fmla="*/ 480536 h 1684262"/>
              <a:gd name="connsiteX129" fmla="*/ 759089 w 1206260"/>
              <a:gd name="connsiteY129" fmla="*/ 538067 h 1684262"/>
              <a:gd name="connsiteX130" fmla="*/ 759565 w 1206260"/>
              <a:gd name="connsiteY130" fmla="*/ 538162 h 1684262"/>
              <a:gd name="connsiteX131" fmla="*/ 877961 w 1206260"/>
              <a:gd name="connsiteY131" fmla="*/ 342138 h 1684262"/>
              <a:gd name="connsiteX132" fmla="*/ 812619 w 1206260"/>
              <a:gd name="connsiteY132" fmla="*/ 442055 h 1684262"/>
              <a:gd name="connsiteX133" fmla="*/ 877961 w 1206260"/>
              <a:gd name="connsiteY133" fmla="*/ 342138 h 1684262"/>
              <a:gd name="connsiteX134" fmla="*/ 681841 w 1206260"/>
              <a:gd name="connsiteY134" fmla="*/ 323088 h 1684262"/>
              <a:gd name="connsiteX135" fmla="*/ 758803 w 1206260"/>
              <a:gd name="connsiteY135" fmla="*/ 430816 h 1684262"/>
              <a:gd name="connsiteX136" fmla="*/ 643455 w 1206260"/>
              <a:gd name="connsiteY136" fmla="*/ 396145 h 1684262"/>
              <a:gd name="connsiteX137" fmla="*/ 639550 w 1206260"/>
              <a:gd name="connsiteY137" fmla="*/ 438436 h 1684262"/>
              <a:gd name="connsiteX138" fmla="*/ 682127 w 1206260"/>
              <a:gd name="connsiteY138" fmla="*/ 323088 h 1684262"/>
              <a:gd name="connsiteX139" fmla="*/ 681841 w 1206260"/>
              <a:gd name="connsiteY139" fmla="*/ 323088 h 1684262"/>
              <a:gd name="connsiteX140" fmla="*/ 351323 w 1206260"/>
              <a:gd name="connsiteY140" fmla="*/ 219361 h 1684262"/>
              <a:gd name="connsiteX141" fmla="*/ 383994 w 1206260"/>
              <a:gd name="connsiteY141" fmla="*/ 183070 h 1684262"/>
              <a:gd name="connsiteX142" fmla="*/ 403711 w 1206260"/>
              <a:gd name="connsiteY142" fmla="*/ 175069 h 1684262"/>
              <a:gd name="connsiteX143" fmla="*/ 411331 w 1206260"/>
              <a:gd name="connsiteY143" fmla="*/ 176117 h 1684262"/>
              <a:gd name="connsiteX144" fmla="*/ 569351 w 1206260"/>
              <a:gd name="connsiteY144" fmla="*/ 242792 h 1684262"/>
              <a:gd name="connsiteX145" fmla="*/ 569922 w 1206260"/>
              <a:gd name="connsiteY145" fmla="*/ 242792 h 1684262"/>
              <a:gd name="connsiteX146" fmla="*/ 558873 w 1206260"/>
              <a:gd name="connsiteY146" fmla="*/ 299942 h 1684262"/>
              <a:gd name="connsiteX147" fmla="*/ 351609 w 1206260"/>
              <a:gd name="connsiteY147" fmla="*/ 219075 h 1684262"/>
              <a:gd name="connsiteX148" fmla="*/ 351323 w 1206260"/>
              <a:gd name="connsiteY148" fmla="*/ 219361 h 1684262"/>
              <a:gd name="connsiteX149" fmla="*/ 470767 w 1206260"/>
              <a:gd name="connsiteY149" fmla="*/ 361188 h 1684262"/>
              <a:gd name="connsiteX150" fmla="*/ 566874 w 1206260"/>
              <a:gd name="connsiteY150" fmla="*/ 503396 h 1684262"/>
              <a:gd name="connsiteX151" fmla="*/ 470767 w 1206260"/>
              <a:gd name="connsiteY151" fmla="*/ 361188 h 1684262"/>
              <a:gd name="connsiteX152" fmla="*/ 632216 w 1206260"/>
              <a:gd name="connsiteY152" fmla="*/ 453485 h 1684262"/>
              <a:gd name="connsiteX153" fmla="*/ 699367 w 1206260"/>
              <a:gd name="connsiteY153" fmla="*/ 515112 h 1684262"/>
              <a:gd name="connsiteX154" fmla="*/ 759089 w 1206260"/>
              <a:gd name="connsiteY154" fmla="*/ 438055 h 1684262"/>
              <a:gd name="connsiteX155" fmla="*/ 678317 w 1206260"/>
              <a:gd name="connsiteY155" fmla="*/ 611029 h 1684262"/>
              <a:gd name="connsiteX156" fmla="*/ 640217 w 1206260"/>
              <a:gd name="connsiteY156" fmla="*/ 587978 h 1684262"/>
              <a:gd name="connsiteX157" fmla="*/ 632216 w 1206260"/>
              <a:gd name="connsiteY157" fmla="*/ 453581 h 1684262"/>
              <a:gd name="connsiteX158" fmla="*/ 632216 w 1206260"/>
              <a:gd name="connsiteY158" fmla="*/ 453485 h 1684262"/>
              <a:gd name="connsiteX159" fmla="*/ 686032 w 1206260"/>
              <a:gd name="connsiteY159" fmla="*/ 837819 h 1684262"/>
              <a:gd name="connsiteX160" fmla="*/ 628310 w 1206260"/>
              <a:gd name="connsiteY160" fmla="*/ 930116 h 1684262"/>
              <a:gd name="connsiteX161" fmla="*/ 686032 w 1206260"/>
              <a:gd name="connsiteY161" fmla="*/ 837914 h 1684262"/>
              <a:gd name="connsiteX162" fmla="*/ 686032 w 1206260"/>
              <a:gd name="connsiteY162" fmla="*/ 837819 h 1684262"/>
              <a:gd name="connsiteX163" fmla="*/ 743658 w 1206260"/>
              <a:gd name="connsiteY163" fmla="*/ 1291400 h 1684262"/>
              <a:gd name="connsiteX164" fmla="*/ 547634 w 1206260"/>
              <a:gd name="connsiteY164" fmla="*/ 1206818 h 1684262"/>
              <a:gd name="connsiteX165" fmla="*/ 573446 w 1206260"/>
              <a:gd name="connsiteY165" fmla="*/ 1222439 h 1684262"/>
              <a:gd name="connsiteX166" fmla="*/ 603450 w 1206260"/>
              <a:gd name="connsiteY166" fmla="*/ 1227487 h 1684262"/>
              <a:gd name="connsiteX167" fmla="*/ 743658 w 1206260"/>
              <a:gd name="connsiteY167" fmla="*/ 1291495 h 1684262"/>
              <a:gd name="connsiteX168" fmla="*/ 743658 w 1206260"/>
              <a:gd name="connsiteY168" fmla="*/ 1291400 h 1684262"/>
              <a:gd name="connsiteX169" fmla="*/ 578399 w 1206260"/>
              <a:gd name="connsiteY169" fmla="*/ 945452 h 1684262"/>
              <a:gd name="connsiteX170" fmla="*/ 689842 w 1206260"/>
              <a:gd name="connsiteY170" fmla="*/ 1122236 h 1684262"/>
              <a:gd name="connsiteX171" fmla="*/ 578399 w 1206260"/>
              <a:gd name="connsiteY171" fmla="*/ 945547 h 1684262"/>
              <a:gd name="connsiteX172" fmla="*/ 578399 w 1206260"/>
              <a:gd name="connsiteY172" fmla="*/ 945452 h 1684262"/>
              <a:gd name="connsiteX173" fmla="*/ 351609 w 1206260"/>
              <a:gd name="connsiteY173" fmla="*/ 1045464 h 1684262"/>
              <a:gd name="connsiteX174" fmla="*/ 382375 w 1206260"/>
              <a:gd name="connsiteY174" fmla="*/ 887825 h 1684262"/>
              <a:gd name="connsiteX175" fmla="*/ 351609 w 1206260"/>
              <a:gd name="connsiteY175" fmla="*/ 1045559 h 1684262"/>
              <a:gd name="connsiteX176" fmla="*/ 351609 w 1206260"/>
              <a:gd name="connsiteY176" fmla="*/ 1045464 h 1684262"/>
              <a:gd name="connsiteX177" fmla="*/ 420761 w 1206260"/>
              <a:gd name="connsiteY177" fmla="*/ 1018413 h 1684262"/>
              <a:gd name="connsiteX178" fmla="*/ 605260 w 1206260"/>
              <a:gd name="connsiteY178" fmla="*/ 1180338 h 1684262"/>
              <a:gd name="connsiteX179" fmla="*/ 420761 w 1206260"/>
              <a:gd name="connsiteY179" fmla="*/ 1018413 h 1684262"/>
              <a:gd name="connsiteX180" fmla="*/ 366944 w 1206260"/>
              <a:gd name="connsiteY180" fmla="*/ 1414272 h 1684262"/>
              <a:gd name="connsiteX181" fmla="*/ 597640 w 1206260"/>
              <a:gd name="connsiteY181" fmla="*/ 1460468 h 1684262"/>
              <a:gd name="connsiteX182" fmla="*/ 366944 w 1206260"/>
              <a:gd name="connsiteY182" fmla="*/ 1414463 h 1684262"/>
              <a:gd name="connsiteX183" fmla="*/ 366944 w 1206260"/>
              <a:gd name="connsiteY183" fmla="*/ 1414272 h 1684262"/>
              <a:gd name="connsiteX184" fmla="*/ 536108 w 1206260"/>
              <a:gd name="connsiteY184" fmla="*/ 1644968 h 1684262"/>
              <a:gd name="connsiteX185" fmla="*/ 498008 w 1206260"/>
              <a:gd name="connsiteY185" fmla="*/ 1625918 h 1684262"/>
              <a:gd name="connsiteX186" fmla="*/ 471148 w 1206260"/>
              <a:gd name="connsiteY186" fmla="*/ 1618202 h 1684262"/>
              <a:gd name="connsiteX187" fmla="*/ 471148 w 1206260"/>
              <a:gd name="connsiteY187" fmla="*/ 1664399 h 1684262"/>
              <a:gd name="connsiteX188" fmla="*/ 401901 w 1206260"/>
              <a:gd name="connsiteY188" fmla="*/ 1579817 h 1684262"/>
              <a:gd name="connsiteX189" fmla="*/ 536108 w 1206260"/>
              <a:gd name="connsiteY189" fmla="*/ 1645158 h 1684262"/>
              <a:gd name="connsiteX190" fmla="*/ 536108 w 1206260"/>
              <a:gd name="connsiteY190" fmla="*/ 1644968 h 1684262"/>
              <a:gd name="connsiteX191" fmla="*/ 616785 w 1206260"/>
              <a:gd name="connsiteY191" fmla="*/ 1564196 h 1684262"/>
              <a:gd name="connsiteX192" fmla="*/ 555349 w 1206260"/>
              <a:gd name="connsiteY192" fmla="*/ 1541145 h 1684262"/>
              <a:gd name="connsiteX193" fmla="*/ 638597 w 1206260"/>
              <a:gd name="connsiteY193" fmla="*/ 1493520 h 1684262"/>
              <a:gd name="connsiteX194" fmla="*/ 739848 w 1206260"/>
              <a:gd name="connsiteY194" fmla="*/ 1525715 h 1684262"/>
              <a:gd name="connsiteX195" fmla="*/ 616785 w 1206260"/>
              <a:gd name="connsiteY195" fmla="*/ 1564386 h 1684262"/>
              <a:gd name="connsiteX196" fmla="*/ 616785 w 1206260"/>
              <a:gd name="connsiteY196" fmla="*/ 1564196 h 1684262"/>
              <a:gd name="connsiteX197" fmla="*/ 752231 w 1206260"/>
              <a:gd name="connsiteY197" fmla="*/ 1664779 h 1684262"/>
              <a:gd name="connsiteX198" fmla="*/ 739658 w 1206260"/>
              <a:gd name="connsiteY198" fmla="*/ 1664779 h 1684262"/>
              <a:gd name="connsiteX199" fmla="*/ 731180 w 1206260"/>
              <a:gd name="connsiteY199" fmla="*/ 1664779 h 1684262"/>
              <a:gd name="connsiteX200" fmla="*/ 727561 w 1206260"/>
              <a:gd name="connsiteY200" fmla="*/ 1664779 h 1684262"/>
              <a:gd name="connsiteX201" fmla="*/ 713750 w 1206260"/>
              <a:gd name="connsiteY201" fmla="*/ 1666780 h 1684262"/>
              <a:gd name="connsiteX202" fmla="*/ 704225 w 1206260"/>
              <a:gd name="connsiteY202" fmla="*/ 1665256 h 1684262"/>
              <a:gd name="connsiteX203" fmla="*/ 705558 w 1206260"/>
              <a:gd name="connsiteY203" fmla="*/ 1667733 h 1684262"/>
              <a:gd name="connsiteX204" fmla="*/ 790045 w 1206260"/>
              <a:gd name="connsiteY204" fmla="*/ 1610106 h 1684262"/>
              <a:gd name="connsiteX205" fmla="*/ 752231 w 1206260"/>
              <a:gd name="connsiteY205" fmla="*/ 1664970 h 1684262"/>
              <a:gd name="connsiteX206" fmla="*/ 752231 w 1206260"/>
              <a:gd name="connsiteY206" fmla="*/ 1664779 h 1684262"/>
              <a:gd name="connsiteX207" fmla="*/ 857863 w 1206260"/>
              <a:gd name="connsiteY207" fmla="*/ 1591056 h 1684262"/>
              <a:gd name="connsiteX208" fmla="*/ 838813 w 1206260"/>
              <a:gd name="connsiteY208" fmla="*/ 1568958 h 1684262"/>
              <a:gd name="connsiteX209" fmla="*/ 836146 w 1206260"/>
              <a:gd name="connsiteY209" fmla="*/ 1564291 h 1684262"/>
              <a:gd name="connsiteX210" fmla="*/ 955179 w 1206260"/>
              <a:gd name="connsiteY210" fmla="*/ 1500720 h 1684262"/>
              <a:gd name="connsiteX211" fmla="*/ 1066493 w 1206260"/>
              <a:gd name="connsiteY211" fmla="*/ 1492065 h 1684262"/>
              <a:gd name="connsiteX212" fmla="*/ 857863 w 1206260"/>
              <a:gd name="connsiteY212" fmla="*/ 1591247 h 1684262"/>
              <a:gd name="connsiteX213" fmla="*/ 857863 w 1206260"/>
              <a:gd name="connsiteY213" fmla="*/ 1591056 h 1684262"/>
              <a:gd name="connsiteX214" fmla="*/ 1054979 w 1206260"/>
              <a:gd name="connsiteY214" fmla="*/ 1445037 h 1684262"/>
              <a:gd name="connsiteX215" fmla="*/ 916632 w 1206260"/>
              <a:gd name="connsiteY215" fmla="*/ 1468184 h 1684262"/>
              <a:gd name="connsiteX216" fmla="*/ 1028170 w 1206260"/>
              <a:gd name="connsiteY216" fmla="*/ 1445228 h 1684262"/>
              <a:gd name="connsiteX217" fmla="*/ 1054979 w 1206260"/>
              <a:gd name="connsiteY217" fmla="*/ 1445037 h 1684262"/>
              <a:gd name="connsiteX218" fmla="*/ 862816 w 1206260"/>
              <a:gd name="connsiteY218" fmla="*/ 1410462 h 1684262"/>
              <a:gd name="connsiteX219" fmla="*/ 647551 w 1206260"/>
              <a:gd name="connsiteY219" fmla="*/ 1448562 h 1684262"/>
              <a:gd name="connsiteX220" fmla="*/ 862816 w 1206260"/>
              <a:gd name="connsiteY220" fmla="*/ 1410653 h 1684262"/>
              <a:gd name="connsiteX221" fmla="*/ 862816 w 1206260"/>
              <a:gd name="connsiteY221" fmla="*/ 1410462 h 1684262"/>
              <a:gd name="connsiteX222" fmla="*/ 689842 w 1206260"/>
              <a:gd name="connsiteY222" fmla="*/ 1391412 h 1684262"/>
              <a:gd name="connsiteX223" fmla="*/ 924347 w 1206260"/>
              <a:gd name="connsiteY223" fmla="*/ 1306830 h 1684262"/>
              <a:gd name="connsiteX224" fmla="*/ 689842 w 1206260"/>
              <a:gd name="connsiteY224" fmla="*/ 1391412 h 1684262"/>
              <a:gd name="connsiteX225" fmla="*/ 1162663 w 1206260"/>
              <a:gd name="connsiteY225" fmla="*/ 1057085 h 1684262"/>
              <a:gd name="connsiteX226" fmla="*/ 1148756 w 1206260"/>
              <a:gd name="connsiteY226" fmla="*/ 1134428 h 1684262"/>
              <a:gd name="connsiteX227" fmla="*/ 1066841 w 1206260"/>
              <a:gd name="connsiteY227" fmla="*/ 1139762 h 1684262"/>
              <a:gd name="connsiteX228" fmla="*/ 1035790 w 1206260"/>
              <a:gd name="connsiteY228" fmla="*/ 1087755 h 1684262"/>
              <a:gd name="connsiteX229" fmla="*/ 1162663 w 1206260"/>
              <a:gd name="connsiteY229" fmla="*/ 1057085 h 1684262"/>
              <a:gd name="connsiteX230" fmla="*/ 987913 w 1206260"/>
              <a:gd name="connsiteY230" fmla="*/ 1181170 h 1684262"/>
              <a:gd name="connsiteX231" fmla="*/ 958923 w 1206260"/>
              <a:gd name="connsiteY231" fmla="*/ 1264444 h 1684262"/>
              <a:gd name="connsiteX232" fmla="*/ 905107 w 1206260"/>
              <a:gd name="connsiteY232" fmla="*/ 1118330 h 1684262"/>
              <a:gd name="connsiteX233" fmla="*/ 987913 w 1206260"/>
              <a:gd name="connsiteY233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257026 w 1206260"/>
              <a:gd name="connsiteY50" fmla="*/ 1309592 h 1684262"/>
              <a:gd name="connsiteX51" fmla="*/ 248263 w 1206260"/>
              <a:gd name="connsiteY51" fmla="*/ 1308259 h 1684262"/>
              <a:gd name="connsiteX52" fmla="*/ 247691 w 1206260"/>
              <a:gd name="connsiteY52" fmla="*/ 1308735 h 1684262"/>
              <a:gd name="connsiteX53" fmla="*/ 229880 w 1206260"/>
              <a:gd name="connsiteY53" fmla="*/ 1312259 h 1684262"/>
              <a:gd name="connsiteX54" fmla="*/ 146155 w 1206260"/>
              <a:gd name="connsiteY54" fmla="*/ 1230344 h 1684262"/>
              <a:gd name="connsiteX55" fmla="*/ 115389 w 1206260"/>
              <a:gd name="connsiteY55" fmla="*/ 1430369 h 1684262"/>
              <a:gd name="connsiteX56" fmla="*/ 349799 w 1206260"/>
              <a:gd name="connsiteY56" fmla="*/ 1480280 h 1684262"/>
              <a:gd name="connsiteX57" fmla="*/ 299507 w 1206260"/>
              <a:gd name="connsiteY57" fmla="*/ 1464659 h 1684262"/>
              <a:gd name="connsiteX58" fmla="*/ 321034 w 1206260"/>
              <a:gd name="connsiteY58" fmla="*/ 1477042 h 1684262"/>
              <a:gd name="connsiteX59" fmla="*/ 330559 w 1206260"/>
              <a:gd name="connsiteY59" fmla="*/ 1484376 h 1684262"/>
              <a:gd name="connsiteX60" fmla="*/ 388280 w 1206260"/>
              <a:gd name="connsiteY60" fmla="*/ 1545717 h 1684262"/>
              <a:gd name="connsiteX61" fmla="*/ 348847 w 1206260"/>
              <a:gd name="connsiteY61" fmla="*/ 1542479 h 1684262"/>
              <a:gd name="connsiteX62" fmla="*/ 255883 w 1206260"/>
              <a:gd name="connsiteY62" fmla="*/ 1502664 h 1684262"/>
              <a:gd name="connsiteX63" fmla="*/ 255883 w 1206260"/>
              <a:gd name="connsiteY63" fmla="*/ 1502664 h 1684262"/>
              <a:gd name="connsiteX64" fmla="*/ 239976 w 1206260"/>
              <a:gd name="connsiteY64" fmla="*/ 1484281 h 1684262"/>
              <a:gd name="connsiteX65" fmla="*/ 203495 w 1206260"/>
              <a:gd name="connsiteY65" fmla="*/ 1484281 h 1684262"/>
              <a:gd name="connsiteX66" fmla="*/ 187303 w 1206260"/>
              <a:gd name="connsiteY66" fmla="*/ 1499140 h 1684262"/>
              <a:gd name="connsiteX67" fmla="*/ 490674 w 1206260"/>
              <a:gd name="connsiteY67" fmla="*/ 1673352 h 1684262"/>
              <a:gd name="connsiteX68" fmla="*/ 757374 w 1206260"/>
              <a:gd name="connsiteY68" fmla="*/ 1682401 h 1684262"/>
              <a:gd name="connsiteX69" fmla="*/ 988070 w 1206260"/>
              <a:gd name="connsiteY69" fmla="*/ 1594485 h 1684262"/>
              <a:gd name="connsiteX70" fmla="*/ 1152566 w 1206260"/>
              <a:gd name="connsiteY70" fmla="*/ 1394460 h 1684262"/>
              <a:gd name="connsiteX71" fmla="*/ 918822 w 1206260"/>
              <a:gd name="connsiteY71" fmla="*/ 1363507 h 1684262"/>
              <a:gd name="connsiteX72" fmla="*/ 802904 w 1206260"/>
              <a:gd name="connsiteY72" fmla="*/ 1350454 h 1684262"/>
              <a:gd name="connsiteX73" fmla="*/ 841956 w 1206260"/>
              <a:gd name="connsiteY73" fmla="*/ 1326547 h 1684262"/>
              <a:gd name="connsiteX74" fmla="*/ 1018286 w 1206260"/>
              <a:gd name="connsiteY74" fmla="*/ 1315425 h 1684262"/>
              <a:gd name="connsiteX75" fmla="*/ 980354 w 1206260"/>
              <a:gd name="connsiteY75" fmla="*/ 1268921 h 1684262"/>
              <a:gd name="connsiteX76" fmla="*/ 1091488 w 1206260"/>
              <a:gd name="connsiteY76" fmla="*/ 1221043 h 1684262"/>
              <a:gd name="connsiteX77" fmla="*/ 911203 w 1206260"/>
              <a:gd name="connsiteY77" fmla="*/ 1022890 h 1684262"/>
              <a:gd name="connsiteX78" fmla="*/ 1193429 w 1206260"/>
              <a:gd name="connsiteY78" fmla="*/ 899446 h 1684262"/>
              <a:gd name="connsiteX79" fmla="*/ 759089 w 1206260"/>
              <a:gd name="connsiteY79" fmla="*/ 61246 h 1684262"/>
              <a:gd name="connsiteX80" fmla="*/ 720989 w 1206260"/>
              <a:gd name="connsiteY80" fmla="*/ 145828 h 1684262"/>
              <a:gd name="connsiteX81" fmla="*/ 759089 w 1206260"/>
              <a:gd name="connsiteY81" fmla="*/ 61436 h 1684262"/>
              <a:gd name="connsiteX82" fmla="*/ 759089 w 1206260"/>
              <a:gd name="connsiteY82" fmla="*/ 61246 h 1684262"/>
              <a:gd name="connsiteX83" fmla="*/ 363611 w 1206260"/>
              <a:gd name="connsiteY83" fmla="*/ 545783 h 1684262"/>
              <a:gd name="connsiteX84" fmla="*/ 348275 w 1206260"/>
              <a:gd name="connsiteY84" fmla="*/ 553498 h 1684262"/>
              <a:gd name="connsiteX85" fmla="*/ 363611 w 1206260"/>
              <a:gd name="connsiteY85" fmla="*/ 545783 h 1684262"/>
              <a:gd name="connsiteX86" fmla="*/ 232451 w 1206260"/>
              <a:gd name="connsiteY86" fmla="*/ 523113 h 1684262"/>
              <a:gd name="connsiteX87" fmla="*/ 254694 w 1206260"/>
              <a:gd name="connsiteY87" fmla="*/ 664096 h 1684262"/>
              <a:gd name="connsiteX88" fmla="*/ 232451 w 1206260"/>
              <a:gd name="connsiteY88" fmla="*/ 523113 h 1684262"/>
              <a:gd name="connsiteX89" fmla="*/ 340084 w 1206260"/>
              <a:gd name="connsiteY89" fmla="*/ 692277 h 1684262"/>
              <a:gd name="connsiteX90" fmla="*/ 470767 w 1206260"/>
              <a:gd name="connsiteY90" fmla="*/ 684562 h 1684262"/>
              <a:gd name="connsiteX91" fmla="*/ 340084 w 1206260"/>
              <a:gd name="connsiteY91" fmla="*/ 691896 h 1684262"/>
              <a:gd name="connsiteX92" fmla="*/ 340084 w 1206260"/>
              <a:gd name="connsiteY92" fmla="*/ 692277 h 1684262"/>
              <a:gd name="connsiteX93" fmla="*/ 382375 w 1206260"/>
              <a:gd name="connsiteY93" fmla="*/ 615410 h 1684262"/>
              <a:gd name="connsiteX94" fmla="*/ 516868 w 1206260"/>
              <a:gd name="connsiteY94" fmla="*/ 688372 h 1684262"/>
              <a:gd name="connsiteX95" fmla="*/ 382661 w 1206260"/>
              <a:gd name="connsiteY95" fmla="*/ 615029 h 1684262"/>
              <a:gd name="connsiteX96" fmla="*/ 382375 w 1206260"/>
              <a:gd name="connsiteY96" fmla="*/ 615410 h 1684262"/>
              <a:gd name="connsiteX97" fmla="*/ 201400 w 1206260"/>
              <a:gd name="connsiteY97" fmla="*/ 907542 h 1684262"/>
              <a:gd name="connsiteX98" fmla="*/ 163300 w 1206260"/>
              <a:gd name="connsiteY98" fmla="*/ 838295 h 1684262"/>
              <a:gd name="connsiteX99" fmla="*/ 201686 w 1206260"/>
              <a:gd name="connsiteY99" fmla="*/ 907161 h 1684262"/>
              <a:gd name="connsiteX100" fmla="*/ 201400 w 1206260"/>
              <a:gd name="connsiteY100" fmla="*/ 907542 h 1684262"/>
              <a:gd name="connsiteX101" fmla="*/ 97811 w 1206260"/>
              <a:gd name="connsiteY101" fmla="*/ 1285557 h 1684262"/>
              <a:gd name="connsiteX102" fmla="*/ 123279 w 1206260"/>
              <a:gd name="connsiteY102" fmla="*/ 1264178 h 1684262"/>
              <a:gd name="connsiteX103" fmla="*/ 231975 w 1206260"/>
              <a:gd name="connsiteY103" fmla="*/ 1341501 h 1684262"/>
              <a:gd name="connsiteX104" fmla="*/ 97811 w 1206260"/>
              <a:gd name="connsiteY104" fmla="*/ 1285557 h 1684262"/>
              <a:gd name="connsiteX105" fmla="*/ 232928 w 1206260"/>
              <a:gd name="connsiteY105" fmla="*/ 1376077 h 1684262"/>
              <a:gd name="connsiteX106" fmla="*/ 279029 w 1206260"/>
              <a:gd name="connsiteY106" fmla="*/ 1379887 h 1684262"/>
              <a:gd name="connsiteX107" fmla="*/ 232451 w 1206260"/>
              <a:gd name="connsiteY107" fmla="*/ 1376077 h 1684262"/>
              <a:gd name="connsiteX108" fmla="*/ 232928 w 1206260"/>
              <a:gd name="connsiteY108" fmla="*/ 1376077 h 1684262"/>
              <a:gd name="connsiteX109" fmla="*/ 856244 w 1206260"/>
              <a:gd name="connsiteY109" fmla="*/ 715613 h 1684262"/>
              <a:gd name="connsiteX110" fmla="*/ 817635 w 1206260"/>
              <a:gd name="connsiteY110" fmla="*/ 708913 h 1684262"/>
              <a:gd name="connsiteX111" fmla="*/ 721084 w 1206260"/>
              <a:gd name="connsiteY111" fmla="*/ 657225 h 1684262"/>
              <a:gd name="connsiteX112" fmla="*/ 855767 w 1206260"/>
              <a:gd name="connsiteY112" fmla="*/ 715613 h 1684262"/>
              <a:gd name="connsiteX113" fmla="*/ 856244 w 1206260"/>
              <a:gd name="connsiteY113" fmla="*/ 715613 h 1684262"/>
              <a:gd name="connsiteX114" fmla="*/ 663458 w 1206260"/>
              <a:gd name="connsiteY114" fmla="*/ 722662 h 1684262"/>
              <a:gd name="connsiteX115" fmla="*/ 644408 w 1206260"/>
              <a:gd name="connsiteY115" fmla="*/ 807149 h 1684262"/>
              <a:gd name="connsiteX116" fmla="*/ 662981 w 1206260"/>
              <a:gd name="connsiteY116" fmla="*/ 723138 h 1684262"/>
              <a:gd name="connsiteX117" fmla="*/ 663458 w 1206260"/>
              <a:gd name="connsiteY117" fmla="*/ 722662 h 1684262"/>
              <a:gd name="connsiteX118" fmla="*/ 628882 w 1206260"/>
              <a:gd name="connsiteY118" fmla="*/ 753332 h 1684262"/>
              <a:gd name="connsiteX119" fmla="*/ 655742 w 1206260"/>
              <a:gd name="connsiteY119" fmla="*/ 726472 h 1684262"/>
              <a:gd name="connsiteX120" fmla="*/ 628406 w 1206260"/>
              <a:gd name="connsiteY120" fmla="*/ 753332 h 1684262"/>
              <a:gd name="connsiteX121" fmla="*/ 628882 w 1206260"/>
              <a:gd name="connsiteY121" fmla="*/ 753332 h 1684262"/>
              <a:gd name="connsiteX122" fmla="*/ 771090 w 1206260"/>
              <a:gd name="connsiteY122" fmla="*/ 757237 h 1684262"/>
              <a:gd name="connsiteX123" fmla="*/ 690318 w 1206260"/>
              <a:gd name="connsiteY123" fmla="*/ 822579 h 1684262"/>
              <a:gd name="connsiteX124" fmla="*/ 770614 w 1206260"/>
              <a:gd name="connsiteY124" fmla="*/ 757237 h 1684262"/>
              <a:gd name="connsiteX125" fmla="*/ 771090 w 1206260"/>
              <a:gd name="connsiteY125" fmla="*/ 757237 h 1684262"/>
              <a:gd name="connsiteX126" fmla="*/ 759565 w 1206260"/>
              <a:gd name="connsiteY126" fmla="*/ 538162 h 1684262"/>
              <a:gd name="connsiteX127" fmla="*/ 851767 w 1206260"/>
              <a:gd name="connsiteY127" fmla="*/ 480536 h 1684262"/>
              <a:gd name="connsiteX128" fmla="*/ 759089 w 1206260"/>
              <a:gd name="connsiteY128" fmla="*/ 538067 h 1684262"/>
              <a:gd name="connsiteX129" fmla="*/ 759565 w 1206260"/>
              <a:gd name="connsiteY129" fmla="*/ 538162 h 1684262"/>
              <a:gd name="connsiteX130" fmla="*/ 877961 w 1206260"/>
              <a:gd name="connsiteY130" fmla="*/ 342138 h 1684262"/>
              <a:gd name="connsiteX131" fmla="*/ 812619 w 1206260"/>
              <a:gd name="connsiteY131" fmla="*/ 442055 h 1684262"/>
              <a:gd name="connsiteX132" fmla="*/ 877961 w 1206260"/>
              <a:gd name="connsiteY132" fmla="*/ 342138 h 1684262"/>
              <a:gd name="connsiteX133" fmla="*/ 681841 w 1206260"/>
              <a:gd name="connsiteY133" fmla="*/ 323088 h 1684262"/>
              <a:gd name="connsiteX134" fmla="*/ 758803 w 1206260"/>
              <a:gd name="connsiteY134" fmla="*/ 430816 h 1684262"/>
              <a:gd name="connsiteX135" fmla="*/ 643455 w 1206260"/>
              <a:gd name="connsiteY135" fmla="*/ 396145 h 1684262"/>
              <a:gd name="connsiteX136" fmla="*/ 639550 w 1206260"/>
              <a:gd name="connsiteY136" fmla="*/ 438436 h 1684262"/>
              <a:gd name="connsiteX137" fmla="*/ 682127 w 1206260"/>
              <a:gd name="connsiteY137" fmla="*/ 323088 h 1684262"/>
              <a:gd name="connsiteX138" fmla="*/ 681841 w 1206260"/>
              <a:gd name="connsiteY138" fmla="*/ 323088 h 1684262"/>
              <a:gd name="connsiteX139" fmla="*/ 351323 w 1206260"/>
              <a:gd name="connsiteY139" fmla="*/ 219361 h 1684262"/>
              <a:gd name="connsiteX140" fmla="*/ 383994 w 1206260"/>
              <a:gd name="connsiteY140" fmla="*/ 183070 h 1684262"/>
              <a:gd name="connsiteX141" fmla="*/ 403711 w 1206260"/>
              <a:gd name="connsiteY141" fmla="*/ 175069 h 1684262"/>
              <a:gd name="connsiteX142" fmla="*/ 411331 w 1206260"/>
              <a:gd name="connsiteY142" fmla="*/ 176117 h 1684262"/>
              <a:gd name="connsiteX143" fmla="*/ 569351 w 1206260"/>
              <a:gd name="connsiteY143" fmla="*/ 242792 h 1684262"/>
              <a:gd name="connsiteX144" fmla="*/ 569922 w 1206260"/>
              <a:gd name="connsiteY144" fmla="*/ 242792 h 1684262"/>
              <a:gd name="connsiteX145" fmla="*/ 558873 w 1206260"/>
              <a:gd name="connsiteY145" fmla="*/ 299942 h 1684262"/>
              <a:gd name="connsiteX146" fmla="*/ 351609 w 1206260"/>
              <a:gd name="connsiteY146" fmla="*/ 219075 h 1684262"/>
              <a:gd name="connsiteX147" fmla="*/ 351323 w 1206260"/>
              <a:gd name="connsiteY147" fmla="*/ 219361 h 1684262"/>
              <a:gd name="connsiteX148" fmla="*/ 470767 w 1206260"/>
              <a:gd name="connsiteY148" fmla="*/ 361188 h 1684262"/>
              <a:gd name="connsiteX149" fmla="*/ 566874 w 1206260"/>
              <a:gd name="connsiteY149" fmla="*/ 503396 h 1684262"/>
              <a:gd name="connsiteX150" fmla="*/ 470767 w 1206260"/>
              <a:gd name="connsiteY150" fmla="*/ 361188 h 1684262"/>
              <a:gd name="connsiteX151" fmla="*/ 632216 w 1206260"/>
              <a:gd name="connsiteY151" fmla="*/ 453485 h 1684262"/>
              <a:gd name="connsiteX152" fmla="*/ 699367 w 1206260"/>
              <a:gd name="connsiteY152" fmla="*/ 515112 h 1684262"/>
              <a:gd name="connsiteX153" fmla="*/ 759089 w 1206260"/>
              <a:gd name="connsiteY153" fmla="*/ 438055 h 1684262"/>
              <a:gd name="connsiteX154" fmla="*/ 678317 w 1206260"/>
              <a:gd name="connsiteY154" fmla="*/ 611029 h 1684262"/>
              <a:gd name="connsiteX155" fmla="*/ 640217 w 1206260"/>
              <a:gd name="connsiteY155" fmla="*/ 587978 h 1684262"/>
              <a:gd name="connsiteX156" fmla="*/ 632216 w 1206260"/>
              <a:gd name="connsiteY156" fmla="*/ 453581 h 1684262"/>
              <a:gd name="connsiteX157" fmla="*/ 632216 w 1206260"/>
              <a:gd name="connsiteY157" fmla="*/ 453485 h 1684262"/>
              <a:gd name="connsiteX158" fmla="*/ 686032 w 1206260"/>
              <a:gd name="connsiteY158" fmla="*/ 837819 h 1684262"/>
              <a:gd name="connsiteX159" fmla="*/ 628310 w 1206260"/>
              <a:gd name="connsiteY159" fmla="*/ 930116 h 1684262"/>
              <a:gd name="connsiteX160" fmla="*/ 686032 w 1206260"/>
              <a:gd name="connsiteY160" fmla="*/ 837914 h 1684262"/>
              <a:gd name="connsiteX161" fmla="*/ 686032 w 1206260"/>
              <a:gd name="connsiteY161" fmla="*/ 837819 h 1684262"/>
              <a:gd name="connsiteX162" fmla="*/ 743658 w 1206260"/>
              <a:gd name="connsiteY162" fmla="*/ 1291400 h 1684262"/>
              <a:gd name="connsiteX163" fmla="*/ 547634 w 1206260"/>
              <a:gd name="connsiteY163" fmla="*/ 1206818 h 1684262"/>
              <a:gd name="connsiteX164" fmla="*/ 573446 w 1206260"/>
              <a:gd name="connsiteY164" fmla="*/ 1222439 h 1684262"/>
              <a:gd name="connsiteX165" fmla="*/ 603450 w 1206260"/>
              <a:gd name="connsiteY165" fmla="*/ 1227487 h 1684262"/>
              <a:gd name="connsiteX166" fmla="*/ 743658 w 1206260"/>
              <a:gd name="connsiteY166" fmla="*/ 1291495 h 1684262"/>
              <a:gd name="connsiteX167" fmla="*/ 743658 w 1206260"/>
              <a:gd name="connsiteY167" fmla="*/ 1291400 h 1684262"/>
              <a:gd name="connsiteX168" fmla="*/ 578399 w 1206260"/>
              <a:gd name="connsiteY168" fmla="*/ 945452 h 1684262"/>
              <a:gd name="connsiteX169" fmla="*/ 689842 w 1206260"/>
              <a:gd name="connsiteY169" fmla="*/ 1122236 h 1684262"/>
              <a:gd name="connsiteX170" fmla="*/ 578399 w 1206260"/>
              <a:gd name="connsiteY170" fmla="*/ 945547 h 1684262"/>
              <a:gd name="connsiteX171" fmla="*/ 578399 w 1206260"/>
              <a:gd name="connsiteY171" fmla="*/ 945452 h 1684262"/>
              <a:gd name="connsiteX172" fmla="*/ 351609 w 1206260"/>
              <a:gd name="connsiteY172" fmla="*/ 1045464 h 1684262"/>
              <a:gd name="connsiteX173" fmla="*/ 382375 w 1206260"/>
              <a:gd name="connsiteY173" fmla="*/ 887825 h 1684262"/>
              <a:gd name="connsiteX174" fmla="*/ 351609 w 1206260"/>
              <a:gd name="connsiteY174" fmla="*/ 1045559 h 1684262"/>
              <a:gd name="connsiteX175" fmla="*/ 351609 w 1206260"/>
              <a:gd name="connsiteY175" fmla="*/ 1045464 h 1684262"/>
              <a:gd name="connsiteX176" fmla="*/ 420761 w 1206260"/>
              <a:gd name="connsiteY176" fmla="*/ 1018413 h 1684262"/>
              <a:gd name="connsiteX177" fmla="*/ 605260 w 1206260"/>
              <a:gd name="connsiteY177" fmla="*/ 1180338 h 1684262"/>
              <a:gd name="connsiteX178" fmla="*/ 420761 w 1206260"/>
              <a:gd name="connsiteY178" fmla="*/ 1018413 h 1684262"/>
              <a:gd name="connsiteX179" fmla="*/ 366944 w 1206260"/>
              <a:gd name="connsiteY179" fmla="*/ 1414272 h 1684262"/>
              <a:gd name="connsiteX180" fmla="*/ 597640 w 1206260"/>
              <a:gd name="connsiteY180" fmla="*/ 1460468 h 1684262"/>
              <a:gd name="connsiteX181" fmla="*/ 366944 w 1206260"/>
              <a:gd name="connsiteY181" fmla="*/ 1414463 h 1684262"/>
              <a:gd name="connsiteX182" fmla="*/ 366944 w 1206260"/>
              <a:gd name="connsiteY182" fmla="*/ 1414272 h 1684262"/>
              <a:gd name="connsiteX183" fmla="*/ 536108 w 1206260"/>
              <a:gd name="connsiteY183" fmla="*/ 1644968 h 1684262"/>
              <a:gd name="connsiteX184" fmla="*/ 498008 w 1206260"/>
              <a:gd name="connsiteY184" fmla="*/ 1625918 h 1684262"/>
              <a:gd name="connsiteX185" fmla="*/ 471148 w 1206260"/>
              <a:gd name="connsiteY185" fmla="*/ 1618202 h 1684262"/>
              <a:gd name="connsiteX186" fmla="*/ 471148 w 1206260"/>
              <a:gd name="connsiteY186" fmla="*/ 1664399 h 1684262"/>
              <a:gd name="connsiteX187" fmla="*/ 401901 w 1206260"/>
              <a:gd name="connsiteY187" fmla="*/ 1579817 h 1684262"/>
              <a:gd name="connsiteX188" fmla="*/ 536108 w 1206260"/>
              <a:gd name="connsiteY188" fmla="*/ 1645158 h 1684262"/>
              <a:gd name="connsiteX189" fmla="*/ 536108 w 1206260"/>
              <a:gd name="connsiteY189" fmla="*/ 1644968 h 1684262"/>
              <a:gd name="connsiteX190" fmla="*/ 616785 w 1206260"/>
              <a:gd name="connsiteY190" fmla="*/ 1564196 h 1684262"/>
              <a:gd name="connsiteX191" fmla="*/ 555349 w 1206260"/>
              <a:gd name="connsiteY191" fmla="*/ 1541145 h 1684262"/>
              <a:gd name="connsiteX192" fmla="*/ 638597 w 1206260"/>
              <a:gd name="connsiteY192" fmla="*/ 1493520 h 1684262"/>
              <a:gd name="connsiteX193" fmla="*/ 739848 w 1206260"/>
              <a:gd name="connsiteY193" fmla="*/ 1525715 h 1684262"/>
              <a:gd name="connsiteX194" fmla="*/ 616785 w 1206260"/>
              <a:gd name="connsiteY194" fmla="*/ 1564386 h 1684262"/>
              <a:gd name="connsiteX195" fmla="*/ 616785 w 1206260"/>
              <a:gd name="connsiteY195" fmla="*/ 1564196 h 1684262"/>
              <a:gd name="connsiteX196" fmla="*/ 752231 w 1206260"/>
              <a:gd name="connsiteY196" fmla="*/ 1664779 h 1684262"/>
              <a:gd name="connsiteX197" fmla="*/ 739658 w 1206260"/>
              <a:gd name="connsiteY197" fmla="*/ 1664779 h 1684262"/>
              <a:gd name="connsiteX198" fmla="*/ 731180 w 1206260"/>
              <a:gd name="connsiteY198" fmla="*/ 1664779 h 1684262"/>
              <a:gd name="connsiteX199" fmla="*/ 727561 w 1206260"/>
              <a:gd name="connsiteY199" fmla="*/ 1664779 h 1684262"/>
              <a:gd name="connsiteX200" fmla="*/ 713750 w 1206260"/>
              <a:gd name="connsiteY200" fmla="*/ 1666780 h 1684262"/>
              <a:gd name="connsiteX201" fmla="*/ 704225 w 1206260"/>
              <a:gd name="connsiteY201" fmla="*/ 1665256 h 1684262"/>
              <a:gd name="connsiteX202" fmla="*/ 705558 w 1206260"/>
              <a:gd name="connsiteY202" fmla="*/ 1667733 h 1684262"/>
              <a:gd name="connsiteX203" fmla="*/ 790045 w 1206260"/>
              <a:gd name="connsiteY203" fmla="*/ 1610106 h 1684262"/>
              <a:gd name="connsiteX204" fmla="*/ 752231 w 1206260"/>
              <a:gd name="connsiteY204" fmla="*/ 1664970 h 1684262"/>
              <a:gd name="connsiteX205" fmla="*/ 752231 w 1206260"/>
              <a:gd name="connsiteY205" fmla="*/ 1664779 h 1684262"/>
              <a:gd name="connsiteX206" fmla="*/ 857863 w 1206260"/>
              <a:gd name="connsiteY206" fmla="*/ 1591056 h 1684262"/>
              <a:gd name="connsiteX207" fmla="*/ 838813 w 1206260"/>
              <a:gd name="connsiteY207" fmla="*/ 1568958 h 1684262"/>
              <a:gd name="connsiteX208" fmla="*/ 836146 w 1206260"/>
              <a:gd name="connsiteY208" fmla="*/ 1564291 h 1684262"/>
              <a:gd name="connsiteX209" fmla="*/ 955179 w 1206260"/>
              <a:gd name="connsiteY209" fmla="*/ 1500720 h 1684262"/>
              <a:gd name="connsiteX210" fmla="*/ 1066493 w 1206260"/>
              <a:gd name="connsiteY210" fmla="*/ 1492065 h 1684262"/>
              <a:gd name="connsiteX211" fmla="*/ 857863 w 1206260"/>
              <a:gd name="connsiteY211" fmla="*/ 1591247 h 1684262"/>
              <a:gd name="connsiteX212" fmla="*/ 857863 w 1206260"/>
              <a:gd name="connsiteY212" fmla="*/ 1591056 h 1684262"/>
              <a:gd name="connsiteX213" fmla="*/ 1054979 w 1206260"/>
              <a:gd name="connsiteY213" fmla="*/ 1445037 h 1684262"/>
              <a:gd name="connsiteX214" fmla="*/ 916632 w 1206260"/>
              <a:gd name="connsiteY214" fmla="*/ 1468184 h 1684262"/>
              <a:gd name="connsiteX215" fmla="*/ 1028170 w 1206260"/>
              <a:gd name="connsiteY215" fmla="*/ 1445228 h 1684262"/>
              <a:gd name="connsiteX216" fmla="*/ 1054979 w 1206260"/>
              <a:gd name="connsiteY216" fmla="*/ 1445037 h 1684262"/>
              <a:gd name="connsiteX217" fmla="*/ 862816 w 1206260"/>
              <a:gd name="connsiteY217" fmla="*/ 1410462 h 1684262"/>
              <a:gd name="connsiteX218" fmla="*/ 647551 w 1206260"/>
              <a:gd name="connsiteY218" fmla="*/ 1448562 h 1684262"/>
              <a:gd name="connsiteX219" fmla="*/ 862816 w 1206260"/>
              <a:gd name="connsiteY219" fmla="*/ 1410653 h 1684262"/>
              <a:gd name="connsiteX220" fmla="*/ 862816 w 1206260"/>
              <a:gd name="connsiteY220" fmla="*/ 1410462 h 1684262"/>
              <a:gd name="connsiteX221" fmla="*/ 689842 w 1206260"/>
              <a:gd name="connsiteY221" fmla="*/ 1391412 h 1684262"/>
              <a:gd name="connsiteX222" fmla="*/ 924347 w 1206260"/>
              <a:gd name="connsiteY222" fmla="*/ 1306830 h 1684262"/>
              <a:gd name="connsiteX223" fmla="*/ 689842 w 1206260"/>
              <a:gd name="connsiteY223" fmla="*/ 1391412 h 1684262"/>
              <a:gd name="connsiteX224" fmla="*/ 1162663 w 1206260"/>
              <a:gd name="connsiteY224" fmla="*/ 1057085 h 1684262"/>
              <a:gd name="connsiteX225" fmla="*/ 1148756 w 1206260"/>
              <a:gd name="connsiteY225" fmla="*/ 1134428 h 1684262"/>
              <a:gd name="connsiteX226" fmla="*/ 1066841 w 1206260"/>
              <a:gd name="connsiteY226" fmla="*/ 1139762 h 1684262"/>
              <a:gd name="connsiteX227" fmla="*/ 1035790 w 1206260"/>
              <a:gd name="connsiteY227" fmla="*/ 1087755 h 1684262"/>
              <a:gd name="connsiteX228" fmla="*/ 1162663 w 1206260"/>
              <a:gd name="connsiteY228" fmla="*/ 1057085 h 1684262"/>
              <a:gd name="connsiteX229" fmla="*/ 987913 w 1206260"/>
              <a:gd name="connsiteY229" fmla="*/ 1181170 h 1684262"/>
              <a:gd name="connsiteX230" fmla="*/ 958923 w 1206260"/>
              <a:gd name="connsiteY230" fmla="*/ 1264444 h 1684262"/>
              <a:gd name="connsiteX231" fmla="*/ 905107 w 1206260"/>
              <a:gd name="connsiteY231" fmla="*/ 1118330 h 1684262"/>
              <a:gd name="connsiteX232" fmla="*/ 987913 w 1206260"/>
              <a:gd name="connsiteY232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8263 w 1206260"/>
              <a:gd name="connsiteY51" fmla="*/ 1308259 h 1684262"/>
              <a:gd name="connsiteX52" fmla="*/ 247691 w 1206260"/>
              <a:gd name="connsiteY52" fmla="*/ 1308735 h 1684262"/>
              <a:gd name="connsiteX53" fmla="*/ 229880 w 1206260"/>
              <a:gd name="connsiteY53" fmla="*/ 1312259 h 1684262"/>
              <a:gd name="connsiteX54" fmla="*/ 146155 w 1206260"/>
              <a:gd name="connsiteY54" fmla="*/ 1230344 h 1684262"/>
              <a:gd name="connsiteX55" fmla="*/ 115389 w 1206260"/>
              <a:gd name="connsiteY55" fmla="*/ 1430369 h 1684262"/>
              <a:gd name="connsiteX56" fmla="*/ 349799 w 1206260"/>
              <a:gd name="connsiteY56" fmla="*/ 1480280 h 1684262"/>
              <a:gd name="connsiteX57" fmla="*/ 299507 w 1206260"/>
              <a:gd name="connsiteY57" fmla="*/ 1464659 h 1684262"/>
              <a:gd name="connsiteX58" fmla="*/ 321034 w 1206260"/>
              <a:gd name="connsiteY58" fmla="*/ 1477042 h 1684262"/>
              <a:gd name="connsiteX59" fmla="*/ 330559 w 1206260"/>
              <a:gd name="connsiteY59" fmla="*/ 1484376 h 1684262"/>
              <a:gd name="connsiteX60" fmla="*/ 388280 w 1206260"/>
              <a:gd name="connsiteY60" fmla="*/ 1545717 h 1684262"/>
              <a:gd name="connsiteX61" fmla="*/ 348847 w 1206260"/>
              <a:gd name="connsiteY61" fmla="*/ 1542479 h 1684262"/>
              <a:gd name="connsiteX62" fmla="*/ 255883 w 1206260"/>
              <a:gd name="connsiteY62" fmla="*/ 1502664 h 1684262"/>
              <a:gd name="connsiteX63" fmla="*/ 255883 w 1206260"/>
              <a:gd name="connsiteY63" fmla="*/ 1502664 h 1684262"/>
              <a:gd name="connsiteX64" fmla="*/ 239976 w 1206260"/>
              <a:gd name="connsiteY64" fmla="*/ 1484281 h 1684262"/>
              <a:gd name="connsiteX65" fmla="*/ 203495 w 1206260"/>
              <a:gd name="connsiteY65" fmla="*/ 1484281 h 1684262"/>
              <a:gd name="connsiteX66" fmla="*/ 187303 w 1206260"/>
              <a:gd name="connsiteY66" fmla="*/ 1499140 h 1684262"/>
              <a:gd name="connsiteX67" fmla="*/ 490674 w 1206260"/>
              <a:gd name="connsiteY67" fmla="*/ 1673352 h 1684262"/>
              <a:gd name="connsiteX68" fmla="*/ 757374 w 1206260"/>
              <a:gd name="connsiteY68" fmla="*/ 1682401 h 1684262"/>
              <a:gd name="connsiteX69" fmla="*/ 988070 w 1206260"/>
              <a:gd name="connsiteY69" fmla="*/ 1594485 h 1684262"/>
              <a:gd name="connsiteX70" fmla="*/ 1152566 w 1206260"/>
              <a:gd name="connsiteY70" fmla="*/ 1394460 h 1684262"/>
              <a:gd name="connsiteX71" fmla="*/ 918822 w 1206260"/>
              <a:gd name="connsiteY71" fmla="*/ 1363507 h 1684262"/>
              <a:gd name="connsiteX72" fmla="*/ 802904 w 1206260"/>
              <a:gd name="connsiteY72" fmla="*/ 1350454 h 1684262"/>
              <a:gd name="connsiteX73" fmla="*/ 841956 w 1206260"/>
              <a:gd name="connsiteY73" fmla="*/ 1326547 h 1684262"/>
              <a:gd name="connsiteX74" fmla="*/ 1018286 w 1206260"/>
              <a:gd name="connsiteY74" fmla="*/ 1315425 h 1684262"/>
              <a:gd name="connsiteX75" fmla="*/ 980354 w 1206260"/>
              <a:gd name="connsiteY75" fmla="*/ 1268921 h 1684262"/>
              <a:gd name="connsiteX76" fmla="*/ 1091488 w 1206260"/>
              <a:gd name="connsiteY76" fmla="*/ 1221043 h 1684262"/>
              <a:gd name="connsiteX77" fmla="*/ 911203 w 1206260"/>
              <a:gd name="connsiteY77" fmla="*/ 1022890 h 1684262"/>
              <a:gd name="connsiteX78" fmla="*/ 1193429 w 1206260"/>
              <a:gd name="connsiteY78" fmla="*/ 899446 h 1684262"/>
              <a:gd name="connsiteX79" fmla="*/ 759089 w 1206260"/>
              <a:gd name="connsiteY79" fmla="*/ 61246 h 1684262"/>
              <a:gd name="connsiteX80" fmla="*/ 720989 w 1206260"/>
              <a:gd name="connsiteY80" fmla="*/ 145828 h 1684262"/>
              <a:gd name="connsiteX81" fmla="*/ 759089 w 1206260"/>
              <a:gd name="connsiteY81" fmla="*/ 61436 h 1684262"/>
              <a:gd name="connsiteX82" fmla="*/ 759089 w 1206260"/>
              <a:gd name="connsiteY82" fmla="*/ 61246 h 1684262"/>
              <a:gd name="connsiteX83" fmla="*/ 363611 w 1206260"/>
              <a:gd name="connsiteY83" fmla="*/ 545783 h 1684262"/>
              <a:gd name="connsiteX84" fmla="*/ 348275 w 1206260"/>
              <a:gd name="connsiteY84" fmla="*/ 553498 h 1684262"/>
              <a:gd name="connsiteX85" fmla="*/ 363611 w 1206260"/>
              <a:gd name="connsiteY85" fmla="*/ 545783 h 1684262"/>
              <a:gd name="connsiteX86" fmla="*/ 232451 w 1206260"/>
              <a:gd name="connsiteY86" fmla="*/ 523113 h 1684262"/>
              <a:gd name="connsiteX87" fmla="*/ 254694 w 1206260"/>
              <a:gd name="connsiteY87" fmla="*/ 664096 h 1684262"/>
              <a:gd name="connsiteX88" fmla="*/ 232451 w 1206260"/>
              <a:gd name="connsiteY88" fmla="*/ 523113 h 1684262"/>
              <a:gd name="connsiteX89" fmla="*/ 340084 w 1206260"/>
              <a:gd name="connsiteY89" fmla="*/ 692277 h 1684262"/>
              <a:gd name="connsiteX90" fmla="*/ 470767 w 1206260"/>
              <a:gd name="connsiteY90" fmla="*/ 684562 h 1684262"/>
              <a:gd name="connsiteX91" fmla="*/ 340084 w 1206260"/>
              <a:gd name="connsiteY91" fmla="*/ 691896 h 1684262"/>
              <a:gd name="connsiteX92" fmla="*/ 340084 w 1206260"/>
              <a:gd name="connsiteY92" fmla="*/ 692277 h 1684262"/>
              <a:gd name="connsiteX93" fmla="*/ 382375 w 1206260"/>
              <a:gd name="connsiteY93" fmla="*/ 615410 h 1684262"/>
              <a:gd name="connsiteX94" fmla="*/ 516868 w 1206260"/>
              <a:gd name="connsiteY94" fmla="*/ 688372 h 1684262"/>
              <a:gd name="connsiteX95" fmla="*/ 382661 w 1206260"/>
              <a:gd name="connsiteY95" fmla="*/ 615029 h 1684262"/>
              <a:gd name="connsiteX96" fmla="*/ 382375 w 1206260"/>
              <a:gd name="connsiteY96" fmla="*/ 615410 h 1684262"/>
              <a:gd name="connsiteX97" fmla="*/ 201400 w 1206260"/>
              <a:gd name="connsiteY97" fmla="*/ 907542 h 1684262"/>
              <a:gd name="connsiteX98" fmla="*/ 163300 w 1206260"/>
              <a:gd name="connsiteY98" fmla="*/ 838295 h 1684262"/>
              <a:gd name="connsiteX99" fmla="*/ 201686 w 1206260"/>
              <a:gd name="connsiteY99" fmla="*/ 907161 h 1684262"/>
              <a:gd name="connsiteX100" fmla="*/ 201400 w 1206260"/>
              <a:gd name="connsiteY100" fmla="*/ 907542 h 1684262"/>
              <a:gd name="connsiteX101" fmla="*/ 97811 w 1206260"/>
              <a:gd name="connsiteY101" fmla="*/ 1285557 h 1684262"/>
              <a:gd name="connsiteX102" fmla="*/ 123279 w 1206260"/>
              <a:gd name="connsiteY102" fmla="*/ 1264178 h 1684262"/>
              <a:gd name="connsiteX103" fmla="*/ 231975 w 1206260"/>
              <a:gd name="connsiteY103" fmla="*/ 1341501 h 1684262"/>
              <a:gd name="connsiteX104" fmla="*/ 97811 w 1206260"/>
              <a:gd name="connsiteY104" fmla="*/ 1285557 h 1684262"/>
              <a:gd name="connsiteX105" fmla="*/ 232928 w 1206260"/>
              <a:gd name="connsiteY105" fmla="*/ 1376077 h 1684262"/>
              <a:gd name="connsiteX106" fmla="*/ 279029 w 1206260"/>
              <a:gd name="connsiteY106" fmla="*/ 1379887 h 1684262"/>
              <a:gd name="connsiteX107" fmla="*/ 232451 w 1206260"/>
              <a:gd name="connsiteY107" fmla="*/ 1376077 h 1684262"/>
              <a:gd name="connsiteX108" fmla="*/ 232928 w 1206260"/>
              <a:gd name="connsiteY108" fmla="*/ 1376077 h 1684262"/>
              <a:gd name="connsiteX109" fmla="*/ 856244 w 1206260"/>
              <a:gd name="connsiteY109" fmla="*/ 715613 h 1684262"/>
              <a:gd name="connsiteX110" fmla="*/ 817635 w 1206260"/>
              <a:gd name="connsiteY110" fmla="*/ 708913 h 1684262"/>
              <a:gd name="connsiteX111" fmla="*/ 721084 w 1206260"/>
              <a:gd name="connsiteY111" fmla="*/ 657225 h 1684262"/>
              <a:gd name="connsiteX112" fmla="*/ 855767 w 1206260"/>
              <a:gd name="connsiteY112" fmla="*/ 715613 h 1684262"/>
              <a:gd name="connsiteX113" fmla="*/ 856244 w 1206260"/>
              <a:gd name="connsiteY113" fmla="*/ 715613 h 1684262"/>
              <a:gd name="connsiteX114" fmla="*/ 663458 w 1206260"/>
              <a:gd name="connsiteY114" fmla="*/ 722662 h 1684262"/>
              <a:gd name="connsiteX115" fmla="*/ 644408 w 1206260"/>
              <a:gd name="connsiteY115" fmla="*/ 807149 h 1684262"/>
              <a:gd name="connsiteX116" fmla="*/ 662981 w 1206260"/>
              <a:gd name="connsiteY116" fmla="*/ 723138 h 1684262"/>
              <a:gd name="connsiteX117" fmla="*/ 663458 w 1206260"/>
              <a:gd name="connsiteY117" fmla="*/ 722662 h 1684262"/>
              <a:gd name="connsiteX118" fmla="*/ 628882 w 1206260"/>
              <a:gd name="connsiteY118" fmla="*/ 753332 h 1684262"/>
              <a:gd name="connsiteX119" fmla="*/ 655742 w 1206260"/>
              <a:gd name="connsiteY119" fmla="*/ 726472 h 1684262"/>
              <a:gd name="connsiteX120" fmla="*/ 628406 w 1206260"/>
              <a:gd name="connsiteY120" fmla="*/ 753332 h 1684262"/>
              <a:gd name="connsiteX121" fmla="*/ 628882 w 1206260"/>
              <a:gd name="connsiteY121" fmla="*/ 753332 h 1684262"/>
              <a:gd name="connsiteX122" fmla="*/ 771090 w 1206260"/>
              <a:gd name="connsiteY122" fmla="*/ 757237 h 1684262"/>
              <a:gd name="connsiteX123" fmla="*/ 690318 w 1206260"/>
              <a:gd name="connsiteY123" fmla="*/ 822579 h 1684262"/>
              <a:gd name="connsiteX124" fmla="*/ 770614 w 1206260"/>
              <a:gd name="connsiteY124" fmla="*/ 757237 h 1684262"/>
              <a:gd name="connsiteX125" fmla="*/ 771090 w 1206260"/>
              <a:gd name="connsiteY125" fmla="*/ 757237 h 1684262"/>
              <a:gd name="connsiteX126" fmla="*/ 759565 w 1206260"/>
              <a:gd name="connsiteY126" fmla="*/ 538162 h 1684262"/>
              <a:gd name="connsiteX127" fmla="*/ 851767 w 1206260"/>
              <a:gd name="connsiteY127" fmla="*/ 480536 h 1684262"/>
              <a:gd name="connsiteX128" fmla="*/ 759089 w 1206260"/>
              <a:gd name="connsiteY128" fmla="*/ 538067 h 1684262"/>
              <a:gd name="connsiteX129" fmla="*/ 759565 w 1206260"/>
              <a:gd name="connsiteY129" fmla="*/ 538162 h 1684262"/>
              <a:gd name="connsiteX130" fmla="*/ 877961 w 1206260"/>
              <a:gd name="connsiteY130" fmla="*/ 342138 h 1684262"/>
              <a:gd name="connsiteX131" fmla="*/ 812619 w 1206260"/>
              <a:gd name="connsiteY131" fmla="*/ 442055 h 1684262"/>
              <a:gd name="connsiteX132" fmla="*/ 877961 w 1206260"/>
              <a:gd name="connsiteY132" fmla="*/ 342138 h 1684262"/>
              <a:gd name="connsiteX133" fmla="*/ 681841 w 1206260"/>
              <a:gd name="connsiteY133" fmla="*/ 323088 h 1684262"/>
              <a:gd name="connsiteX134" fmla="*/ 758803 w 1206260"/>
              <a:gd name="connsiteY134" fmla="*/ 430816 h 1684262"/>
              <a:gd name="connsiteX135" fmla="*/ 643455 w 1206260"/>
              <a:gd name="connsiteY135" fmla="*/ 396145 h 1684262"/>
              <a:gd name="connsiteX136" fmla="*/ 639550 w 1206260"/>
              <a:gd name="connsiteY136" fmla="*/ 438436 h 1684262"/>
              <a:gd name="connsiteX137" fmla="*/ 682127 w 1206260"/>
              <a:gd name="connsiteY137" fmla="*/ 323088 h 1684262"/>
              <a:gd name="connsiteX138" fmla="*/ 681841 w 1206260"/>
              <a:gd name="connsiteY138" fmla="*/ 323088 h 1684262"/>
              <a:gd name="connsiteX139" fmla="*/ 351323 w 1206260"/>
              <a:gd name="connsiteY139" fmla="*/ 219361 h 1684262"/>
              <a:gd name="connsiteX140" fmla="*/ 383994 w 1206260"/>
              <a:gd name="connsiteY140" fmla="*/ 183070 h 1684262"/>
              <a:gd name="connsiteX141" fmla="*/ 403711 w 1206260"/>
              <a:gd name="connsiteY141" fmla="*/ 175069 h 1684262"/>
              <a:gd name="connsiteX142" fmla="*/ 411331 w 1206260"/>
              <a:gd name="connsiteY142" fmla="*/ 176117 h 1684262"/>
              <a:gd name="connsiteX143" fmla="*/ 569351 w 1206260"/>
              <a:gd name="connsiteY143" fmla="*/ 242792 h 1684262"/>
              <a:gd name="connsiteX144" fmla="*/ 569922 w 1206260"/>
              <a:gd name="connsiteY144" fmla="*/ 242792 h 1684262"/>
              <a:gd name="connsiteX145" fmla="*/ 558873 w 1206260"/>
              <a:gd name="connsiteY145" fmla="*/ 299942 h 1684262"/>
              <a:gd name="connsiteX146" fmla="*/ 351609 w 1206260"/>
              <a:gd name="connsiteY146" fmla="*/ 219075 h 1684262"/>
              <a:gd name="connsiteX147" fmla="*/ 351323 w 1206260"/>
              <a:gd name="connsiteY147" fmla="*/ 219361 h 1684262"/>
              <a:gd name="connsiteX148" fmla="*/ 470767 w 1206260"/>
              <a:gd name="connsiteY148" fmla="*/ 361188 h 1684262"/>
              <a:gd name="connsiteX149" fmla="*/ 566874 w 1206260"/>
              <a:gd name="connsiteY149" fmla="*/ 503396 h 1684262"/>
              <a:gd name="connsiteX150" fmla="*/ 470767 w 1206260"/>
              <a:gd name="connsiteY150" fmla="*/ 361188 h 1684262"/>
              <a:gd name="connsiteX151" fmla="*/ 632216 w 1206260"/>
              <a:gd name="connsiteY151" fmla="*/ 453485 h 1684262"/>
              <a:gd name="connsiteX152" fmla="*/ 699367 w 1206260"/>
              <a:gd name="connsiteY152" fmla="*/ 515112 h 1684262"/>
              <a:gd name="connsiteX153" fmla="*/ 759089 w 1206260"/>
              <a:gd name="connsiteY153" fmla="*/ 438055 h 1684262"/>
              <a:gd name="connsiteX154" fmla="*/ 678317 w 1206260"/>
              <a:gd name="connsiteY154" fmla="*/ 611029 h 1684262"/>
              <a:gd name="connsiteX155" fmla="*/ 640217 w 1206260"/>
              <a:gd name="connsiteY155" fmla="*/ 587978 h 1684262"/>
              <a:gd name="connsiteX156" fmla="*/ 632216 w 1206260"/>
              <a:gd name="connsiteY156" fmla="*/ 453581 h 1684262"/>
              <a:gd name="connsiteX157" fmla="*/ 632216 w 1206260"/>
              <a:gd name="connsiteY157" fmla="*/ 453485 h 1684262"/>
              <a:gd name="connsiteX158" fmla="*/ 686032 w 1206260"/>
              <a:gd name="connsiteY158" fmla="*/ 837819 h 1684262"/>
              <a:gd name="connsiteX159" fmla="*/ 628310 w 1206260"/>
              <a:gd name="connsiteY159" fmla="*/ 930116 h 1684262"/>
              <a:gd name="connsiteX160" fmla="*/ 686032 w 1206260"/>
              <a:gd name="connsiteY160" fmla="*/ 837914 h 1684262"/>
              <a:gd name="connsiteX161" fmla="*/ 686032 w 1206260"/>
              <a:gd name="connsiteY161" fmla="*/ 837819 h 1684262"/>
              <a:gd name="connsiteX162" fmla="*/ 743658 w 1206260"/>
              <a:gd name="connsiteY162" fmla="*/ 1291400 h 1684262"/>
              <a:gd name="connsiteX163" fmla="*/ 547634 w 1206260"/>
              <a:gd name="connsiteY163" fmla="*/ 1206818 h 1684262"/>
              <a:gd name="connsiteX164" fmla="*/ 573446 w 1206260"/>
              <a:gd name="connsiteY164" fmla="*/ 1222439 h 1684262"/>
              <a:gd name="connsiteX165" fmla="*/ 603450 w 1206260"/>
              <a:gd name="connsiteY165" fmla="*/ 1227487 h 1684262"/>
              <a:gd name="connsiteX166" fmla="*/ 743658 w 1206260"/>
              <a:gd name="connsiteY166" fmla="*/ 1291495 h 1684262"/>
              <a:gd name="connsiteX167" fmla="*/ 743658 w 1206260"/>
              <a:gd name="connsiteY167" fmla="*/ 1291400 h 1684262"/>
              <a:gd name="connsiteX168" fmla="*/ 578399 w 1206260"/>
              <a:gd name="connsiteY168" fmla="*/ 945452 h 1684262"/>
              <a:gd name="connsiteX169" fmla="*/ 689842 w 1206260"/>
              <a:gd name="connsiteY169" fmla="*/ 1122236 h 1684262"/>
              <a:gd name="connsiteX170" fmla="*/ 578399 w 1206260"/>
              <a:gd name="connsiteY170" fmla="*/ 945547 h 1684262"/>
              <a:gd name="connsiteX171" fmla="*/ 578399 w 1206260"/>
              <a:gd name="connsiteY171" fmla="*/ 945452 h 1684262"/>
              <a:gd name="connsiteX172" fmla="*/ 351609 w 1206260"/>
              <a:gd name="connsiteY172" fmla="*/ 1045464 h 1684262"/>
              <a:gd name="connsiteX173" fmla="*/ 382375 w 1206260"/>
              <a:gd name="connsiteY173" fmla="*/ 887825 h 1684262"/>
              <a:gd name="connsiteX174" fmla="*/ 351609 w 1206260"/>
              <a:gd name="connsiteY174" fmla="*/ 1045559 h 1684262"/>
              <a:gd name="connsiteX175" fmla="*/ 351609 w 1206260"/>
              <a:gd name="connsiteY175" fmla="*/ 1045464 h 1684262"/>
              <a:gd name="connsiteX176" fmla="*/ 420761 w 1206260"/>
              <a:gd name="connsiteY176" fmla="*/ 1018413 h 1684262"/>
              <a:gd name="connsiteX177" fmla="*/ 605260 w 1206260"/>
              <a:gd name="connsiteY177" fmla="*/ 1180338 h 1684262"/>
              <a:gd name="connsiteX178" fmla="*/ 420761 w 1206260"/>
              <a:gd name="connsiteY178" fmla="*/ 1018413 h 1684262"/>
              <a:gd name="connsiteX179" fmla="*/ 366944 w 1206260"/>
              <a:gd name="connsiteY179" fmla="*/ 1414272 h 1684262"/>
              <a:gd name="connsiteX180" fmla="*/ 597640 w 1206260"/>
              <a:gd name="connsiteY180" fmla="*/ 1460468 h 1684262"/>
              <a:gd name="connsiteX181" fmla="*/ 366944 w 1206260"/>
              <a:gd name="connsiteY181" fmla="*/ 1414463 h 1684262"/>
              <a:gd name="connsiteX182" fmla="*/ 366944 w 1206260"/>
              <a:gd name="connsiteY182" fmla="*/ 1414272 h 1684262"/>
              <a:gd name="connsiteX183" fmla="*/ 536108 w 1206260"/>
              <a:gd name="connsiteY183" fmla="*/ 1644968 h 1684262"/>
              <a:gd name="connsiteX184" fmla="*/ 498008 w 1206260"/>
              <a:gd name="connsiteY184" fmla="*/ 1625918 h 1684262"/>
              <a:gd name="connsiteX185" fmla="*/ 471148 w 1206260"/>
              <a:gd name="connsiteY185" fmla="*/ 1618202 h 1684262"/>
              <a:gd name="connsiteX186" fmla="*/ 471148 w 1206260"/>
              <a:gd name="connsiteY186" fmla="*/ 1664399 h 1684262"/>
              <a:gd name="connsiteX187" fmla="*/ 401901 w 1206260"/>
              <a:gd name="connsiteY187" fmla="*/ 1579817 h 1684262"/>
              <a:gd name="connsiteX188" fmla="*/ 536108 w 1206260"/>
              <a:gd name="connsiteY188" fmla="*/ 1645158 h 1684262"/>
              <a:gd name="connsiteX189" fmla="*/ 536108 w 1206260"/>
              <a:gd name="connsiteY189" fmla="*/ 1644968 h 1684262"/>
              <a:gd name="connsiteX190" fmla="*/ 616785 w 1206260"/>
              <a:gd name="connsiteY190" fmla="*/ 1564196 h 1684262"/>
              <a:gd name="connsiteX191" fmla="*/ 555349 w 1206260"/>
              <a:gd name="connsiteY191" fmla="*/ 1541145 h 1684262"/>
              <a:gd name="connsiteX192" fmla="*/ 638597 w 1206260"/>
              <a:gd name="connsiteY192" fmla="*/ 1493520 h 1684262"/>
              <a:gd name="connsiteX193" fmla="*/ 739848 w 1206260"/>
              <a:gd name="connsiteY193" fmla="*/ 1525715 h 1684262"/>
              <a:gd name="connsiteX194" fmla="*/ 616785 w 1206260"/>
              <a:gd name="connsiteY194" fmla="*/ 1564386 h 1684262"/>
              <a:gd name="connsiteX195" fmla="*/ 616785 w 1206260"/>
              <a:gd name="connsiteY195" fmla="*/ 1564196 h 1684262"/>
              <a:gd name="connsiteX196" fmla="*/ 752231 w 1206260"/>
              <a:gd name="connsiteY196" fmla="*/ 1664779 h 1684262"/>
              <a:gd name="connsiteX197" fmla="*/ 739658 w 1206260"/>
              <a:gd name="connsiteY197" fmla="*/ 1664779 h 1684262"/>
              <a:gd name="connsiteX198" fmla="*/ 731180 w 1206260"/>
              <a:gd name="connsiteY198" fmla="*/ 1664779 h 1684262"/>
              <a:gd name="connsiteX199" fmla="*/ 727561 w 1206260"/>
              <a:gd name="connsiteY199" fmla="*/ 1664779 h 1684262"/>
              <a:gd name="connsiteX200" fmla="*/ 713750 w 1206260"/>
              <a:gd name="connsiteY200" fmla="*/ 1666780 h 1684262"/>
              <a:gd name="connsiteX201" fmla="*/ 704225 w 1206260"/>
              <a:gd name="connsiteY201" fmla="*/ 1665256 h 1684262"/>
              <a:gd name="connsiteX202" fmla="*/ 705558 w 1206260"/>
              <a:gd name="connsiteY202" fmla="*/ 1667733 h 1684262"/>
              <a:gd name="connsiteX203" fmla="*/ 790045 w 1206260"/>
              <a:gd name="connsiteY203" fmla="*/ 1610106 h 1684262"/>
              <a:gd name="connsiteX204" fmla="*/ 752231 w 1206260"/>
              <a:gd name="connsiteY204" fmla="*/ 1664970 h 1684262"/>
              <a:gd name="connsiteX205" fmla="*/ 752231 w 1206260"/>
              <a:gd name="connsiteY205" fmla="*/ 1664779 h 1684262"/>
              <a:gd name="connsiteX206" fmla="*/ 857863 w 1206260"/>
              <a:gd name="connsiteY206" fmla="*/ 1591056 h 1684262"/>
              <a:gd name="connsiteX207" fmla="*/ 838813 w 1206260"/>
              <a:gd name="connsiteY207" fmla="*/ 1568958 h 1684262"/>
              <a:gd name="connsiteX208" fmla="*/ 836146 w 1206260"/>
              <a:gd name="connsiteY208" fmla="*/ 1564291 h 1684262"/>
              <a:gd name="connsiteX209" fmla="*/ 955179 w 1206260"/>
              <a:gd name="connsiteY209" fmla="*/ 1500720 h 1684262"/>
              <a:gd name="connsiteX210" fmla="*/ 1066493 w 1206260"/>
              <a:gd name="connsiteY210" fmla="*/ 1492065 h 1684262"/>
              <a:gd name="connsiteX211" fmla="*/ 857863 w 1206260"/>
              <a:gd name="connsiteY211" fmla="*/ 1591247 h 1684262"/>
              <a:gd name="connsiteX212" fmla="*/ 857863 w 1206260"/>
              <a:gd name="connsiteY212" fmla="*/ 1591056 h 1684262"/>
              <a:gd name="connsiteX213" fmla="*/ 1054979 w 1206260"/>
              <a:gd name="connsiteY213" fmla="*/ 1445037 h 1684262"/>
              <a:gd name="connsiteX214" fmla="*/ 916632 w 1206260"/>
              <a:gd name="connsiteY214" fmla="*/ 1468184 h 1684262"/>
              <a:gd name="connsiteX215" fmla="*/ 1028170 w 1206260"/>
              <a:gd name="connsiteY215" fmla="*/ 1445228 h 1684262"/>
              <a:gd name="connsiteX216" fmla="*/ 1054979 w 1206260"/>
              <a:gd name="connsiteY216" fmla="*/ 1445037 h 1684262"/>
              <a:gd name="connsiteX217" fmla="*/ 862816 w 1206260"/>
              <a:gd name="connsiteY217" fmla="*/ 1410462 h 1684262"/>
              <a:gd name="connsiteX218" fmla="*/ 647551 w 1206260"/>
              <a:gd name="connsiteY218" fmla="*/ 1448562 h 1684262"/>
              <a:gd name="connsiteX219" fmla="*/ 862816 w 1206260"/>
              <a:gd name="connsiteY219" fmla="*/ 1410653 h 1684262"/>
              <a:gd name="connsiteX220" fmla="*/ 862816 w 1206260"/>
              <a:gd name="connsiteY220" fmla="*/ 1410462 h 1684262"/>
              <a:gd name="connsiteX221" fmla="*/ 689842 w 1206260"/>
              <a:gd name="connsiteY221" fmla="*/ 1391412 h 1684262"/>
              <a:gd name="connsiteX222" fmla="*/ 924347 w 1206260"/>
              <a:gd name="connsiteY222" fmla="*/ 1306830 h 1684262"/>
              <a:gd name="connsiteX223" fmla="*/ 689842 w 1206260"/>
              <a:gd name="connsiteY223" fmla="*/ 1391412 h 1684262"/>
              <a:gd name="connsiteX224" fmla="*/ 1162663 w 1206260"/>
              <a:gd name="connsiteY224" fmla="*/ 1057085 h 1684262"/>
              <a:gd name="connsiteX225" fmla="*/ 1148756 w 1206260"/>
              <a:gd name="connsiteY225" fmla="*/ 1134428 h 1684262"/>
              <a:gd name="connsiteX226" fmla="*/ 1066841 w 1206260"/>
              <a:gd name="connsiteY226" fmla="*/ 1139762 h 1684262"/>
              <a:gd name="connsiteX227" fmla="*/ 1035790 w 1206260"/>
              <a:gd name="connsiteY227" fmla="*/ 1087755 h 1684262"/>
              <a:gd name="connsiteX228" fmla="*/ 1162663 w 1206260"/>
              <a:gd name="connsiteY228" fmla="*/ 1057085 h 1684262"/>
              <a:gd name="connsiteX229" fmla="*/ 987913 w 1206260"/>
              <a:gd name="connsiteY229" fmla="*/ 1181170 h 1684262"/>
              <a:gd name="connsiteX230" fmla="*/ 958923 w 1206260"/>
              <a:gd name="connsiteY230" fmla="*/ 1264444 h 1684262"/>
              <a:gd name="connsiteX231" fmla="*/ 905107 w 1206260"/>
              <a:gd name="connsiteY231" fmla="*/ 1118330 h 1684262"/>
              <a:gd name="connsiteX232" fmla="*/ 987913 w 1206260"/>
              <a:gd name="connsiteY232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8263 w 1206260"/>
              <a:gd name="connsiteY51" fmla="*/ 1308259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67759 w 1206260"/>
              <a:gd name="connsiteY51" fmla="*/ 1325319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29880 w 1206260"/>
              <a:gd name="connsiteY51" fmla="*/ 1312259 h 1684262"/>
              <a:gd name="connsiteX52" fmla="*/ 146155 w 1206260"/>
              <a:gd name="connsiteY52" fmla="*/ 1230344 h 1684262"/>
              <a:gd name="connsiteX53" fmla="*/ 115389 w 1206260"/>
              <a:gd name="connsiteY53" fmla="*/ 1430369 h 1684262"/>
              <a:gd name="connsiteX54" fmla="*/ 349799 w 1206260"/>
              <a:gd name="connsiteY54" fmla="*/ 1480280 h 1684262"/>
              <a:gd name="connsiteX55" fmla="*/ 299507 w 1206260"/>
              <a:gd name="connsiteY55" fmla="*/ 1464659 h 1684262"/>
              <a:gd name="connsiteX56" fmla="*/ 321034 w 1206260"/>
              <a:gd name="connsiteY56" fmla="*/ 1477042 h 1684262"/>
              <a:gd name="connsiteX57" fmla="*/ 330559 w 1206260"/>
              <a:gd name="connsiteY57" fmla="*/ 1484376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911203 w 1206260"/>
              <a:gd name="connsiteY75" fmla="*/ 1022890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30559 w 1206260"/>
              <a:gd name="connsiteY58" fmla="*/ 1484376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21034 w 1206260"/>
              <a:gd name="connsiteY57" fmla="*/ 1477042 h 1684262"/>
              <a:gd name="connsiteX58" fmla="*/ 318374 w 1206260"/>
              <a:gd name="connsiteY58" fmla="*/ 1496562 h 1684262"/>
              <a:gd name="connsiteX59" fmla="*/ 388280 w 1206260"/>
              <a:gd name="connsiteY59" fmla="*/ 1545717 h 1684262"/>
              <a:gd name="connsiteX60" fmla="*/ 348847 w 1206260"/>
              <a:gd name="connsiteY60" fmla="*/ 1542479 h 1684262"/>
              <a:gd name="connsiteX61" fmla="*/ 255883 w 1206260"/>
              <a:gd name="connsiteY61" fmla="*/ 1502664 h 1684262"/>
              <a:gd name="connsiteX62" fmla="*/ 255883 w 1206260"/>
              <a:gd name="connsiteY62" fmla="*/ 1502664 h 1684262"/>
              <a:gd name="connsiteX63" fmla="*/ 239976 w 1206260"/>
              <a:gd name="connsiteY63" fmla="*/ 1484281 h 1684262"/>
              <a:gd name="connsiteX64" fmla="*/ 203495 w 1206260"/>
              <a:gd name="connsiteY64" fmla="*/ 1484281 h 1684262"/>
              <a:gd name="connsiteX65" fmla="*/ 187303 w 1206260"/>
              <a:gd name="connsiteY65" fmla="*/ 1499140 h 1684262"/>
              <a:gd name="connsiteX66" fmla="*/ 490674 w 1206260"/>
              <a:gd name="connsiteY66" fmla="*/ 1673352 h 1684262"/>
              <a:gd name="connsiteX67" fmla="*/ 757374 w 1206260"/>
              <a:gd name="connsiteY67" fmla="*/ 1682401 h 1684262"/>
              <a:gd name="connsiteX68" fmla="*/ 988070 w 1206260"/>
              <a:gd name="connsiteY68" fmla="*/ 1594485 h 1684262"/>
              <a:gd name="connsiteX69" fmla="*/ 1152566 w 1206260"/>
              <a:gd name="connsiteY69" fmla="*/ 1394460 h 1684262"/>
              <a:gd name="connsiteX70" fmla="*/ 918822 w 1206260"/>
              <a:gd name="connsiteY70" fmla="*/ 1363507 h 1684262"/>
              <a:gd name="connsiteX71" fmla="*/ 802904 w 1206260"/>
              <a:gd name="connsiteY71" fmla="*/ 1350454 h 1684262"/>
              <a:gd name="connsiteX72" fmla="*/ 841956 w 1206260"/>
              <a:gd name="connsiteY72" fmla="*/ 1326547 h 1684262"/>
              <a:gd name="connsiteX73" fmla="*/ 1018286 w 1206260"/>
              <a:gd name="connsiteY73" fmla="*/ 1315425 h 1684262"/>
              <a:gd name="connsiteX74" fmla="*/ 980354 w 1206260"/>
              <a:gd name="connsiteY74" fmla="*/ 1268921 h 1684262"/>
              <a:gd name="connsiteX75" fmla="*/ 1091488 w 1206260"/>
              <a:gd name="connsiteY75" fmla="*/ 1221043 h 1684262"/>
              <a:gd name="connsiteX76" fmla="*/ 911203 w 1206260"/>
              <a:gd name="connsiteY76" fmla="*/ 1022890 h 1684262"/>
              <a:gd name="connsiteX77" fmla="*/ 1193429 w 1206260"/>
              <a:gd name="connsiteY77" fmla="*/ 899446 h 1684262"/>
              <a:gd name="connsiteX78" fmla="*/ 759089 w 1206260"/>
              <a:gd name="connsiteY78" fmla="*/ 61246 h 1684262"/>
              <a:gd name="connsiteX79" fmla="*/ 720989 w 1206260"/>
              <a:gd name="connsiteY79" fmla="*/ 145828 h 1684262"/>
              <a:gd name="connsiteX80" fmla="*/ 759089 w 1206260"/>
              <a:gd name="connsiteY80" fmla="*/ 61436 h 1684262"/>
              <a:gd name="connsiteX81" fmla="*/ 759089 w 1206260"/>
              <a:gd name="connsiteY81" fmla="*/ 61246 h 1684262"/>
              <a:gd name="connsiteX82" fmla="*/ 363611 w 1206260"/>
              <a:gd name="connsiteY82" fmla="*/ 545783 h 1684262"/>
              <a:gd name="connsiteX83" fmla="*/ 348275 w 1206260"/>
              <a:gd name="connsiteY83" fmla="*/ 553498 h 1684262"/>
              <a:gd name="connsiteX84" fmla="*/ 363611 w 1206260"/>
              <a:gd name="connsiteY84" fmla="*/ 545783 h 1684262"/>
              <a:gd name="connsiteX85" fmla="*/ 232451 w 1206260"/>
              <a:gd name="connsiteY85" fmla="*/ 523113 h 1684262"/>
              <a:gd name="connsiteX86" fmla="*/ 254694 w 1206260"/>
              <a:gd name="connsiteY86" fmla="*/ 664096 h 1684262"/>
              <a:gd name="connsiteX87" fmla="*/ 232451 w 1206260"/>
              <a:gd name="connsiteY87" fmla="*/ 523113 h 1684262"/>
              <a:gd name="connsiteX88" fmla="*/ 340084 w 1206260"/>
              <a:gd name="connsiteY88" fmla="*/ 692277 h 1684262"/>
              <a:gd name="connsiteX89" fmla="*/ 470767 w 1206260"/>
              <a:gd name="connsiteY89" fmla="*/ 684562 h 1684262"/>
              <a:gd name="connsiteX90" fmla="*/ 340084 w 1206260"/>
              <a:gd name="connsiteY90" fmla="*/ 691896 h 1684262"/>
              <a:gd name="connsiteX91" fmla="*/ 340084 w 1206260"/>
              <a:gd name="connsiteY91" fmla="*/ 692277 h 1684262"/>
              <a:gd name="connsiteX92" fmla="*/ 382375 w 1206260"/>
              <a:gd name="connsiteY92" fmla="*/ 615410 h 1684262"/>
              <a:gd name="connsiteX93" fmla="*/ 516868 w 1206260"/>
              <a:gd name="connsiteY93" fmla="*/ 688372 h 1684262"/>
              <a:gd name="connsiteX94" fmla="*/ 382661 w 1206260"/>
              <a:gd name="connsiteY94" fmla="*/ 615029 h 1684262"/>
              <a:gd name="connsiteX95" fmla="*/ 382375 w 1206260"/>
              <a:gd name="connsiteY95" fmla="*/ 615410 h 1684262"/>
              <a:gd name="connsiteX96" fmla="*/ 201400 w 1206260"/>
              <a:gd name="connsiteY96" fmla="*/ 907542 h 1684262"/>
              <a:gd name="connsiteX97" fmla="*/ 163300 w 1206260"/>
              <a:gd name="connsiteY97" fmla="*/ 838295 h 1684262"/>
              <a:gd name="connsiteX98" fmla="*/ 201686 w 1206260"/>
              <a:gd name="connsiteY98" fmla="*/ 907161 h 1684262"/>
              <a:gd name="connsiteX99" fmla="*/ 201400 w 1206260"/>
              <a:gd name="connsiteY99" fmla="*/ 907542 h 1684262"/>
              <a:gd name="connsiteX100" fmla="*/ 97811 w 1206260"/>
              <a:gd name="connsiteY100" fmla="*/ 1285557 h 1684262"/>
              <a:gd name="connsiteX101" fmla="*/ 123279 w 1206260"/>
              <a:gd name="connsiteY101" fmla="*/ 1264178 h 1684262"/>
              <a:gd name="connsiteX102" fmla="*/ 231975 w 1206260"/>
              <a:gd name="connsiteY102" fmla="*/ 1341501 h 1684262"/>
              <a:gd name="connsiteX103" fmla="*/ 97811 w 1206260"/>
              <a:gd name="connsiteY103" fmla="*/ 1285557 h 1684262"/>
              <a:gd name="connsiteX104" fmla="*/ 232928 w 1206260"/>
              <a:gd name="connsiteY104" fmla="*/ 1376077 h 1684262"/>
              <a:gd name="connsiteX105" fmla="*/ 279029 w 1206260"/>
              <a:gd name="connsiteY105" fmla="*/ 1379887 h 1684262"/>
              <a:gd name="connsiteX106" fmla="*/ 232451 w 1206260"/>
              <a:gd name="connsiteY106" fmla="*/ 1376077 h 1684262"/>
              <a:gd name="connsiteX107" fmla="*/ 232928 w 1206260"/>
              <a:gd name="connsiteY107" fmla="*/ 1376077 h 1684262"/>
              <a:gd name="connsiteX108" fmla="*/ 856244 w 1206260"/>
              <a:gd name="connsiteY108" fmla="*/ 715613 h 1684262"/>
              <a:gd name="connsiteX109" fmla="*/ 817635 w 1206260"/>
              <a:gd name="connsiteY109" fmla="*/ 708913 h 1684262"/>
              <a:gd name="connsiteX110" fmla="*/ 721084 w 1206260"/>
              <a:gd name="connsiteY110" fmla="*/ 657225 h 1684262"/>
              <a:gd name="connsiteX111" fmla="*/ 855767 w 1206260"/>
              <a:gd name="connsiteY111" fmla="*/ 715613 h 1684262"/>
              <a:gd name="connsiteX112" fmla="*/ 856244 w 1206260"/>
              <a:gd name="connsiteY112" fmla="*/ 715613 h 1684262"/>
              <a:gd name="connsiteX113" fmla="*/ 663458 w 1206260"/>
              <a:gd name="connsiteY113" fmla="*/ 722662 h 1684262"/>
              <a:gd name="connsiteX114" fmla="*/ 644408 w 1206260"/>
              <a:gd name="connsiteY114" fmla="*/ 807149 h 1684262"/>
              <a:gd name="connsiteX115" fmla="*/ 662981 w 1206260"/>
              <a:gd name="connsiteY115" fmla="*/ 723138 h 1684262"/>
              <a:gd name="connsiteX116" fmla="*/ 663458 w 1206260"/>
              <a:gd name="connsiteY116" fmla="*/ 722662 h 1684262"/>
              <a:gd name="connsiteX117" fmla="*/ 628882 w 1206260"/>
              <a:gd name="connsiteY117" fmla="*/ 753332 h 1684262"/>
              <a:gd name="connsiteX118" fmla="*/ 655742 w 1206260"/>
              <a:gd name="connsiteY118" fmla="*/ 726472 h 1684262"/>
              <a:gd name="connsiteX119" fmla="*/ 628406 w 1206260"/>
              <a:gd name="connsiteY119" fmla="*/ 753332 h 1684262"/>
              <a:gd name="connsiteX120" fmla="*/ 628882 w 1206260"/>
              <a:gd name="connsiteY120" fmla="*/ 753332 h 1684262"/>
              <a:gd name="connsiteX121" fmla="*/ 771090 w 1206260"/>
              <a:gd name="connsiteY121" fmla="*/ 757237 h 1684262"/>
              <a:gd name="connsiteX122" fmla="*/ 690318 w 1206260"/>
              <a:gd name="connsiteY122" fmla="*/ 822579 h 1684262"/>
              <a:gd name="connsiteX123" fmla="*/ 770614 w 1206260"/>
              <a:gd name="connsiteY123" fmla="*/ 757237 h 1684262"/>
              <a:gd name="connsiteX124" fmla="*/ 771090 w 1206260"/>
              <a:gd name="connsiteY124" fmla="*/ 757237 h 1684262"/>
              <a:gd name="connsiteX125" fmla="*/ 759565 w 1206260"/>
              <a:gd name="connsiteY125" fmla="*/ 538162 h 1684262"/>
              <a:gd name="connsiteX126" fmla="*/ 851767 w 1206260"/>
              <a:gd name="connsiteY126" fmla="*/ 480536 h 1684262"/>
              <a:gd name="connsiteX127" fmla="*/ 759089 w 1206260"/>
              <a:gd name="connsiteY127" fmla="*/ 538067 h 1684262"/>
              <a:gd name="connsiteX128" fmla="*/ 759565 w 1206260"/>
              <a:gd name="connsiteY128" fmla="*/ 538162 h 1684262"/>
              <a:gd name="connsiteX129" fmla="*/ 877961 w 1206260"/>
              <a:gd name="connsiteY129" fmla="*/ 342138 h 1684262"/>
              <a:gd name="connsiteX130" fmla="*/ 812619 w 1206260"/>
              <a:gd name="connsiteY130" fmla="*/ 442055 h 1684262"/>
              <a:gd name="connsiteX131" fmla="*/ 877961 w 1206260"/>
              <a:gd name="connsiteY131" fmla="*/ 342138 h 1684262"/>
              <a:gd name="connsiteX132" fmla="*/ 681841 w 1206260"/>
              <a:gd name="connsiteY132" fmla="*/ 323088 h 1684262"/>
              <a:gd name="connsiteX133" fmla="*/ 758803 w 1206260"/>
              <a:gd name="connsiteY133" fmla="*/ 430816 h 1684262"/>
              <a:gd name="connsiteX134" fmla="*/ 643455 w 1206260"/>
              <a:gd name="connsiteY134" fmla="*/ 396145 h 1684262"/>
              <a:gd name="connsiteX135" fmla="*/ 639550 w 1206260"/>
              <a:gd name="connsiteY135" fmla="*/ 438436 h 1684262"/>
              <a:gd name="connsiteX136" fmla="*/ 682127 w 1206260"/>
              <a:gd name="connsiteY136" fmla="*/ 323088 h 1684262"/>
              <a:gd name="connsiteX137" fmla="*/ 681841 w 1206260"/>
              <a:gd name="connsiteY137" fmla="*/ 323088 h 1684262"/>
              <a:gd name="connsiteX138" fmla="*/ 351323 w 1206260"/>
              <a:gd name="connsiteY138" fmla="*/ 219361 h 1684262"/>
              <a:gd name="connsiteX139" fmla="*/ 383994 w 1206260"/>
              <a:gd name="connsiteY139" fmla="*/ 183070 h 1684262"/>
              <a:gd name="connsiteX140" fmla="*/ 403711 w 1206260"/>
              <a:gd name="connsiteY140" fmla="*/ 175069 h 1684262"/>
              <a:gd name="connsiteX141" fmla="*/ 411331 w 1206260"/>
              <a:gd name="connsiteY141" fmla="*/ 176117 h 1684262"/>
              <a:gd name="connsiteX142" fmla="*/ 569351 w 1206260"/>
              <a:gd name="connsiteY142" fmla="*/ 242792 h 1684262"/>
              <a:gd name="connsiteX143" fmla="*/ 569922 w 1206260"/>
              <a:gd name="connsiteY143" fmla="*/ 242792 h 1684262"/>
              <a:gd name="connsiteX144" fmla="*/ 558873 w 1206260"/>
              <a:gd name="connsiteY144" fmla="*/ 299942 h 1684262"/>
              <a:gd name="connsiteX145" fmla="*/ 351609 w 1206260"/>
              <a:gd name="connsiteY145" fmla="*/ 219075 h 1684262"/>
              <a:gd name="connsiteX146" fmla="*/ 351323 w 1206260"/>
              <a:gd name="connsiteY146" fmla="*/ 219361 h 1684262"/>
              <a:gd name="connsiteX147" fmla="*/ 470767 w 1206260"/>
              <a:gd name="connsiteY147" fmla="*/ 361188 h 1684262"/>
              <a:gd name="connsiteX148" fmla="*/ 566874 w 1206260"/>
              <a:gd name="connsiteY148" fmla="*/ 503396 h 1684262"/>
              <a:gd name="connsiteX149" fmla="*/ 470767 w 1206260"/>
              <a:gd name="connsiteY149" fmla="*/ 361188 h 1684262"/>
              <a:gd name="connsiteX150" fmla="*/ 632216 w 1206260"/>
              <a:gd name="connsiteY150" fmla="*/ 453485 h 1684262"/>
              <a:gd name="connsiteX151" fmla="*/ 699367 w 1206260"/>
              <a:gd name="connsiteY151" fmla="*/ 515112 h 1684262"/>
              <a:gd name="connsiteX152" fmla="*/ 759089 w 1206260"/>
              <a:gd name="connsiteY152" fmla="*/ 438055 h 1684262"/>
              <a:gd name="connsiteX153" fmla="*/ 678317 w 1206260"/>
              <a:gd name="connsiteY153" fmla="*/ 611029 h 1684262"/>
              <a:gd name="connsiteX154" fmla="*/ 640217 w 1206260"/>
              <a:gd name="connsiteY154" fmla="*/ 587978 h 1684262"/>
              <a:gd name="connsiteX155" fmla="*/ 632216 w 1206260"/>
              <a:gd name="connsiteY155" fmla="*/ 453581 h 1684262"/>
              <a:gd name="connsiteX156" fmla="*/ 632216 w 1206260"/>
              <a:gd name="connsiteY156" fmla="*/ 453485 h 1684262"/>
              <a:gd name="connsiteX157" fmla="*/ 686032 w 1206260"/>
              <a:gd name="connsiteY157" fmla="*/ 837819 h 1684262"/>
              <a:gd name="connsiteX158" fmla="*/ 628310 w 1206260"/>
              <a:gd name="connsiteY158" fmla="*/ 930116 h 1684262"/>
              <a:gd name="connsiteX159" fmla="*/ 686032 w 1206260"/>
              <a:gd name="connsiteY159" fmla="*/ 837914 h 1684262"/>
              <a:gd name="connsiteX160" fmla="*/ 686032 w 1206260"/>
              <a:gd name="connsiteY160" fmla="*/ 837819 h 1684262"/>
              <a:gd name="connsiteX161" fmla="*/ 743658 w 1206260"/>
              <a:gd name="connsiteY161" fmla="*/ 1291400 h 1684262"/>
              <a:gd name="connsiteX162" fmla="*/ 547634 w 1206260"/>
              <a:gd name="connsiteY162" fmla="*/ 1206818 h 1684262"/>
              <a:gd name="connsiteX163" fmla="*/ 573446 w 1206260"/>
              <a:gd name="connsiteY163" fmla="*/ 1222439 h 1684262"/>
              <a:gd name="connsiteX164" fmla="*/ 603450 w 1206260"/>
              <a:gd name="connsiteY164" fmla="*/ 1227487 h 1684262"/>
              <a:gd name="connsiteX165" fmla="*/ 743658 w 1206260"/>
              <a:gd name="connsiteY165" fmla="*/ 1291495 h 1684262"/>
              <a:gd name="connsiteX166" fmla="*/ 743658 w 1206260"/>
              <a:gd name="connsiteY166" fmla="*/ 1291400 h 1684262"/>
              <a:gd name="connsiteX167" fmla="*/ 578399 w 1206260"/>
              <a:gd name="connsiteY167" fmla="*/ 945452 h 1684262"/>
              <a:gd name="connsiteX168" fmla="*/ 689842 w 1206260"/>
              <a:gd name="connsiteY168" fmla="*/ 1122236 h 1684262"/>
              <a:gd name="connsiteX169" fmla="*/ 578399 w 1206260"/>
              <a:gd name="connsiteY169" fmla="*/ 945547 h 1684262"/>
              <a:gd name="connsiteX170" fmla="*/ 578399 w 1206260"/>
              <a:gd name="connsiteY170" fmla="*/ 945452 h 1684262"/>
              <a:gd name="connsiteX171" fmla="*/ 351609 w 1206260"/>
              <a:gd name="connsiteY171" fmla="*/ 1045464 h 1684262"/>
              <a:gd name="connsiteX172" fmla="*/ 382375 w 1206260"/>
              <a:gd name="connsiteY172" fmla="*/ 887825 h 1684262"/>
              <a:gd name="connsiteX173" fmla="*/ 351609 w 1206260"/>
              <a:gd name="connsiteY173" fmla="*/ 1045559 h 1684262"/>
              <a:gd name="connsiteX174" fmla="*/ 351609 w 1206260"/>
              <a:gd name="connsiteY174" fmla="*/ 1045464 h 1684262"/>
              <a:gd name="connsiteX175" fmla="*/ 420761 w 1206260"/>
              <a:gd name="connsiteY175" fmla="*/ 1018413 h 1684262"/>
              <a:gd name="connsiteX176" fmla="*/ 605260 w 1206260"/>
              <a:gd name="connsiteY176" fmla="*/ 1180338 h 1684262"/>
              <a:gd name="connsiteX177" fmla="*/ 420761 w 1206260"/>
              <a:gd name="connsiteY177" fmla="*/ 1018413 h 1684262"/>
              <a:gd name="connsiteX178" fmla="*/ 366944 w 1206260"/>
              <a:gd name="connsiteY178" fmla="*/ 1414272 h 1684262"/>
              <a:gd name="connsiteX179" fmla="*/ 597640 w 1206260"/>
              <a:gd name="connsiteY179" fmla="*/ 1460468 h 1684262"/>
              <a:gd name="connsiteX180" fmla="*/ 366944 w 1206260"/>
              <a:gd name="connsiteY180" fmla="*/ 1414463 h 1684262"/>
              <a:gd name="connsiteX181" fmla="*/ 366944 w 1206260"/>
              <a:gd name="connsiteY181" fmla="*/ 1414272 h 1684262"/>
              <a:gd name="connsiteX182" fmla="*/ 536108 w 1206260"/>
              <a:gd name="connsiteY182" fmla="*/ 1644968 h 1684262"/>
              <a:gd name="connsiteX183" fmla="*/ 498008 w 1206260"/>
              <a:gd name="connsiteY183" fmla="*/ 1625918 h 1684262"/>
              <a:gd name="connsiteX184" fmla="*/ 471148 w 1206260"/>
              <a:gd name="connsiteY184" fmla="*/ 1618202 h 1684262"/>
              <a:gd name="connsiteX185" fmla="*/ 471148 w 1206260"/>
              <a:gd name="connsiteY185" fmla="*/ 1664399 h 1684262"/>
              <a:gd name="connsiteX186" fmla="*/ 401901 w 1206260"/>
              <a:gd name="connsiteY186" fmla="*/ 1579817 h 1684262"/>
              <a:gd name="connsiteX187" fmla="*/ 536108 w 1206260"/>
              <a:gd name="connsiteY187" fmla="*/ 1645158 h 1684262"/>
              <a:gd name="connsiteX188" fmla="*/ 536108 w 1206260"/>
              <a:gd name="connsiteY188" fmla="*/ 1644968 h 1684262"/>
              <a:gd name="connsiteX189" fmla="*/ 616785 w 1206260"/>
              <a:gd name="connsiteY189" fmla="*/ 1564196 h 1684262"/>
              <a:gd name="connsiteX190" fmla="*/ 555349 w 1206260"/>
              <a:gd name="connsiteY190" fmla="*/ 1541145 h 1684262"/>
              <a:gd name="connsiteX191" fmla="*/ 638597 w 1206260"/>
              <a:gd name="connsiteY191" fmla="*/ 1493520 h 1684262"/>
              <a:gd name="connsiteX192" fmla="*/ 739848 w 1206260"/>
              <a:gd name="connsiteY192" fmla="*/ 1525715 h 1684262"/>
              <a:gd name="connsiteX193" fmla="*/ 616785 w 1206260"/>
              <a:gd name="connsiteY193" fmla="*/ 1564386 h 1684262"/>
              <a:gd name="connsiteX194" fmla="*/ 616785 w 1206260"/>
              <a:gd name="connsiteY194" fmla="*/ 1564196 h 1684262"/>
              <a:gd name="connsiteX195" fmla="*/ 752231 w 1206260"/>
              <a:gd name="connsiteY195" fmla="*/ 1664779 h 1684262"/>
              <a:gd name="connsiteX196" fmla="*/ 739658 w 1206260"/>
              <a:gd name="connsiteY196" fmla="*/ 1664779 h 1684262"/>
              <a:gd name="connsiteX197" fmla="*/ 731180 w 1206260"/>
              <a:gd name="connsiteY197" fmla="*/ 1664779 h 1684262"/>
              <a:gd name="connsiteX198" fmla="*/ 727561 w 1206260"/>
              <a:gd name="connsiteY198" fmla="*/ 1664779 h 1684262"/>
              <a:gd name="connsiteX199" fmla="*/ 713750 w 1206260"/>
              <a:gd name="connsiteY199" fmla="*/ 1666780 h 1684262"/>
              <a:gd name="connsiteX200" fmla="*/ 704225 w 1206260"/>
              <a:gd name="connsiteY200" fmla="*/ 1665256 h 1684262"/>
              <a:gd name="connsiteX201" fmla="*/ 705558 w 1206260"/>
              <a:gd name="connsiteY201" fmla="*/ 1667733 h 1684262"/>
              <a:gd name="connsiteX202" fmla="*/ 790045 w 1206260"/>
              <a:gd name="connsiteY202" fmla="*/ 1610106 h 1684262"/>
              <a:gd name="connsiteX203" fmla="*/ 752231 w 1206260"/>
              <a:gd name="connsiteY203" fmla="*/ 1664970 h 1684262"/>
              <a:gd name="connsiteX204" fmla="*/ 752231 w 1206260"/>
              <a:gd name="connsiteY204" fmla="*/ 1664779 h 1684262"/>
              <a:gd name="connsiteX205" fmla="*/ 857863 w 1206260"/>
              <a:gd name="connsiteY205" fmla="*/ 1591056 h 1684262"/>
              <a:gd name="connsiteX206" fmla="*/ 838813 w 1206260"/>
              <a:gd name="connsiteY206" fmla="*/ 1568958 h 1684262"/>
              <a:gd name="connsiteX207" fmla="*/ 836146 w 1206260"/>
              <a:gd name="connsiteY207" fmla="*/ 1564291 h 1684262"/>
              <a:gd name="connsiteX208" fmla="*/ 955179 w 1206260"/>
              <a:gd name="connsiteY208" fmla="*/ 1500720 h 1684262"/>
              <a:gd name="connsiteX209" fmla="*/ 1066493 w 1206260"/>
              <a:gd name="connsiteY209" fmla="*/ 1492065 h 1684262"/>
              <a:gd name="connsiteX210" fmla="*/ 857863 w 1206260"/>
              <a:gd name="connsiteY210" fmla="*/ 1591247 h 1684262"/>
              <a:gd name="connsiteX211" fmla="*/ 857863 w 1206260"/>
              <a:gd name="connsiteY211" fmla="*/ 1591056 h 1684262"/>
              <a:gd name="connsiteX212" fmla="*/ 1054979 w 1206260"/>
              <a:gd name="connsiteY212" fmla="*/ 1445037 h 1684262"/>
              <a:gd name="connsiteX213" fmla="*/ 916632 w 1206260"/>
              <a:gd name="connsiteY213" fmla="*/ 1468184 h 1684262"/>
              <a:gd name="connsiteX214" fmla="*/ 1028170 w 1206260"/>
              <a:gd name="connsiteY214" fmla="*/ 1445228 h 1684262"/>
              <a:gd name="connsiteX215" fmla="*/ 1054979 w 1206260"/>
              <a:gd name="connsiteY215" fmla="*/ 1445037 h 1684262"/>
              <a:gd name="connsiteX216" fmla="*/ 862816 w 1206260"/>
              <a:gd name="connsiteY216" fmla="*/ 1410462 h 1684262"/>
              <a:gd name="connsiteX217" fmla="*/ 647551 w 1206260"/>
              <a:gd name="connsiteY217" fmla="*/ 1448562 h 1684262"/>
              <a:gd name="connsiteX218" fmla="*/ 862816 w 1206260"/>
              <a:gd name="connsiteY218" fmla="*/ 1410653 h 1684262"/>
              <a:gd name="connsiteX219" fmla="*/ 862816 w 1206260"/>
              <a:gd name="connsiteY219" fmla="*/ 1410462 h 1684262"/>
              <a:gd name="connsiteX220" fmla="*/ 689842 w 1206260"/>
              <a:gd name="connsiteY220" fmla="*/ 1391412 h 1684262"/>
              <a:gd name="connsiteX221" fmla="*/ 924347 w 1206260"/>
              <a:gd name="connsiteY221" fmla="*/ 1306830 h 1684262"/>
              <a:gd name="connsiteX222" fmla="*/ 689842 w 1206260"/>
              <a:gd name="connsiteY222" fmla="*/ 1391412 h 1684262"/>
              <a:gd name="connsiteX223" fmla="*/ 1162663 w 1206260"/>
              <a:gd name="connsiteY223" fmla="*/ 1057085 h 1684262"/>
              <a:gd name="connsiteX224" fmla="*/ 1148756 w 1206260"/>
              <a:gd name="connsiteY224" fmla="*/ 1134428 h 1684262"/>
              <a:gd name="connsiteX225" fmla="*/ 1066841 w 1206260"/>
              <a:gd name="connsiteY225" fmla="*/ 1139762 h 1684262"/>
              <a:gd name="connsiteX226" fmla="*/ 1035790 w 1206260"/>
              <a:gd name="connsiteY226" fmla="*/ 1087755 h 1684262"/>
              <a:gd name="connsiteX227" fmla="*/ 1162663 w 1206260"/>
              <a:gd name="connsiteY227" fmla="*/ 1057085 h 1684262"/>
              <a:gd name="connsiteX228" fmla="*/ 987913 w 1206260"/>
              <a:gd name="connsiteY228" fmla="*/ 1181170 h 1684262"/>
              <a:gd name="connsiteX229" fmla="*/ 958923 w 1206260"/>
              <a:gd name="connsiteY229" fmla="*/ 1264444 h 1684262"/>
              <a:gd name="connsiteX230" fmla="*/ 905107 w 1206260"/>
              <a:gd name="connsiteY230" fmla="*/ 1118330 h 1684262"/>
              <a:gd name="connsiteX231" fmla="*/ 987913 w 1206260"/>
              <a:gd name="connsiteY231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18374 w 1206260"/>
              <a:gd name="connsiteY57" fmla="*/ 1496562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911203 w 1206260"/>
              <a:gd name="connsiteY75" fmla="*/ 1022890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06260"/>
              <a:gd name="connsiteY0" fmla="*/ 899446 h 1684262"/>
              <a:gd name="connsiteX1" fmla="*/ 1157319 w 1206260"/>
              <a:gd name="connsiteY1" fmla="*/ 831924 h 1684262"/>
              <a:gd name="connsiteX2" fmla="*/ 1019985 w 1206260"/>
              <a:gd name="connsiteY2" fmla="*/ 885740 h 1684262"/>
              <a:gd name="connsiteX3" fmla="*/ 963019 w 1206260"/>
              <a:gd name="connsiteY3" fmla="*/ 860965 h 1684262"/>
              <a:gd name="connsiteX4" fmla="*/ 1035980 w 1206260"/>
              <a:gd name="connsiteY4" fmla="*/ 795623 h 1684262"/>
              <a:gd name="connsiteX5" fmla="*/ 893772 w 1206260"/>
              <a:gd name="connsiteY5" fmla="*/ 930212 h 1684262"/>
              <a:gd name="connsiteX6" fmla="*/ 951398 w 1206260"/>
              <a:gd name="connsiteY6" fmla="*/ 937927 h 1684262"/>
              <a:gd name="connsiteX7" fmla="*/ 862911 w 1206260"/>
              <a:gd name="connsiteY7" fmla="*/ 964787 h 1684262"/>
              <a:gd name="connsiteX8" fmla="*/ 813000 w 1206260"/>
              <a:gd name="connsiteY8" fmla="*/ 991648 h 1684262"/>
              <a:gd name="connsiteX9" fmla="*/ 905202 w 1206260"/>
              <a:gd name="connsiteY9" fmla="*/ 872585 h 1684262"/>
              <a:gd name="connsiteX10" fmla="*/ 1062841 w 1206260"/>
              <a:gd name="connsiteY10" fmla="*/ 784098 h 1684262"/>
              <a:gd name="connsiteX11" fmla="*/ 1113873 w 1206260"/>
              <a:gd name="connsiteY11" fmla="*/ 670346 h 1684262"/>
              <a:gd name="connsiteX12" fmla="*/ 1028265 w 1206260"/>
              <a:gd name="connsiteY12" fmla="*/ 722567 h 1684262"/>
              <a:gd name="connsiteX13" fmla="*/ 1003881 w 1206260"/>
              <a:gd name="connsiteY13" fmla="*/ 692468 h 1684262"/>
              <a:gd name="connsiteX14" fmla="*/ 1005881 w 1206260"/>
              <a:gd name="connsiteY14" fmla="*/ 661511 h 1684262"/>
              <a:gd name="connsiteX15" fmla="*/ 1065794 w 1206260"/>
              <a:gd name="connsiteY15" fmla="*/ 651415 h 1684262"/>
              <a:gd name="connsiteX16" fmla="*/ 1087938 w 1206260"/>
              <a:gd name="connsiteY16" fmla="*/ 638205 h 1684262"/>
              <a:gd name="connsiteX17" fmla="*/ 739848 w 1206260"/>
              <a:gd name="connsiteY17" fmla="*/ 595694 h 1684262"/>
              <a:gd name="connsiteX18" fmla="*/ 716893 w 1206260"/>
              <a:gd name="connsiteY18" fmla="*/ 318992 h 1684262"/>
              <a:gd name="connsiteX19" fmla="*/ 920537 w 1206260"/>
              <a:gd name="connsiteY19" fmla="*/ 246031 h 1684262"/>
              <a:gd name="connsiteX20" fmla="*/ 682412 w 1206260"/>
              <a:gd name="connsiteY20" fmla="*/ 238316 h 1684262"/>
              <a:gd name="connsiteX21" fmla="*/ 928538 w 1206260"/>
              <a:gd name="connsiteY21" fmla="*/ 226790 h 1684262"/>
              <a:gd name="connsiteX22" fmla="*/ 720893 w 1206260"/>
              <a:gd name="connsiteY22" fmla="*/ 196025 h 1684262"/>
              <a:gd name="connsiteX23" fmla="*/ 736229 w 1206260"/>
              <a:gd name="connsiteY23" fmla="*/ 49911 h 1684262"/>
              <a:gd name="connsiteX24" fmla="*/ 663267 w 1206260"/>
              <a:gd name="connsiteY24" fmla="*/ 0 h 1684262"/>
              <a:gd name="connsiteX25" fmla="*/ 625167 w 1206260"/>
              <a:gd name="connsiteY25" fmla="*/ 103727 h 1684262"/>
              <a:gd name="connsiteX26" fmla="*/ 625167 w 1206260"/>
              <a:gd name="connsiteY26" fmla="*/ 288322 h 1684262"/>
              <a:gd name="connsiteX27" fmla="*/ 336845 w 1206260"/>
              <a:gd name="connsiteY27" fmla="*/ 261366 h 1684262"/>
              <a:gd name="connsiteX28" fmla="*/ 367611 w 1206260"/>
              <a:gd name="connsiteY28" fmla="*/ 307467 h 1684262"/>
              <a:gd name="connsiteX29" fmla="*/ 579066 w 1206260"/>
              <a:gd name="connsiteY29" fmla="*/ 615029 h 1684262"/>
              <a:gd name="connsiteX30" fmla="*/ 263884 w 1206260"/>
              <a:gd name="connsiteY30" fmla="*/ 511207 h 1684262"/>
              <a:gd name="connsiteX31" fmla="*/ 233118 w 1206260"/>
              <a:gd name="connsiteY31" fmla="*/ 714947 h 1684262"/>
              <a:gd name="connsiteX32" fmla="*/ 532965 w 1206260"/>
              <a:gd name="connsiteY32" fmla="*/ 807149 h 1684262"/>
              <a:gd name="connsiteX33" fmla="*/ 502390 w 1206260"/>
              <a:gd name="connsiteY33" fmla="*/ 816184 h 1684262"/>
              <a:gd name="connsiteX34" fmla="*/ 464290 w 1206260"/>
              <a:gd name="connsiteY34" fmla="*/ 772763 h 1684262"/>
              <a:gd name="connsiteX35" fmla="*/ 375231 w 1206260"/>
              <a:gd name="connsiteY35" fmla="*/ 788670 h 1684262"/>
              <a:gd name="connsiteX36" fmla="*/ 418189 w 1206260"/>
              <a:gd name="connsiteY36" fmla="*/ 826770 h 1684262"/>
              <a:gd name="connsiteX37" fmla="*/ 333607 w 1206260"/>
              <a:gd name="connsiteY37" fmla="*/ 826770 h 1684262"/>
              <a:gd name="connsiteX38" fmla="*/ 276457 w 1206260"/>
              <a:gd name="connsiteY38" fmla="*/ 857536 h 1684262"/>
              <a:gd name="connsiteX39" fmla="*/ 288458 w 1206260"/>
              <a:gd name="connsiteY39" fmla="*/ 766001 h 1684262"/>
              <a:gd name="connsiteX40" fmla="*/ 138059 w 1206260"/>
              <a:gd name="connsiteY40" fmla="*/ 911352 h 1684262"/>
              <a:gd name="connsiteX41" fmla="*/ 237976 w 1206260"/>
              <a:gd name="connsiteY41" fmla="*/ 961358 h 1684262"/>
              <a:gd name="connsiteX42" fmla="*/ 75102 w 1206260"/>
              <a:gd name="connsiteY42" fmla="*/ 1025783 h 1684262"/>
              <a:gd name="connsiteX43" fmla="*/ 80432 w 1206260"/>
              <a:gd name="connsiteY43" fmla="*/ 915162 h 1684262"/>
              <a:gd name="connsiteX44" fmla="*/ 91958 w 1206260"/>
              <a:gd name="connsiteY44" fmla="*/ 1107377 h 1684262"/>
              <a:gd name="connsiteX45" fmla="*/ 214925 w 1206260"/>
              <a:gd name="connsiteY45" fmla="*/ 1157383 h 1684262"/>
              <a:gd name="connsiteX46" fmla="*/ 322463 w 1206260"/>
              <a:gd name="connsiteY46" fmla="*/ 1228161 h 1684262"/>
              <a:gd name="connsiteX47" fmla="*/ 235145 w 1206260"/>
              <a:gd name="connsiteY47" fmla="*/ 1221759 h 1684262"/>
              <a:gd name="connsiteX48" fmla="*/ 267875 w 1206260"/>
              <a:gd name="connsiteY48" fmla="*/ 1263023 h 1684262"/>
              <a:gd name="connsiteX49" fmla="*/ 395615 w 1206260"/>
              <a:gd name="connsiteY49" fmla="*/ 1319117 h 1684262"/>
              <a:gd name="connsiteX50" fmla="*/ 322827 w 1206260"/>
              <a:gd name="connsiteY50" fmla="*/ 1338837 h 1684262"/>
              <a:gd name="connsiteX51" fmla="*/ 247492 w 1206260"/>
              <a:gd name="connsiteY51" fmla="*/ 1296725 h 1684262"/>
              <a:gd name="connsiteX52" fmla="*/ 229880 w 1206260"/>
              <a:gd name="connsiteY52" fmla="*/ 1312259 h 1684262"/>
              <a:gd name="connsiteX53" fmla="*/ 146155 w 1206260"/>
              <a:gd name="connsiteY53" fmla="*/ 1230344 h 1684262"/>
              <a:gd name="connsiteX54" fmla="*/ 115389 w 1206260"/>
              <a:gd name="connsiteY54" fmla="*/ 1430369 h 1684262"/>
              <a:gd name="connsiteX55" fmla="*/ 349799 w 1206260"/>
              <a:gd name="connsiteY55" fmla="*/ 1480280 h 1684262"/>
              <a:gd name="connsiteX56" fmla="*/ 299507 w 1206260"/>
              <a:gd name="connsiteY56" fmla="*/ 1464659 h 1684262"/>
              <a:gd name="connsiteX57" fmla="*/ 318374 w 1206260"/>
              <a:gd name="connsiteY57" fmla="*/ 1496562 h 1684262"/>
              <a:gd name="connsiteX58" fmla="*/ 388280 w 1206260"/>
              <a:gd name="connsiteY58" fmla="*/ 1545717 h 1684262"/>
              <a:gd name="connsiteX59" fmla="*/ 348847 w 1206260"/>
              <a:gd name="connsiteY59" fmla="*/ 1542479 h 1684262"/>
              <a:gd name="connsiteX60" fmla="*/ 255883 w 1206260"/>
              <a:gd name="connsiteY60" fmla="*/ 1502664 h 1684262"/>
              <a:gd name="connsiteX61" fmla="*/ 255883 w 1206260"/>
              <a:gd name="connsiteY61" fmla="*/ 1502664 h 1684262"/>
              <a:gd name="connsiteX62" fmla="*/ 239976 w 1206260"/>
              <a:gd name="connsiteY62" fmla="*/ 1484281 h 1684262"/>
              <a:gd name="connsiteX63" fmla="*/ 203495 w 1206260"/>
              <a:gd name="connsiteY63" fmla="*/ 1484281 h 1684262"/>
              <a:gd name="connsiteX64" fmla="*/ 187303 w 1206260"/>
              <a:gd name="connsiteY64" fmla="*/ 1499140 h 1684262"/>
              <a:gd name="connsiteX65" fmla="*/ 490674 w 1206260"/>
              <a:gd name="connsiteY65" fmla="*/ 1673352 h 1684262"/>
              <a:gd name="connsiteX66" fmla="*/ 757374 w 1206260"/>
              <a:gd name="connsiteY66" fmla="*/ 1682401 h 1684262"/>
              <a:gd name="connsiteX67" fmla="*/ 988070 w 1206260"/>
              <a:gd name="connsiteY67" fmla="*/ 1594485 h 1684262"/>
              <a:gd name="connsiteX68" fmla="*/ 1152566 w 1206260"/>
              <a:gd name="connsiteY68" fmla="*/ 1394460 h 1684262"/>
              <a:gd name="connsiteX69" fmla="*/ 918822 w 1206260"/>
              <a:gd name="connsiteY69" fmla="*/ 1363507 h 1684262"/>
              <a:gd name="connsiteX70" fmla="*/ 802904 w 1206260"/>
              <a:gd name="connsiteY70" fmla="*/ 1350454 h 1684262"/>
              <a:gd name="connsiteX71" fmla="*/ 841956 w 1206260"/>
              <a:gd name="connsiteY71" fmla="*/ 1326547 h 1684262"/>
              <a:gd name="connsiteX72" fmla="*/ 1018286 w 1206260"/>
              <a:gd name="connsiteY72" fmla="*/ 1315425 h 1684262"/>
              <a:gd name="connsiteX73" fmla="*/ 980354 w 1206260"/>
              <a:gd name="connsiteY73" fmla="*/ 1268921 h 1684262"/>
              <a:gd name="connsiteX74" fmla="*/ 1091488 w 1206260"/>
              <a:gd name="connsiteY74" fmla="*/ 1221043 h 1684262"/>
              <a:gd name="connsiteX75" fmla="*/ 896580 w 1206260"/>
              <a:gd name="connsiteY75" fmla="*/ 1032638 h 1684262"/>
              <a:gd name="connsiteX76" fmla="*/ 1193429 w 1206260"/>
              <a:gd name="connsiteY76" fmla="*/ 899446 h 1684262"/>
              <a:gd name="connsiteX77" fmla="*/ 759089 w 1206260"/>
              <a:gd name="connsiteY77" fmla="*/ 61246 h 1684262"/>
              <a:gd name="connsiteX78" fmla="*/ 720989 w 1206260"/>
              <a:gd name="connsiteY78" fmla="*/ 145828 h 1684262"/>
              <a:gd name="connsiteX79" fmla="*/ 759089 w 1206260"/>
              <a:gd name="connsiteY79" fmla="*/ 61436 h 1684262"/>
              <a:gd name="connsiteX80" fmla="*/ 759089 w 1206260"/>
              <a:gd name="connsiteY80" fmla="*/ 61246 h 1684262"/>
              <a:gd name="connsiteX81" fmla="*/ 363611 w 1206260"/>
              <a:gd name="connsiteY81" fmla="*/ 545783 h 1684262"/>
              <a:gd name="connsiteX82" fmla="*/ 348275 w 1206260"/>
              <a:gd name="connsiteY82" fmla="*/ 553498 h 1684262"/>
              <a:gd name="connsiteX83" fmla="*/ 363611 w 1206260"/>
              <a:gd name="connsiteY83" fmla="*/ 545783 h 1684262"/>
              <a:gd name="connsiteX84" fmla="*/ 232451 w 1206260"/>
              <a:gd name="connsiteY84" fmla="*/ 523113 h 1684262"/>
              <a:gd name="connsiteX85" fmla="*/ 254694 w 1206260"/>
              <a:gd name="connsiteY85" fmla="*/ 664096 h 1684262"/>
              <a:gd name="connsiteX86" fmla="*/ 232451 w 1206260"/>
              <a:gd name="connsiteY86" fmla="*/ 523113 h 1684262"/>
              <a:gd name="connsiteX87" fmla="*/ 340084 w 1206260"/>
              <a:gd name="connsiteY87" fmla="*/ 692277 h 1684262"/>
              <a:gd name="connsiteX88" fmla="*/ 470767 w 1206260"/>
              <a:gd name="connsiteY88" fmla="*/ 684562 h 1684262"/>
              <a:gd name="connsiteX89" fmla="*/ 340084 w 1206260"/>
              <a:gd name="connsiteY89" fmla="*/ 691896 h 1684262"/>
              <a:gd name="connsiteX90" fmla="*/ 340084 w 1206260"/>
              <a:gd name="connsiteY90" fmla="*/ 692277 h 1684262"/>
              <a:gd name="connsiteX91" fmla="*/ 382375 w 1206260"/>
              <a:gd name="connsiteY91" fmla="*/ 615410 h 1684262"/>
              <a:gd name="connsiteX92" fmla="*/ 516868 w 1206260"/>
              <a:gd name="connsiteY92" fmla="*/ 688372 h 1684262"/>
              <a:gd name="connsiteX93" fmla="*/ 382661 w 1206260"/>
              <a:gd name="connsiteY93" fmla="*/ 615029 h 1684262"/>
              <a:gd name="connsiteX94" fmla="*/ 382375 w 1206260"/>
              <a:gd name="connsiteY94" fmla="*/ 615410 h 1684262"/>
              <a:gd name="connsiteX95" fmla="*/ 201400 w 1206260"/>
              <a:gd name="connsiteY95" fmla="*/ 907542 h 1684262"/>
              <a:gd name="connsiteX96" fmla="*/ 163300 w 1206260"/>
              <a:gd name="connsiteY96" fmla="*/ 838295 h 1684262"/>
              <a:gd name="connsiteX97" fmla="*/ 201686 w 1206260"/>
              <a:gd name="connsiteY97" fmla="*/ 907161 h 1684262"/>
              <a:gd name="connsiteX98" fmla="*/ 201400 w 1206260"/>
              <a:gd name="connsiteY98" fmla="*/ 907542 h 1684262"/>
              <a:gd name="connsiteX99" fmla="*/ 97811 w 1206260"/>
              <a:gd name="connsiteY99" fmla="*/ 1285557 h 1684262"/>
              <a:gd name="connsiteX100" fmla="*/ 123279 w 1206260"/>
              <a:gd name="connsiteY100" fmla="*/ 1264178 h 1684262"/>
              <a:gd name="connsiteX101" fmla="*/ 231975 w 1206260"/>
              <a:gd name="connsiteY101" fmla="*/ 1341501 h 1684262"/>
              <a:gd name="connsiteX102" fmla="*/ 97811 w 1206260"/>
              <a:gd name="connsiteY102" fmla="*/ 1285557 h 1684262"/>
              <a:gd name="connsiteX103" fmla="*/ 232928 w 1206260"/>
              <a:gd name="connsiteY103" fmla="*/ 1376077 h 1684262"/>
              <a:gd name="connsiteX104" fmla="*/ 279029 w 1206260"/>
              <a:gd name="connsiteY104" fmla="*/ 1379887 h 1684262"/>
              <a:gd name="connsiteX105" fmla="*/ 232451 w 1206260"/>
              <a:gd name="connsiteY105" fmla="*/ 1376077 h 1684262"/>
              <a:gd name="connsiteX106" fmla="*/ 232928 w 1206260"/>
              <a:gd name="connsiteY106" fmla="*/ 1376077 h 1684262"/>
              <a:gd name="connsiteX107" fmla="*/ 856244 w 1206260"/>
              <a:gd name="connsiteY107" fmla="*/ 715613 h 1684262"/>
              <a:gd name="connsiteX108" fmla="*/ 817635 w 1206260"/>
              <a:gd name="connsiteY108" fmla="*/ 708913 h 1684262"/>
              <a:gd name="connsiteX109" fmla="*/ 721084 w 1206260"/>
              <a:gd name="connsiteY109" fmla="*/ 657225 h 1684262"/>
              <a:gd name="connsiteX110" fmla="*/ 855767 w 1206260"/>
              <a:gd name="connsiteY110" fmla="*/ 715613 h 1684262"/>
              <a:gd name="connsiteX111" fmla="*/ 856244 w 1206260"/>
              <a:gd name="connsiteY111" fmla="*/ 715613 h 1684262"/>
              <a:gd name="connsiteX112" fmla="*/ 663458 w 1206260"/>
              <a:gd name="connsiteY112" fmla="*/ 722662 h 1684262"/>
              <a:gd name="connsiteX113" fmla="*/ 644408 w 1206260"/>
              <a:gd name="connsiteY113" fmla="*/ 807149 h 1684262"/>
              <a:gd name="connsiteX114" fmla="*/ 662981 w 1206260"/>
              <a:gd name="connsiteY114" fmla="*/ 723138 h 1684262"/>
              <a:gd name="connsiteX115" fmla="*/ 663458 w 1206260"/>
              <a:gd name="connsiteY115" fmla="*/ 722662 h 1684262"/>
              <a:gd name="connsiteX116" fmla="*/ 628882 w 1206260"/>
              <a:gd name="connsiteY116" fmla="*/ 753332 h 1684262"/>
              <a:gd name="connsiteX117" fmla="*/ 655742 w 1206260"/>
              <a:gd name="connsiteY117" fmla="*/ 726472 h 1684262"/>
              <a:gd name="connsiteX118" fmla="*/ 628406 w 1206260"/>
              <a:gd name="connsiteY118" fmla="*/ 753332 h 1684262"/>
              <a:gd name="connsiteX119" fmla="*/ 628882 w 1206260"/>
              <a:gd name="connsiteY119" fmla="*/ 753332 h 1684262"/>
              <a:gd name="connsiteX120" fmla="*/ 771090 w 1206260"/>
              <a:gd name="connsiteY120" fmla="*/ 757237 h 1684262"/>
              <a:gd name="connsiteX121" fmla="*/ 690318 w 1206260"/>
              <a:gd name="connsiteY121" fmla="*/ 822579 h 1684262"/>
              <a:gd name="connsiteX122" fmla="*/ 770614 w 1206260"/>
              <a:gd name="connsiteY122" fmla="*/ 757237 h 1684262"/>
              <a:gd name="connsiteX123" fmla="*/ 771090 w 1206260"/>
              <a:gd name="connsiteY123" fmla="*/ 757237 h 1684262"/>
              <a:gd name="connsiteX124" fmla="*/ 759565 w 1206260"/>
              <a:gd name="connsiteY124" fmla="*/ 538162 h 1684262"/>
              <a:gd name="connsiteX125" fmla="*/ 851767 w 1206260"/>
              <a:gd name="connsiteY125" fmla="*/ 480536 h 1684262"/>
              <a:gd name="connsiteX126" fmla="*/ 759089 w 1206260"/>
              <a:gd name="connsiteY126" fmla="*/ 538067 h 1684262"/>
              <a:gd name="connsiteX127" fmla="*/ 759565 w 1206260"/>
              <a:gd name="connsiteY127" fmla="*/ 538162 h 1684262"/>
              <a:gd name="connsiteX128" fmla="*/ 877961 w 1206260"/>
              <a:gd name="connsiteY128" fmla="*/ 342138 h 1684262"/>
              <a:gd name="connsiteX129" fmla="*/ 812619 w 1206260"/>
              <a:gd name="connsiteY129" fmla="*/ 442055 h 1684262"/>
              <a:gd name="connsiteX130" fmla="*/ 877961 w 1206260"/>
              <a:gd name="connsiteY130" fmla="*/ 342138 h 1684262"/>
              <a:gd name="connsiteX131" fmla="*/ 681841 w 1206260"/>
              <a:gd name="connsiteY131" fmla="*/ 323088 h 1684262"/>
              <a:gd name="connsiteX132" fmla="*/ 758803 w 1206260"/>
              <a:gd name="connsiteY132" fmla="*/ 430816 h 1684262"/>
              <a:gd name="connsiteX133" fmla="*/ 643455 w 1206260"/>
              <a:gd name="connsiteY133" fmla="*/ 396145 h 1684262"/>
              <a:gd name="connsiteX134" fmla="*/ 639550 w 1206260"/>
              <a:gd name="connsiteY134" fmla="*/ 438436 h 1684262"/>
              <a:gd name="connsiteX135" fmla="*/ 682127 w 1206260"/>
              <a:gd name="connsiteY135" fmla="*/ 323088 h 1684262"/>
              <a:gd name="connsiteX136" fmla="*/ 681841 w 1206260"/>
              <a:gd name="connsiteY136" fmla="*/ 323088 h 1684262"/>
              <a:gd name="connsiteX137" fmla="*/ 351323 w 1206260"/>
              <a:gd name="connsiteY137" fmla="*/ 219361 h 1684262"/>
              <a:gd name="connsiteX138" fmla="*/ 383994 w 1206260"/>
              <a:gd name="connsiteY138" fmla="*/ 183070 h 1684262"/>
              <a:gd name="connsiteX139" fmla="*/ 403711 w 1206260"/>
              <a:gd name="connsiteY139" fmla="*/ 175069 h 1684262"/>
              <a:gd name="connsiteX140" fmla="*/ 411331 w 1206260"/>
              <a:gd name="connsiteY140" fmla="*/ 176117 h 1684262"/>
              <a:gd name="connsiteX141" fmla="*/ 569351 w 1206260"/>
              <a:gd name="connsiteY141" fmla="*/ 242792 h 1684262"/>
              <a:gd name="connsiteX142" fmla="*/ 569922 w 1206260"/>
              <a:gd name="connsiteY142" fmla="*/ 242792 h 1684262"/>
              <a:gd name="connsiteX143" fmla="*/ 558873 w 1206260"/>
              <a:gd name="connsiteY143" fmla="*/ 299942 h 1684262"/>
              <a:gd name="connsiteX144" fmla="*/ 351609 w 1206260"/>
              <a:gd name="connsiteY144" fmla="*/ 219075 h 1684262"/>
              <a:gd name="connsiteX145" fmla="*/ 351323 w 1206260"/>
              <a:gd name="connsiteY145" fmla="*/ 219361 h 1684262"/>
              <a:gd name="connsiteX146" fmla="*/ 470767 w 1206260"/>
              <a:gd name="connsiteY146" fmla="*/ 361188 h 1684262"/>
              <a:gd name="connsiteX147" fmla="*/ 566874 w 1206260"/>
              <a:gd name="connsiteY147" fmla="*/ 503396 h 1684262"/>
              <a:gd name="connsiteX148" fmla="*/ 470767 w 1206260"/>
              <a:gd name="connsiteY148" fmla="*/ 361188 h 1684262"/>
              <a:gd name="connsiteX149" fmla="*/ 632216 w 1206260"/>
              <a:gd name="connsiteY149" fmla="*/ 453485 h 1684262"/>
              <a:gd name="connsiteX150" fmla="*/ 699367 w 1206260"/>
              <a:gd name="connsiteY150" fmla="*/ 515112 h 1684262"/>
              <a:gd name="connsiteX151" fmla="*/ 759089 w 1206260"/>
              <a:gd name="connsiteY151" fmla="*/ 438055 h 1684262"/>
              <a:gd name="connsiteX152" fmla="*/ 678317 w 1206260"/>
              <a:gd name="connsiteY152" fmla="*/ 611029 h 1684262"/>
              <a:gd name="connsiteX153" fmla="*/ 640217 w 1206260"/>
              <a:gd name="connsiteY153" fmla="*/ 587978 h 1684262"/>
              <a:gd name="connsiteX154" fmla="*/ 632216 w 1206260"/>
              <a:gd name="connsiteY154" fmla="*/ 453581 h 1684262"/>
              <a:gd name="connsiteX155" fmla="*/ 632216 w 1206260"/>
              <a:gd name="connsiteY155" fmla="*/ 453485 h 1684262"/>
              <a:gd name="connsiteX156" fmla="*/ 686032 w 1206260"/>
              <a:gd name="connsiteY156" fmla="*/ 837819 h 1684262"/>
              <a:gd name="connsiteX157" fmla="*/ 628310 w 1206260"/>
              <a:gd name="connsiteY157" fmla="*/ 930116 h 1684262"/>
              <a:gd name="connsiteX158" fmla="*/ 686032 w 1206260"/>
              <a:gd name="connsiteY158" fmla="*/ 837914 h 1684262"/>
              <a:gd name="connsiteX159" fmla="*/ 686032 w 1206260"/>
              <a:gd name="connsiteY159" fmla="*/ 837819 h 1684262"/>
              <a:gd name="connsiteX160" fmla="*/ 743658 w 1206260"/>
              <a:gd name="connsiteY160" fmla="*/ 1291400 h 1684262"/>
              <a:gd name="connsiteX161" fmla="*/ 547634 w 1206260"/>
              <a:gd name="connsiteY161" fmla="*/ 1206818 h 1684262"/>
              <a:gd name="connsiteX162" fmla="*/ 573446 w 1206260"/>
              <a:gd name="connsiteY162" fmla="*/ 1222439 h 1684262"/>
              <a:gd name="connsiteX163" fmla="*/ 603450 w 1206260"/>
              <a:gd name="connsiteY163" fmla="*/ 1227487 h 1684262"/>
              <a:gd name="connsiteX164" fmla="*/ 743658 w 1206260"/>
              <a:gd name="connsiteY164" fmla="*/ 1291495 h 1684262"/>
              <a:gd name="connsiteX165" fmla="*/ 743658 w 1206260"/>
              <a:gd name="connsiteY165" fmla="*/ 1291400 h 1684262"/>
              <a:gd name="connsiteX166" fmla="*/ 578399 w 1206260"/>
              <a:gd name="connsiteY166" fmla="*/ 945452 h 1684262"/>
              <a:gd name="connsiteX167" fmla="*/ 689842 w 1206260"/>
              <a:gd name="connsiteY167" fmla="*/ 1122236 h 1684262"/>
              <a:gd name="connsiteX168" fmla="*/ 578399 w 1206260"/>
              <a:gd name="connsiteY168" fmla="*/ 945547 h 1684262"/>
              <a:gd name="connsiteX169" fmla="*/ 578399 w 1206260"/>
              <a:gd name="connsiteY169" fmla="*/ 945452 h 1684262"/>
              <a:gd name="connsiteX170" fmla="*/ 351609 w 1206260"/>
              <a:gd name="connsiteY170" fmla="*/ 1045464 h 1684262"/>
              <a:gd name="connsiteX171" fmla="*/ 382375 w 1206260"/>
              <a:gd name="connsiteY171" fmla="*/ 887825 h 1684262"/>
              <a:gd name="connsiteX172" fmla="*/ 351609 w 1206260"/>
              <a:gd name="connsiteY172" fmla="*/ 1045559 h 1684262"/>
              <a:gd name="connsiteX173" fmla="*/ 351609 w 1206260"/>
              <a:gd name="connsiteY173" fmla="*/ 1045464 h 1684262"/>
              <a:gd name="connsiteX174" fmla="*/ 420761 w 1206260"/>
              <a:gd name="connsiteY174" fmla="*/ 1018413 h 1684262"/>
              <a:gd name="connsiteX175" fmla="*/ 605260 w 1206260"/>
              <a:gd name="connsiteY175" fmla="*/ 1180338 h 1684262"/>
              <a:gd name="connsiteX176" fmla="*/ 420761 w 1206260"/>
              <a:gd name="connsiteY176" fmla="*/ 1018413 h 1684262"/>
              <a:gd name="connsiteX177" fmla="*/ 366944 w 1206260"/>
              <a:gd name="connsiteY177" fmla="*/ 1414272 h 1684262"/>
              <a:gd name="connsiteX178" fmla="*/ 597640 w 1206260"/>
              <a:gd name="connsiteY178" fmla="*/ 1460468 h 1684262"/>
              <a:gd name="connsiteX179" fmla="*/ 366944 w 1206260"/>
              <a:gd name="connsiteY179" fmla="*/ 1414463 h 1684262"/>
              <a:gd name="connsiteX180" fmla="*/ 366944 w 1206260"/>
              <a:gd name="connsiteY180" fmla="*/ 1414272 h 1684262"/>
              <a:gd name="connsiteX181" fmla="*/ 536108 w 1206260"/>
              <a:gd name="connsiteY181" fmla="*/ 1644968 h 1684262"/>
              <a:gd name="connsiteX182" fmla="*/ 498008 w 1206260"/>
              <a:gd name="connsiteY182" fmla="*/ 1625918 h 1684262"/>
              <a:gd name="connsiteX183" fmla="*/ 471148 w 1206260"/>
              <a:gd name="connsiteY183" fmla="*/ 1618202 h 1684262"/>
              <a:gd name="connsiteX184" fmla="*/ 471148 w 1206260"/>
              <a:gd name="connsiteY184" fmla="*/ 1664399 h 1684262"/>
              <a:gd name="connsiteX185" fmla="*/ 401901 w 1206260"/>
              <a:gd name="connsiteY185" fmla="*/ 1579817 h 1684262"/>
              <a:gd name="connsiteX186" fmla="*/ 536108 w 1206260"/>
              <a:gd name="connsiteY186" fmla="*/ 1645158 h 1684262"/>
              <a:gd name="connsiteX187" fmla="*/ 536108 w 1206260"/>
              <a:gd name="connsiteY187" fmla="*/ 1644968 h 1684262"/>
              <a:gd name="connsiteX188" fmla="*/ 616785 w 1206260"/>
              <a:gd name="connsiteY188" fmla="*/ 1564196 h 1684262"/>
              <a:gd name="connsiteX189" fmla="*/ 555349 w 1206260"/>
              <a:gd name="connsiteY189" fmla="*/ 1541145 h 1684262"/>
              <a:gd name="connsiteX190" fmla="*/ 638597 w 1206260"/>
              <a:gd name="connsiteY190" fmla="*/ 1493520 h 1684262"/>
              <a:gd name="connsiteX191" fmla="*/ 739848 w 1206260"/>
              <a:gd name="connsiteY191" fmla="*/ 1525715 h 1684262"/>
              <a:gd name="connsiteX192" fmla="*/ 616785 w 1206260"/>
              <a:gd name="connsiteY192" fmla="*/ 1564386 h 1684262"/>
              <a:gd name="connsiteX193" fmla="*/ 616785 w 1206260"/>
              <a:gd name="connsiteY193" fmla="*/ 1564196 h 1684262"/>
              <a:gd name="connsiteX194" fmla="*/ 752231 w 1206260"/>
              <a:gd name="connsiteY194" fmla="*/ 1664779 h 1684262"/>
              <a:gd name="connsiteX195" fmla="*/ 739658 w 1206260"/>
              <a:gd name="connsiteY195" fmla="*/ 1664779 h 1684262"/>
              <a:gd name="connsiteX196" fmla="*/ 731180 w 1206260"/>
              <a:gd name="connsiteY196" fmla="*/ 1664779 h 1684262"/>
              <a:gd name="connsiteX197" fmla="*/ 727561 w 1206260"/>
              <a:gd name="connsiteY197" fmla="*/ 1664779 h 1684262"/>
              <a:gd name="connsiteX198" fmla="*/ 713750 w 1206260"/>
              <a:gd name="connsiteY198" fmla="*/ 1666780 h 1684262"/>
              <a:gd name="connsiteX199" fmla="*/ 704225 w 1206260"/>
              <a:gd name="connsiteY199" fmla="*/ 1665256 h 1684262"/>
              <a:gd name="connsiteX200" fmla="*/ 705558 w 1206260"/>
              <a:gd name="connsiteY200" fmla="*/ 1667733 h 1684262"/>
              <a:gd name="connsiteX201" fmla="*/ 790045 w 1206260"/>
              <a:gd name="connsiteY201" fmla="*/ 1610106 h 1684262"/>
              <a:gd name="connsiteX202" fmla="*/ 752231 w 1206260"/>
              <a:gd name="connsiteY202" fmla="*/ 1664970 h 1684262"/>
              <a:gd name="connsiteX203" fmla="*/ 752231 w 1206260"/>
              <a:gd name="connsiteY203" fmla="*/ 1664779 h 1684262"/>
              <a:gd name="connsiteX204" fmla="*/ 857863 w 1206260"/>
              <a:gd name="connsiteY204" fmla="*/ 1591056 h 1684262"/>
              <a:gd name="connsiteX205" fmla="*/ 838813 w 1206260"/>
              <a:gd name="connsiteY205" fmla="*/ 1568958 h 1684262"/>
              <a:gd name="connsiteX206" fmla="*/ 836146 w 1206260"/>
              <a:gd name="connsiteY206" fmla="*/ 1564291 h 1684262"/>
              <a:gd name="connsiteX207" fmla="*/ 955179 w 1206260"/>
              <a:gd name="connsiteY207" fmla="*/ 1500720 h 1684262"/>
              <a:gd name="connsiteX208" fmla="*/ 1066493 w 1206260"/>
              <a:gd name="connsiteY208" fmla="*/ 1492065 h 1684262"/>
              <a:gd name="connsiteX209" fmla="*/ 857863 w 1206260"/>
              <a:gd name="connsiteY209" fmla="*/ 1591247 h 1684262"/>
              <a:gd name="connsiteX210" fmla="*/ 857863 w 1206260"/>
              <a:gd name="connsiteY210" fmla="*/ 1591056 h 1684262"/>
              <a:gd name="connsiteX211" fmla="*/ 1054979 w 1206260"/>
              <a:gd name="connsiteY211" fmla="*/ 1445037 h 1684262"/>
              <a:gd name="connsiteX212" fmla="*/ 916632 w 1206260"/>
              <a:gd name="connsiteY212" fmla="*/ 1468184 h 1684262"/>
              <a:gd name="connsiteX213" fmla="*/ 1028170 w 1206260"/>
              <a:gd name="connsiteY213" fmla="*/ 1445228 h 1684262"/>
              <a:gd name="connsiteX214" fmla="*/ 1054979 w 1206260"/>
              <a:gd name="connsiteY214" fmla="*/ 1445037 h 1684262"/>
              <a:gd name="connsiteX215" fmla="*/ 862816 w 1206260"/>
              <a:gd name="connsiteY215" fmla="*/ 1410462 h 1684262"/>
              <a:gd name="connsiteX216" fmla="*/ 647551 w 1206260"/>
              <a:gd name="connsiteY216" fmla="*/ 1448562 h 1684262"/>
              <a:gd name="connsiteX217" fmla="*/ 862816 w 1206260"/>
              <a:gd name="connsiteY217" fmla="*/ 1410653 h 1684262"/>
              <a:gd name="connsiteX218" fmla="*/ 862816 w 1206260"/>
              <a:gd name="connsiteY218" fmla="*/ 1410462 h 1684262"/>
              <a:gd name="connsiteX219" fmla="*/ 689842 w 1206260"/>
              <a:gd name="connsiteY219" fmla="*/ 1391412 h 1684262"/>
              <a:gd name="connsiteX220" fmla="*/ 924347 w 1206260"/>
              <a:gd name="connsiteY220" fmla="*/ 1306830 h 1684262"/>
              <a:gd name="connsiteX221" fmla="*/ 689842 w 1206260"/>
              <a:gd name="connsiteY221" fmla="*/ 1391412 h 1684262"/>
              <a:gd name="connsiteX222" fmla="*/ 1162663 w 1206260"/>
              <a:gd name="connsiteY222" fmla="*/ 1057085 h 1684262"/>
              <a:gd name="connsiteX223" fmla="*/ 1148756 w 1206260"/>
              <a:gd name="connsiteY223" fmla="*/ 1134428 h 1684262"/>
              <a:gd name="connsiteX224" fmla="*/ 1066841 w 1206260"/>
              <a:gd name="connsiteY224" fmla="*/ 1139762 h 1684262"/>
              <a:gd name="connsiteX225" fmla="*/ 1035790 w 1206260"/>
              <a:gd name="connsiteY225" fmla="*/ 1087755 h 1684262"/>
              <a:gd name="connsiteX226" fmla="*/ 1162663 w 1206260"/>
              <a:gd name="connsiteY226" fmla="*/ 1057085 h 1684262"/>
              <a:gd name="connsiteX227" fmla="*/ 987913 w 1206260"/>
              <a:gd name="connsiteY227" fmla="*/ 1181170 h 1684262"/>
              <a:gd name="connsiteX228" fmla="*/ 958923 w 1206260"/>
              <a:gd name="connsiteY228" fmla="*/ 1264444 h 1684262"/>
              <a:gd name="connsiteX229" fmla="*/ 905107 w 1206260"/>
              <a:gd name="connsiteY229" fmla="*/ 1118330 h 1684262"/>
              <a:gd name="connsiteX230" fmla="*/ 987913 w 1206260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78399 w 1214923"/>
              <a:gd name="connsiteY166" fmla="*/ 945452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78399 w 1214923"/>
              <a:gd name="connsiteY169" fmla="*/ 945452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18413 h 1684262"/>
              <a:gd name="connsiteX175" fmla="*/ 605260 w 1214923"/>
              <a:gd name="connsiteY175" fmla="*/ 1180338 h 1684262"/>
              <a:gd name="connsiteX176" fmla="*/ 420761 w 1214923"/>
              <a:gd name="connsiteY176" fmla="*/ 1018413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78399 w 1214923"/>
              <a:gd name="connsiteY166" fmla="*/ 945452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78399 w 1214923"/>
              <a:gd name="connsiteY169" fmla="*/ 945452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68651 w 1214923"/>
              <a:gd name="connsiteY166" fmla="*/ 969823 h 1684262"/>
              <a:gd name="connsiteX167" fmla="*/ 689842 w 1214923"/>
              <a:gd name="connsiteY167" fmla="*/ 1122236 h 1684262"/>
              <a:gd name="connsiteX168" fmla="*/ 578399 w 1214923"/>
              <a:gd name="connsiteY168" fmla="*/ 945547 h 1684262"/>
              <a:gd name="connsiteX169" fmla="*/ 568651 w 1214923"/>
              <a:gd name="connsiteY169" fmla="*/ 969823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68651 w 1214923"/>
              <a:gd name="connsiteY166" fmla="*/ 969823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68651 w 1214923"/>
              <a:gd name="connsiteY169" fmla="*/ 969823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56465 w 1214923"/>
              <a:gd name="connsiteY166" fmla="*/ 950327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56465 w 1214923"/>
              <a:gd name="connsiteY169" fmla="*/ 950327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78317 w 1214923"/>
              <a:gd name="connsiteY152" fmla="*/ 611029 h 1684262"/>
              <a:gd name="connsiteX153" fmla="*/ 640217 w 1214923"/>
              <a:gd name="connsiteY153" fmla="*/ 587978 h 1684262"/>
              <a:gd name="connsiteX154" fmla="*/ 632216 w 1214923"/>
              <a:gd name="connsiteY154" fmla="*/ 453581 h 1684262"/>
              <a:gd name="connsiteX155" fmla="*/ 632216 w 1214923"/>
              <a:gd name="connsiteY155" fmla="*/ 453485 h 1684262"/>
              <a:gd name="connsiteX156" fmla="*/ 686032 w 1214923"/>
              <a:gd name="connsiteY156" fmla="*/ 837819 h 1684262"/>
              <a:gd name="connsiteX157" fmla="*/ 628310 w 1214923"/>
              <a:gd name="connsiteY157" fmla="*/ 930116 h 1684262"/>
              <a:gd name="connsiteX158" fmla="*/ 686032 w 1214923"/>
              <a:gd name="connsiteY158" fmla="*/ 837914 h 1684262"/>
              <a:gd name="connsiteX159" fmla="*/ 686032 w 1214923"/>
              <a:gd name="connsiteY159" fmla="*/ 837819 h 1684262"/>
              <a:gd name="connsiteX160" fmla="*/ 743658 w 1214923"/>
              <a:gd name="connsiteY160" fmla="*/ 1291400 h 1684262"/>
              <a:gd name="connsiteX161" fmla="*/ 547634 w 1214923"/>
              <a:gd name="connsiteY161" fmla="*/ 1206818 h 1684262"/>
              <a:gd name="connsiteX162" fmla="*/ 573446 w 1214923"/>
              <a:gd name="connsiteY162" fmla="*/ 1222439 h 1684262"/>
              <a:gd name="connsiteX163" fmla="*/ 603450 w 1214923"/>
              <a:gd name="connsiteY163" fmla="*/ 1227487 h 1684262"/>
              <a:gd name="connsiteX164" fmla="*/ 743658 w 1214923"/>
              <a:gd name="connsiteY164" fmla="*/ 1291495 h 1684262"/>
              <a:gd name="connsiteX165" fmla="*/ 743658 w 1214923"/>
              <a:gd name="connsiteY165" fmla="*/ 1291400 h 1684262"/>
              <a:gd name="connsiteX166" fmla="*/ 556465 w 1214923"/>
              <a:gd name="connsiteY166" fmla="*/ 950327 h 1684262"/>
              <a:gd name="connsiteX167" fmla="*/ 689842 w 1214923"/>
              <a:gd name="connsiteY167" fmla="*/ 1122236 h 1684262"/>
              <a:gd name="connsiteX168" fmla="*/ 568651 w 1214923"/>
              <a:gd name="connsiteY168" fmla="*/ 984541 h 1684262"/>
              <a:gd name="connsiteX169" fmla="*/ 556465 w 1214923"/>
              <a:gd name="connsiteY169" fmla="*/ 950327 h 1684262"/>
              <a:gd name="connsiteX170" fmla="*/ 351609 w 1214923"/>
              <a:gd name="connsiteY170" fmla="*/ 1045464 h 1684262"/>
              <a:gd name="connsiteX171" fmla="*/ 382375 w 1214923"/>
              <a:gd name="connsiteY171" fmla="*/ 887825 h 1684262"/>
              <a:gd name="connsiteX172" fmla="*/ 351609 w 1214923"/>
              <a:gd name="connsiteY172" fmla="*/ 1045559 h 1684262"/>
              <a:gd name="connsiteX173" fmla="*/ 351609 w 1214923"/>
              <a:gd name="connsiteY173" fmla="*/ 1045464 h 1684262"/>
              <a:gd name="connsiteX174" fmla="*/ 420761 w 1214923"/>
              <a:gd name="connsiteY174" fmla="*/ 1054969 h 1684262"/>
              <a:gd name="connsiteX175" fmla="*/ 605260 w 1214923"/>
              <a:gd name="connsiteY175" fmla="*/ 1180338 h 1684262"/>
              <a:gd name="connsiteX176" fmla="*/ 420761 w 1214923"/>
              <a:gd name="connsiteY176" fmla="*/ 1054969 h 1684262"/>
              <a:gd name="connsiteX177" fmla="*/ 366944 w 1214923"/>
              <a:gd name="connsiteY177" fmla="*/ 1414272 h 1684262"/>
              <a:gd name="connsiteX178" fmla="*/ 597640 w 1214923"/>
              <a:gd name="connsiteY178" fmla="*/ 1460468 h 1684262"/>
              <a:gd name="connsiteX179" fmla="*/ 366944 w 1214923"/>
              <a:gd name="connsiteY179" fmla="*/ 1414463 h 1684262"/>
              <a:gd name="connsiteX180" fmla="*/ 366944 w 1214923"/>
              <a:gd name="connsiteY180" fmla="*/ 1414272 h 1684262"/>
              <a:gd name="connsiteX181" fmla="*/ 536108 w 1214923"/>
              <a:gd name="connsiteY181" fmla="*/ 1644968 h 1684262"/>
              <a:gd name="connsiteX182" fmla="*/ 498008 w 1214923"/>
              <a:gd name="connsiteY182" fmla="*/ 1625918 h 1684262"/>
              <a:gd name="connsiteX183" fmla="*/ 471148 w 1214923"/>
              <a:gd name="connsiteY183" fmla="*/ 1618202 h 1684262"/>
              <a:gd name="connsiteX184" fmla="*/ 471148 w 1214923"/>
              <a:gd name="connsiteY184" fmla="*/ 1664399 h 1684262"/>
              <a:gd name="connsiteX185" fmla="*/ 401901 w 1214923"/>
              <a:gd name="connsiteY185" fmla="*/ 1579817 h 1684262"/>
              <a:gd name="connsiteX186" fmla="*/ 536108 w 1214923"/>
              <a:gd name="connsiteY186" fmla="*/ 1645158 h 1684262"/>
              <a:gd name="connsiteX187" fmla="*/ 536108 w 1214923"/>
              <a:gd name="connsiteY187" fmla="*/ 1644968 h 1684262"/>
              <a:gd name="connsiteX188" fmla="*/ 616785 w 1214923"/>
              <a:gd name="connsiteY188" fmla="*/ 1564196 h 1684262"/>
              <a:gd name="connsiteX189" fmla="*/ 555349 w 1214923"/>
              <a:gd name="connsiteY189" fmla="*/ 1541145 h 1684262"/>
              <a:gd name="connsiteX190" fmla="*/ 638597 w 1214923"/>
              <a:gd name="connsiteY190" fmla="*/ 1493520 h 1684262"/>
              <a:gd name="connsiteX191" fmla="*/ 739848 w 1214923"/>
              <a:gd name="connsiteY191" fmla="*/ 1525715 h 1684262"/>
              <a:gd name="connsiteX192" fmla="*/ 616785 w 1214923"/>
              <a:gd name="connsiteY192" fmla="*/ 1564386 h 1684262"/>
              <a:gd name="connsiteX193" fmla="*/ 616785 w 1214923"/>
              <a:gd name="connsiteY193" fmla="*/ 1564196 h 1684262"/>
              <a:gd name="connsiteX194" fmla="*/ 752231 w 1214923"/>
              <a:gd name="connsiteY194" fmla="*/ 1664779 h 1684262"/>
              <a:gd name="connsiteX195" fmla="*/ 739658 w 1214923"/>
              <a:gd name="connsiteY195" fmla="*/ 1664779 h 1684262"/>
              <a:gd name="connsiteX196" fmla="*/ 731180 w 1214923"/>
              <a:gd name="connsiteY196" fmla="*/ 1664779 h 1684262"/>
              <a:gd name="connsiteX197" fmla="*/ 727561 w 1214923"/>
              <a:gd name="connsiteY197" fmla="*/ 1664779 h 1684262"/>
              <a:gd name="connsiteX198" fmla="*/ 713750 w 1214923"/>
              <a:gd name="connsiteY198" fmla="*/ 1666780 h 1684262"/>
              <a:gd name="connsiteX199" fmla="*/ 704225 w 1214923"/>
              <a:gd name="connsiteY199" fmla="*/ 1665256 h 1684262"/>
              <a:gd name="connsiteX200" fmla="*/ 705558 w 1214923"/>
              <a:gd name="connsiteY200" fmla="*/ 1667733 h 1684262"/>
              <a:gd name="connsiteX201" fmla="*/ 790045 w 1214923"/>
              <a:gd name="connsiteY201" fmla="*/ 1610106 h 1684262"/>
              <a:gd name="connsiteX202" fmla="*/ 752231 w 1214923"/>
              <a:gd name="connsiteY202" fmla="*/ 1664970 h 1684262"/>
              <a:gd name="connsiteX203" fmla="*/ 752231 w 1214923"/>
              <a:gd name="connsiteY203" fmla="*/ 1664779 h 1684262"/>
              <a:gd name="connsiteX204" fmla="*/ 857863 w 1214923"/>
              <a:gd name="connsiteY204" fmla="*/ 1591056 h 1684262"/>
              <a:gd name="connsiteX205" fmla="*/ 838813 w 1214923"/>
              <a:gd name="connsiteY205" fmla="*/ 1568958 h 1684262"/>
              <a:gd name="connsiteX206" fmla="*/ 836146 w 1214923"/>
              <a:gd name="connsiteY206" fmla="*/ 1564291 h 1684262"/>
              <a:gd name="connsiteX207" fmla="*/ 955179 w 1214923"/>
              <a:gd name="connsiteY207" fmla="*/ 1500720 h 1684262"/>
              <a:gd name="connsiteX208" fmla="*/ 1066493 w 1214923"/>
              <a:gd name="connsiteY208" fmla="*/ 1492065 h 1684262"/>
              <a:gd name="connsiteX209" fmla="*/ 857863 w 1214923"/>
              <a:gd name="connsiteY209" fmla="*/ 1591247 h 1684262"/>
              <a:gd name="connsiteX210" fmla="*/ 857863 w 1214923"/>
              <a:gd name="connsiteY210" fmla="*/ 1591056 h 1684262"/>
              <a:gd name="connsiteX211" fmla="*/ 1054979 w 1214923"/>
              <a:gd name="connsiteY211" fmla="*/ 1445037 h 1684262"/>
              <a:gd name="connsiteX212" fmla="*/ 916632 w 1214923"/>
              <a:gd name="connsiteY212" fmla="*/ 1468184 h 1684262"/>
              <a:gd name="connsiteX213" fmla="*/ 1028170 w 1214923"/>
              <a:gd name="connsiteY213" fmla="*/ 1445228 h 1684262"/>
              <a:gd name="connsiteX214" fmla="*/ 1054979 w 1214923"/>
              <a:gd name="connsiteY214" fmla="*/ 1445037 h 1684262"/>
              <a:gd name="connsiteX215" fmla="*/ 862816 w 1214923"/>
              <a:gd name="connsiteY215" fmla="*/ 1410462 h 1684262"/>
              <a:gd name="connsiteX216" fmla="*/ 647551 w 1214923"/>
              <a:gd name="connsiteY216" fmla="*/ 1448562 h 1684262"/>
              <a:gd name="connsiteX217" fmla="*/ 862816 w 1214923"/>
              <a:gd name="connsiteY217" fmla="*/ 1410653 h 1684262"/>
              <a:gd name="connsiteX218" fmla="*/ 862816 w 1214923"/>
              <a:gd name="connsiteY218" fmla="*/ 1410462 h 1684262"/>
              <a:gd name="connsiteX219" fmla="*/ 689842 w 1214923"/>
              <a:gd name="connsiteY219" fmla="*/ 1391412 h 1684262"/>
              <a:gd name="connsiteX220" fmla="*/ 924347 w 1214923"/>
              <a:gd name="connsiteY220" fmla="*/ 1306830 h 1684262"/>
              <a:gd name="connsiteX221" fmla="*/ 689842 w 1214923"/>
              <a:gd name="connsiteY221" fmla="*/ 1391412 h 1684262"/>
              <a:gd name="connsiteX222" fmla="*/ 1162663 w 1214923"/>
              <a:gd name="connsiteY222" fmla="*/ 1057085 h 1684262"/>
              <a:gd name="connsiteX223" fmla="*/ 1148756 w 1214923"/>
              <a:gd name="connsiteY223" fmla="*/ 1134428 h 1684262"/>
              <a:gd name="connsiteX224" fmla="*/ 1066841 w 1214923"/>
              <a:gd name="connsiteY224" fmla="*/ 1139762 h 1684262"/>
              <a:gd name="connsiteX225" fmla="*/ 1035790 w 1214923"/>
              <a:gd name="connsiteY225" fmla="*/ 1087755 h 1684262"/>
              <a:gd name="connsiteX226" fmla="*/ 1162663 w 1214923"/>
              <a:gd name="connsiteY226" fmla="*/ 1057085 h 1684262"/>
              <a:gd name="connsiteX227" fmla="*/ 987913 w 1214923"/>
              <a:gd name="connsiteY227" fmla="*/ 1181170 h 1684262"/>
              <a:gd name="connsiteX228" fmla="*/ 958923 w 1214923"/>
              <a:gd name="connsiteY228" fmla="*/ 1264444 h 1684262"/>
              <a:gd name="connsiteX229" fmla="*/ 905107 w 1214923"/>
              <a:gd name="connsiteY229" fmla="*/ 1118330 h 1684262"/>
              <a:gd name="connsiteX230" fmla="*/ 987913 w 1214923"/>
              <a:gd name="connsiteY23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40217 w 1214923"/>
              <a:gd name="connsiteY152" fmla="*/ 587978 h 1684262"/>
              <a:gd name="connsiteX153" fmla="*/ 632216 w 1214923"/>
              <a:gd name="connsiteY153" fmla="*/ 453581 h 1684262"/>
              <a:gd name="connsiteX154" fmla="*/ 632216 w 1214923"/>
              <a:gd name="connsiteY154" fmla="*/ 453485 h 1684262"/>
              <a:gd name="connsiteX155" fmla="*/ 686032 w 1214923"/>
              <a:gd name="connsiteY155" fmla="*/ 837819 h 1684262"/>
              <a:gd name="connsiteX156" fmla="*/ 628310 w 1214923"/>
              <a:gd name="connsiteY156" fmla="*/ 930116 h 1684262"/>
              <a:gd name="connsiteX157" fmla="*/ 686032 w 1214923"/>
              <a:gd name="connsiteY157" fmla="*/ 837914 h 1684262"/>
              <a:gd name="connsiteX158" fmla="*/ 686032 w 1214923"/>
              <a:gd name="connsiteY158" fmla="*/ 837819 h 1684262"/>
              <a:gd name="connsiteX159" fmla="*/ 743658 w 1214923"/>
              <a:gd name="connsiteY159" fmla="*/ 1291400 h 1684262"/>
              <a:gd name="connsiteX160" fmla="*/ 547634 w 1214923"/>
              <a:gd name="connsiteY160" fmla="*/ 1206818 h 1684262"/>
              <a:gd name="connsiteX161" fmla="*/ 573446 w 1214923"/>
              <a:gd name="connsiteY161" fmla="*/ 1222439 h 1684262"/>
              <a:gd name="connsiteX162" fmla="*/ 603450 w 1214923"/>
              <a:gd name="connsiteY162" fmla="*/ 1227487 h 1684262"/>
              <a:gd name="connsiteX163" fmla="*/ 743658 w 1214923"/>
              <a:gd name="connsiteY163" fmla="*/ 1291495 h 1684262"/>
              <a:gd name="connsiteX164" fmla="*/ 743658 w 1214923"/>
              <a:gd name="connsiteY164" fmla="*/ 1291400 h 1684262"/>
              <a:gd name="connsiteX165" fmla="*/ 556465 w 1214923"/>
              <a:gd name="connsiteY165" fmla="*/ 950327 h 1684262"/>
              <a:gd name="connsiteX166" fmla="*/ 689842 w 1214923"/>
              <a:gd name="connsiteY166" fmla="*/ 1122236 h 1684262"/>
              <a:gd name="connsiteX167" fmla="*/ 568651 w 1214923"/>
              <a:gd name="connsiteY167" fmla="*/ 984541 h 1684262"/>
              <a:gd name="connsiteX168" fmla="*/ 556465 w 1214923"/>
              <a:gd name="connsiteY168" fmla="*/ 950327 h 1684262"/>
              <a:gd name="connsiteX169" fmla="*/ 351609 w 1214923"/>
              <a:gd name="connsiteY169" fmla="*/ 1045464 h 1684262"/>
              <a:gd name="connsiteX170" fmla="*/ 382375 w 1214923"/>
              <a:gd name="connsiteY170" fmla="*/ 887825 h 1684262"/>
              <a:gd name="connsiteX171" fmla="*/ 351609 w 1214923"/>
              <a:gd name="connsiteY171" fmla="*/ 1045559 h 1684262"/>
              <a:gd name="connsiteX172" fmla="*/ 351609 w 1214923"/>
              <a:gd name="connsiteY172" fmla="*/ 1045464 h 1684262"/>
              <a:gd name="connsiteX173" fmla="*/ 420761 w 1214923"/>
              <a:gd name="connsiteY173" fmla="*/ 1054969 h 1684262"/>
              <a:gd name="connsiteX174" fmla="*/ 605260 w 1214923"/>
              <a:gd name="connsiteY174" fmla="*/ 1180338 h 1684262"/>
              <a:gd name="connsiteX175" fmla="*/ 420761 w 1214923"/>
              <a:gd name="connsiteY175" fmla="*/ 1054969 h 1684262"/>
              <a:gd name="connsiteX176" fmla="*/ 366944 w 1214923"/>
              <a:gd name="connsiteY176" fmla="*/ 1414272 h 1684262"/>
              <a:gd name="connsiteX177" fmla="*/ 597640 w 1214923"/>
              <a:gd name="connsiteY177" fmla="*/ 1460468 h 1684262"/>
              <a:gd name="connsiteX178" fmla="*/ 366944 w 1214923"/>
              <a:gd name="connsiteY178" fmla="*/ 1414463 h 1684262"/>
              <a:gd name="connsiteX179" fmla="*/ 366944 w 1214923"/>
              <a:gd name="connsiteY179" fmla="*/ 1414272 h 1684262"/>
              <a:gd name="connsiteX180" fmla="*/ 536108 w 1214923"/>
              <a:gd name="connsiteY180" fmla="*/ 1644968 h 1684262"/>
              <a:gd name="connsiteX181" fmla="*/ 498008 w 1214923"/>
              <a:gd name="connsiteY181" fmla="*/ 1625918 h 1684262"/>
              <a:gd name="connsiteX182" fmla="*/ 471148 w 1214923"/>
              <a:gd name="connsiteY182" fmla="*/ 1618202 h 1684262"/>
              <a:gd name="connsiteX183" fmla="*/ 471148 w 1214923"/>
              <a:gd name="connsiteY183" fmla="*/ 1664399 h 1684262"/>
              <a:gd name="connsiteX184" fmla="*/ 401901 w 1214923"/>
              <a:gd name="connsiteY184" fmla="*/ 1579817 h 1684262"/>
              <a:gd name="connsiteX185" fmla="*/ 536108 w 1214923"/>
              <a:gd name="connsiteY185" fmla="*/ 1645158 h 1684262"/>
              <a:gd name="connsiteX186" fmla="*/ 536108 w 1214923"/>
              <a:gd name="connsiteY186" fmla="*/ 1644968 h 1684262"/>
              <a:gd name="connsiteX187" fmla="*/ 616785 w 1214923"/>
              <a:gd name="connsiteY187" fmla="*/ 1564196 h 1684262"/>
              <a:gd name="connsiteX188" fmla="*/ 555349 w 1214923"/>
              <a:gd name="connsiteY188" fmla="*/ 1541145 h 1684262"/>
              <a:gd name="connsiteX189" fmla="*/ 638597 w 1214923"/>
              <a:gd name="connsiteY189" fmla="*/ 1493520 h 1684262"/>
              <a:gd name="connsiteX190" fmla="*/ 739848 w 1214923"/>
              <a:gd name="connsiteY190" fmla="*/ 1525715 h 1684262"/>
              <a:gd name="connsiteX191" fmla="*/ 616785 w 1214923"/>
              <a:gd name="connsiteY191" fmla="*/ 1564386 h 1684262"/>
              <a:gd name="connsiteX192" fmla="*/ 616785 w 1214923"/>
              <a:gd name="connsiteY192" fmla="*/ 1564196 h 1684262"/>
              <a:gd name="connsiteX193" fmla="*/ 752231 w 1214923"/>
              <a:gd name="connsiteY193" fmla="*/ 1664779 h 1684262"/>
              <a:gd name="connsiteX194" fmla="*/ 739658 w 1214923"/>
              <a:gd name="connsiteY194" fmla="*/ 1664779 h 1684262"/>
              <a:gd name="connsiteX195" fmla="*/ 731180 w 1214923"/>
              <a:gd name="connsiteY195" fmla="*/ 1664779 h 1684262"/>
              <a:gd name="connsiteX196" fmla="*/ 727561 w 1214923"/>
              <a:gd name="connsiteY196" fmla="*/ 1664779 h 1684262"/>
              <a:gd name="connsiteX197" fmla="*/ 713750 w 1214923"/>
              <a:gd name="connsiteY197" fmla="*/ 1666780 h 1684262"/>
              <a:gd name="connsiteX198" fmla="*/ 704225 w 1214923"/>
              <a:gd name="connsiteY198" fmla="*/ 1665256 h 1684262"/>
              <a:gd name="connsiteX199" fmla="*/ 705558 w 1214923"/>
              <a:gd name="connsiteY199" fmla="*/ 1667733 h 1684262"/>
              <a:gd name="connsiteX200" fmla="*/ 790045 w 1214923"/>
              <a:gd name="connsiteY200" fmla="*/ 1610106 h 1684262"/>
              <a:gd name="connsiteX201" fmla="*/ 752231 w 1214923"/>
              <a:gd name="connsiteY201" fmla="*/ 1664970 h 1684262"/>
              <a:gd name="connsiteX202" fmla="*/ 752231 w 1214923"/>
              <a:gd name="connsiteY202" fmla="*/ 1664779 h 1684262"/>
              <a:gd name="connsiteX203" fmla="*/ 857863 w 1214923"/>
              <a:gd name="connsiteY203" fmla="*/ 1591056 h 1684262"/>
              <a:gd name="connsiteX204" fmla="*/ 838813 w 1214923"/>
              <a:gd name="connsiteY204" fmla="*/ 1568958 h 1684262"/>
              <a:gd name="connsiteX205" fmla="*/ 836146 w 1214923"/>
              <a:gd name="connsiteY205" fmla="*/ 1564291 h 1684262"/>
              <a:gd name="connsiteX206" fmla="*/ 955179 w 1214923"/>
              <a:gd name="connsiteY206" fmla="*/ 1500720 h 1684262"/>
              <a:gd name="connsiteX207" fmla="*/ 1066493 w 1214923"/>
              <a:gd name="connsiteY207" fmla="*/ 1492065 h 1684262"/>
              <a:gd name="connsiteX208" fmla="*/ 857863 w 1214923"/>
              <a:gd name="connsiteY208" fmla="*/ 1591247 h 1684262"/>
              <a:gd name="connsiteX209" fmla="*/ 857863 w 1214923"/>
              <a:gd name="connsiteY209" fmla="*/ 1591056 h 1684262"/>
              <a:gd name="connsiteX210" fmla="*/ 1054979 w 1214923"/>
              <a:gd name="connsiteY210" fmla="*/ 1445037 h 1684262"/>
              <a:gd name="connsiteX211" fmla="*/ 916632 w 1214923"/>
              <a:gd name="connsiteY211" fmla="*/ 1468184 h 1684262"/>
              <a:gd name="connsiteX212" fmla="*/ 1028170 w 1214923"/>
              <a:gd name="connsiteY212" fmla="*/ 1445228 h 1684262"/>
              <a:gd name="connsiteX213" fmla="*/ 1054979 w 1214923"/>
              <a:gd name="connsiteY213" fmla="*/ 1445037 h 1684262"/>
              <a:gd name="connsiteX214" fmla="*/ 862816 w 1214923"/>
              <a:gd name="connsiteY214" fmla="*/ 1410462 h 1684262"/>
              <a:gd name="connsiteX215" fmla="*/ 647551 w 1214923"/>
              <a:gd name="connsiteY215" fmla="*/ 1448562 h 1684262"/>
              <a:gd name="connsiteX216" fmla="*/ 862816 w 1214923"/>
              <a:gd name="connsiteY216" fmla="*/ 1410653 h 1684262"/>
              <a:gd name="connsiteX217" fmla="*/ 862816 w 1214923"/>
              <a:gd name="connsiteY217" fmla="*/ 1410462 h 1684262"/>
              <a:gd name="connsiteX218" fmla="*/ 689842 w 1214923"/>
              <a:gd name="connsiteY218" fmla="*/ 1391412 h 1684262"/>
              <a:gd name="connsiteX219" fmla="*/ 924347 w 1214923"/>
              <a:gd name="connsiteY219" fmla="*/ 1306830 h 1684262"/>
              <a:gd name="connsiteX220" fmla="*/ 689842 w 1214923"/>
              <a:gd name="connsiteY220" fmla="*/ 1391412 h 1684262"/>
              <a:gd name="connsiteX221" fmla="*/ 1162663 w 1214923"/>
              <a:gd name="connsiteY221" fmla="*/ 1057085 h 1684262"/>
              <a:gd name="connsiteX222" fmla="*/ 1148756 w 1214923"/>
              <a:gd name="connsiteY222" fmla="*/ 1134428 h 1684262"/>
              <a:gd name="connsiteX223" fmla="*/ 1066841 w 1214923"/>
              <a:gd name="connsiteY223" fmla="*/ 1139762 h 1684262"/>
              <a:gd name="connsiteX224" fmla="*/ 1035790 w 1214923"/>
              <a:gd name="connsiteY224" fmla="*/ 1087755 h 1684262"/>
              <a:gd name="connsiteX225" fmla="*/ 1162663 w 1214923"/>
              <a:gd name="connsiteY225" fmla="*/ 1057085 h 1684262"/>
              <a:gd name="connsiteX226" fmla="*/ 987913 w 1214923"/>
              <a:gd name="connsiteY226" fmla="*/ 1181170 h 1684262"/>
              <a:gd name="connsiteX227" fmla="*/ 958923 w 1214923"/>
              <a:gd name="connsiteY227" fmla="*/ 1264444 h 1684262"/>
              <a:gd name="connsiteX228" fmla="*/ 905107 w 1214923"/>
              <a:gd name="connsiteY228" fmla="*/ 1118330 h 1684262"/>
              <a:gd name="connsiteX229" fmla="*/ 987913 w 1214923"/>
              <a:gd name="connsiteY22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699367 w 1214923"/>
              <a:gd name="connsiteY150" fmla="*/ 515112 h 1684262"/>
              <a:gd name="connsiteX151" fmla="*/ 759089 w 1214923"/>
              <a:gd name="connsiteY151" fmla="*/ 438055 h 1684262"/>
              <a:gd name="connsiteX152" fmla="*/ 640217 w 1214923"/>
              <a:gd name="connsiteY152" fmla="*/ 641593 h 1684262"/>
              <a:gd name="connsiteX153" fmla="*/ 632216 w 1214923"/>
              <a:gd name="connsiteY153" fmla="*/ 453581 h 1684262"/>
              <a:gd name="connsiteX154" fmla="*/ 632216 w 1214923"/>
              <a:gd name="connsiteY154" fmla="*/ 453485 h 1684262"/>
              <a:gd name="connsiteX155" fmla="*/ 686032 w 1214923"/>
              <a:gd name="connsiteY155" fmla="*/ 837819 h 1684262"/>
              <a:gd name="connsiteX156" fmla="*/ 628310 w 1214923"/>
              <a:gd name="connsiteY156" fmla="*/ 930116 h 1684262"/>
              <a:gd name="connsiteX157" fmla="*/ 686032 w 1214923"/>
              <a:gd name="connsiteY157" fmla="*/ 837914 h 1684262"/>
              <a:gd name="connsiteX158" fmla="*/ 686032 w 1214923"/>
              <a:gd name="connsiteY158" fmla="*/ 837819 h 1684262"/>
              <a:gd name="connsiteX159" fmla="*/ 743658 w 1214923"/>
              <a:gd name="connsiteY159" fmla="*/ 1291400 h 1684262"/>
              <a:gd name="connsiteX160" fmla="*/ 547634 w 1214923"/>
              <a:gd name="connsiteY160" fmla="*/ 1206818 h 1684262"/>
              <a:gd name="connsiteX161" fmla="*/ 573446 w 1214923"/>
              <a:gd name="connsiteY161" fmla="*/ 1222439 h 1684262"/>
              <a:gd name="connsiteX162" fmla="*/ 603450 w 1214923"/>
              <a:gd name="connsiteY162" fmla="*/ 1227487 h 1684262"/>
              <a:gd name="connsiteX163" fmla="*/ 743658 w 1214923"/>
              <a:gd name="connsiteY163" fmla="*/ 1291495 h 1684262"/>
              <a:gd name="connsiteX164" fmla="*/ 743658 w 1214923"/>
              <a:gd name="connsiteY164" fmla="*/ 1291400 h 1684262"/>
              <a:gd name="connsiteX165" fmla="*/ 556465 w 1214923"/>
              <a:gd name="connsiteY165" fmla="*/ 950327 h 1684262"/>
              <a:gd name="connsiteX166" fmla="*/ 689842 w 1214923"/>
              <a:gd name="connsiteY166" fmla="*/ 1122236 h 1684262"/>
              <a:gd name="connsiteX167" fmla="*/ 568651 w 1214923"/>
              <a:gd name="connsiteY167" fmla="*/ 984541 h 1684262"/>
              <a:gd name="connsiteX168" fmla="*/ 556465 w 1214923"/>
              <a:gd name="connsiteY168" fmla="*/ 950327 h 1684262"/>
              <a:gd name="connsiteX169" fmla="*/ 351609 w 1214923"/>
              <a:gd name="connsiteY169" fmla="*/ 1045464 h 1684262"/>
              <a:gd name="connsiteX170" fmla="*/ 382375 w 1214923"/>
              <a:gd name="connsiteY170" fmla="*/ 887825 h 1684262"/>
              <a:gd name="connsiteX171" fmla="*/ 351609 w 1214923"/>
              <a:gd name="connsiteY171" fmla="*/ 1045559 h 1684262"/>
              <a:gd name="connsiteX172" fmla="*/ 351609 w 1214923"/>
              <a:gd name="connsiteY172" fmla="*/ 1045464 h 1684262"/>
              <a:gd name="connsiteX173" fmla="*/ 420761 w 1214923"/>
              <a:gd name="connsiteY173" fmla="*/ 1054969 h 1684262"/>
              <a:gd name="connsiteX174" fmla="*/ 605260 w 1214923"/>
              <a:gd name="connsiteY174" fmla="*/ 1180338 h 1684262"/>
              <a:gd name="connsiteX175" fmla="*/ 420761 w 1214923"/>
              <a:gd name="connsiteY175" fmla="*/ 1054969 h 1684262"/>
              <a:gd name="connsiteX176" fmla="*/ 366944 w 1214923"/>
              <a:gd name="connsiteY176" fmla="*/ 1414272 h 1684262"/>
              <a:gd name="connsiteX177" fmla="*/ 597640 w 1214923"/>
              <a:gd name="connsiteY177" fmla="*/ 1460468 h 1684262"/>
              <a:gd name="connsiteX178" fmla="*/ 366944 w 1214923"/>
              <a:gd name="connsiteY178" fmla="*/ 1414463 h 1684262"/>
              <a:gd name="connsiteX179" fmla="*/ 366944 w 1214923"/>
              <a:gd name="connsiteY179" fmla="*/ 1414272 h 1684262"/>
              <a:gd name="connsiteX180" fmla="*/ 536108 w 1214923"/>
              <a:gd name="connsiteY180" fmla="*/ 1644968 h 1684262"/>
              <a:gd name="connsiteX181" fmla="*/ 498008 w 1214923"/>
              <a:gd name="connsiteY181" fmla="*/ 1625918 h 1684262"/>
              <a:gd name="connsiteX182" fmla="*/ 471148 w 1214923"/>
              <a:gd name="connsiteY182" fmla="*/ 1618202 h 1684262"/>
              <a:gd name="connsiteX183" fmla="*/ 471148 w 1214923"/>
              <a:gd name="connsiteY183" fmla="*/ 1664399 h 1684262"/>
              <a:gd name="connsiteX184" fmla="*/ 401901 w 1214923"/>
              <a:gd name="connsiteY184" fmla="*/ 1579817 h 1684262"/>
              <a:gd name="connsiteX185" fmla="*/ 536108 w 1214923"/>
              <a:gd name="connsiteY185" fmla="*/ 1645158 h 1684262"/>
              <a:gd name="connsiteX186" fmla="*/ 536108 w 1214923"/>
              <a:gd name="connsiteY186" fmla="*/ 1644968 h 1684262"/>
              <a:gd name="connsiteX187" fmla="*/ 616785 w 1214923"/>
              <a:gd name="connsiteY187" fmla="*/ 1564196 h 1684262"/>
              <a:gd name="connsiteX188" fmla="*/ 555349 w 1214923"/>
              <a:gd name="connsiteY188" fmla="*/ 1541145 h 1684262"/>
              <a:gd name="connsiteX189" fmla="*/ 638597 w 1214923"/>
              <a:gd name="connsiteY189" fmla="*/ 1493520 h 1684262"/>
              <a:gd name="connsiteX190" fmla="*/ 739848 w 1214923"/>
              <a:gd name="connsiteY190" fmla="*/ 1525715 h 1684262"/>
              <a:gd name="connsiteX191" fmla="*/ 616785 w 1214923"/>
              <a:gd name="connsiteY191" fmla="*/ 1564386 h 1684262"/>
              <a:gd name="connsiteX192" fmla="*/ 616785 w 1214923"/>
              <a:gd name="connsiteY192" fmla="*/ 1564196 h 1684262"/>
              <a:gd name="connsiteX193" fmla="*/ 752231 w 1214923"/>
              <a:gd name="connsiteY193" fmla="*/ 1664779 h 1684262"/>
              <a:gd name="connsiteX194" fmla="*/ 739658 w 1214923"/>
              <a:gd name="connsiteY194" fmla="*/ 1664779 h 1684262"/>
              <a:gd name="connsiteX195" fmla="*/ 731180 w 1214923"/>
              <a:gd name="connsiteY195" fmla="*/ 1664779 h 1684262"/>
              <a:gd name="connsiteX196" fmla="*/ 727561 w 1214923"/>
              <a:gd name="connsiteY196" fmla="*/ 1664779 h 1684262"/>
              <a:gd name="connsiteX197" fmla="*/ 713750 w 1214923"/>
              <a:gd name="connsiteY197" fmla="*/ 1666780 h 1684262"/>
              <a:gd name="connsiteX198" fmla="*/ 704225 w 1214923"/>
              <a:gd name="connsiteY198" fmla="*/ 1665256 h 1684262"/>
              <a:gd name="connsiteX199" fmla="*/ 705558 w 1214923"/>
              <a:gd name="connsiteY199" fmla="*/ 1667733 h 1684262"/>
              <a:gd name="connsiteX200" fmla="*/ 790045 w 1214923"/>
              <a:gd name="connsiteY200" fmla="*/ 1610106 h 1684262"/>
              <a:gd name="connsiteX201" fmla="*/ 752231 w 1214923"/>
              <a:gd name="connsiteY201" fmla="*/ 1664970 h 1684262"/>
              <a:gd name="connsiteX202" fmla="*/ 752231 w 1214923"/>
              <a:gd name="connsiteY202" fmla="*/ 1664779 h 1684262"/>
              <a:gd name="connsiteX203" fmla="*/ 857863 w 1214923"/>
              <a:gd name="connsiteY203" fmla="*/ 1591056 h 1684262"/>
              <a:gd name="connsiteX204" fmla="*/ 838813 w 1214923"/>
              <a:gd name="connsiteY204" fmla="*/ 1568958 h 1684262"/>
              <a:gd name="connsiteX205" fmla="*/ 836146 w 1214923"/>
              <a:gd name="connsiteY205" fmla="*/ 1564291 h 1684262"/>
              <a:gd name="connsiteX206" fmla="*/ 955179 w 1214923"/>
              <a:gd name="connsiteY206" fmla="*/ 1500720 h 1684262"/>
              <a:gd name="connsiteX207" fmla="*/ 1066493 w 1214923"/>
              <a:gd name="connsiteY207" fmla="*/ 1492065 h 1684262"/>
              <a:gd name="connsiteX208" fmla="*/ 857863 w 1214923"/>
              <a:gd name="connsiteY208" fmla="*/ 1591247 h 1684262"/>
              <a:gd name="connsiteX209" fmla="*/ 857863 w 1214923"/>
              <a:gd name="connsiteY209" fmla="*/ 1591056 h 1684262"/>
              <a:gd name="connsiteX210" fmla="*/ 1054979 w 1214923"/>
              <a:gd name="connsiteY210" fmla="*/ 1445037 h 1684262"/>
              <a:gd name="connsiteX211" fmla="*/ 916632 w 1214923"/>
              <a:gd name="connsiteY211" fmla="*/ 1468184 h 1684262"/>
              <a:gd name="connsiteX212" fmla="*/ 1028170 w 1214923"/>
              <a:gd name="connsiteY212" fmla="*/ 1445228 h 1684262"/>
              <a:gd name="connsiteX213" fmla="*/ 1054979 w 1214923"/>
              <a:gd name="connsiteY213" fmla="*/ 1445037 h 1684262"/>
              <a:gd name="connsiteX214" fmla="*/ 862816 w 1214923"/>
              <a:gd name="connsiteY214" fmla="*/ 1410462 h 1684262"/>
              <a:gd name="connsiteX215" fmla="*/ 647551 w 1214923"/>
              <a:gd name="connsiteY215" fmla="*/ 1448562 h 1684262"/>
              <a:gd name="connsiteX216" fmla="*/ 862816 w 1214923"/>
              <a:gd name="connsiteY216" fmla="*/ 1410653 h 1684262"/>
              <a:gd name="connsiteX217" fmla="*/ 862816 w 1214923"/>
              <a:gd name="connsiteY217" fmla="*/ 1410462 h 1684262"/>
              <a:gd name="connsiteX218" fmla="*/ 689842 w 1214923"/>
              <a:gd name="connsiteY218" fmla="*/ 1391412 h 1684262"/>
              <a:gd name="connsiteX219" fmla="*/ 924347 w 1214923"/>
              <a:gd name="connsiteY219" fmla="*/ 1306830 h 1684262"/>
              <a:gd name="connsiteX220" fmla="*/ 689842 w 1214923"/>
              <a:gd name="connsiteY220" fmla="*/ 1391412 h 1684262"/>
              <a:gd name="connsiteX221" fmla="*/ 1162663 w 1214923"/>
              <a:gd name="connsiteY221" fmla="*/ 1057085 h 1684262"/>
              <a:gd name="connsiteX222" fmla="*/ 1148756 w 1214923"/>
              <a:gd name="connsiteY222" fmla="*/ 1134428 h 1684262"/>
              <a:gd name="connsiteX223" fmla="*/ 1066841 w 1214923"/>
              <a:gd name="connsiteY223" fmla="*/ 1139762 h 1684262"/>
              <a:gd name="connsiteX224" fmla="*/ 1035790 w 1214923"/>
              <a:gd name="connsiteY224" fmla="*/ 1087755 h 1684262"/>
              <a:gd name="connsiteX225" fmla="*/ 1162663 w 1214923"/>
              <a:gd name="connsiteY225" fmla="*/ 1057085 h 1684262"/>
              <a:gd name="connsiteX226" fmla="*/ 987913 w 1214923"/>
              <a:gd name="connsiteY226" fmla="*/ 1181170 h 1684262"/>
              <a:gd name="connsiteX227" fmla="*/ 958923 w 1214923"/>
              <a:gd name="connsiteY227" fmla="*/ 1264444 h 1684262"/>
              <a:gd name="connsiteX228" fmla="*/ 905107 w 1214923"/>
              <a:gd name="connsiteY228" fmla="*/ 1118330 h 1684262"/>
              <a:gd name="connsiteX229" fmla="*/ 987913 w 1214923"/>
              <a:gd name="connsiteY22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77961 w 1214923"/>
              <a:gd name="connsiteY128" fmla="*/ 342138 h 1684262"/>
              <a:gd name="connsiteX129" fmla="*/ 812619 w 1214923"/>
              <a:gd name="connsiteY129" fmla="*/ 442055 h 1684262"/>
              <a:gd name="connsiteX130" fmla="*/ 877961 w 1214923"/>
              <a:gd name="connsiteY130" fmla="*/ 342138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69922 w 1214923"/>
              <a:gd name="connsiteY142" fmla="*/ 242792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11331 w 1214923"/>
              <a:gd name="connsiteY140" fmla="*/ 176117 h 1684262"/>
              <a:gd name="connsiteX141" fmla="*/ 569351 w 1214923"/>
              <a:gd name="connsiteY141" fmla="*/ 242792 h 1684262"/>
              <a:gd name="connsiteX142" fmla="*/ 555299 w 1214923"/>
              <a:gd name="connsiteY142" fmla="*/ 250103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433265 w 1214923"/>
              <a:gd name="connsiteY140" fmla="*/ 212673 h 1684262"/>
              <a:gd name="connsiteX141" fmla="*/ 569351 w 1214923"/>
              <a:gd name="connsiteY141" fmla="*/ 242792 h 1684262"/>
              <a:gd name="connsiteX142" fmla="*/ 555299 w 1214923"/>
              <a:gd name="connsiteY142" fmla="*/ 250103 h 1684262"/>
              <a:gd name="connsiteX143" fmla="*/ 558873 w 1214923"/>
              <a:gd name="connsiteY143" fmla="*/ 299942 h 1684262"/>
              <a:gd name="connsiteX144" fmla="*/ 351609 w 1214923"/>
              <a:gd name="connsiteY144" fmla="*/ 219075 h 1684262"/>
              <a:gd name="connsiteX145" fmla="*/ 351323 w 1214923"/>
              <a:gd name="connsiteY145" fmla="*/ 219361 h 1684262"/>
              <a:gd name="connsiteX146" fmla="*/ 470767 w 1214923"/>
              <a:gd name="connsiteY146" fmla="*/ 361188 h 1684262"/>
              <a:gd name="connsiteX147" fmla="*/ 566874 w 1214923"/>
              <a:gd name="connsiteY147" fmla="*/ 503396 h 1684262"/>
              <a:gd name="connsiteX148" fmla="*/ 470767 w 1214923"/>
              <a:gd name="connsiteY148" fmla="*/ 361188 h 1684262"/>
              <a:gd name="connsiteX149" fmla="*/ 632216 w 1214923"/>
              <a:gd name="connsiteY149" fmla="*/ 453485 h 1684262"/>
              <a:gd name="connsiteX150" fmla="*/ 759089 w 1214923"/>
              <a:gd name="connsiteY150" fmla="*/ 438055 h 1684262"/>
              <a:gd name="connsiteX151" fmla="*/ 640217 w 1214923"/>
              <a:gd name="connsiteY151" fmla="*/ 641593 h 1684262"/>
              <a:gd name="connsiteX152" fmla="*/ 632216 w 1214923"/>
              <a:gd name="connsiteY152" fmla="*/ 453581 h 1684262"/>
              <a:gd name="connsiteX153" fmla="*/ 632216 w 1214923"/>
              <a:gd name="connsiteY153" fmla="*/ 453485 h 1684262"/>
              <a:gd name="connsiteX154" fmla="*/ 686032 w 1214923"/>
              <a:gd name="connsiteY154" fmla="*/ 837819 h 1684262"/>
              <a:gd name="connsiteX155" fmla="*/ 628310 w 1214923"/>
              <a:gd name="connsiteY155" fmla="*/ 930116 h 1684262"/>
              <a:gd name="connsiteX156" fmla="*/ 686032 w 1214923"/>
              <a:gd name="connsiteY156" fmla="*/ 837914 h 1684262"/>
              <a:gd name="connsiteX157" fmla="*/ 686032 w 1214923"/>
              <a:gd name="connsiteY157" fmla="*/ 837819 h 1684262"/>
              <a:gd name="connsiteX158" fmla="*/ 743658 w 1214923"/>
              <a:gd name="connsiteY158" fmla="*/ 1291400 h 1684262"/>
              <a:gd name="connsiteX159" fmla="*/ 547634 w 1214923"/>
              <a:gd name="connsiteY159" fmla="*/ 1206818 h 1684262"/>
              <a:gd name="connsiteX160" fmla="*/ 573446 w 1214923"/>
              <a:gd name="connsiteY160" fmla="*/ 1222439 h 1684262"/>
              <a:gd name="connsiteX161" fmla="*/ 603450 w 1214923"/>
              <a:gd name="connsiteY161" fmla="*/ 1227487 h 1684262"/>
              <a:gd name="connsiteX162" fmla="*/ 743658 w 1214923"/>
              <a:gd name="connsiteY162" fmla="*/ 1291495 h 1684262"/>
              <a:gd name="connsiteX163" fmla="*/ 743658 w 1214923"/>
              <a:gd name="connsiteY163" fmla="*/ 1291400 h 1684262"/>
              <a:gd name="connsiteX164" fmla="*/ 556465 w 1214923"/>
              <a:gd name="connsiteY164" fmla="*/ 950327 h 1684262"/>
              <a:gd name="connsiteX165" fmla="*/ 689842 w 1214923"/>
              <a:gd name="connsiteY165" fmla="*/ 1122236 h 1684262"/>
              <a:gd name="connsiteX166" fmla="*/ 568651 w 1214923"/>
              <a:gd name="connsiteY166" fmla="*/ 984541 h 1684262"/>
              <a:gd name="connsiteX167" fmla="*/ 556465 w 1214923"/>
              <a:gd name="connsiteY167" fmla="*/ 950327 h 1684262"/>
              <a:gd name="connsiteX168" fmla="*/ 351609 w 1214923"/>
              <a:gd name="connsiteY168" fmla="*/ 1045464 h 1684262"/>
              <a:gd name="connsiteX169" fmla="*/ 382375 w 1214923"/>
              <a:gd name="connsiteY169" fmla="*/ 887825 h 1684262"/>
              <a:gd name="connsiteX170" fmla="*/ 351609 w 1214923"/>
              <a:gd name="connsiteY170" fmla="*/ 1045559 h 1684262"/>
              <a:gd name="connsiteX171" fmla="*/ 351609 w 1214923"/>
              <a:gd name="connsiteY171" fmla="*/ 1045464 h 1684262"/>
              <a:gd name="connsiteX172" fmla="*/ 420761 w 1214923"/>
              <a:gd name="connsiteY172" fmla="*/ 1054969 h 1684262"/>
              <a:gd name="connsiteX173" fmla="*/ 605260 w 1214923"/>
              <a:gd name="connsiteY173" fmla="*/ 1180338 h 1684262"/>
              <a:gd name="connsiteX174" fmla="*/ 420761 w 1214923"/>
              <a:gd name="connsiteY174" fmla="*/ 1054969 h 1684262"/>
              <a:gd name="connsiteX175" fmla="*/ 366944 w 1214923"/>
              <a:gd name="connsiteY175" fmla="*/ 1414272 h 1684262"/>
              <a:gd name="connsiteX176" fmla="*/ 597640 w 1214923"/>
              <a:gd name="connsiteY176" fmla="*/ 1460468 h 1684262"/>
              <a:gd name="connsiteX177" fmla="*/ 366944 w 1214923"/>
              <a:gd name="connsiteY177" fmla="*/ 1414463 h 1684262"/>
              <a:gd name="connsiteX178" fmla="*/ 366944 w 1214923"/>
              <a:gd name="connsiteY178" fmla="*/ 1414272 h 1684262"/>
              <a:gd name="connsiteX179" fmla="*/ 536108 w 1214923"/>
              <a:gd name="connsiteY179" fmla="*/ 1644968 h 1684262"/>
              <a:gd name="connsiteX180" fmla="*/ 498008 w 1214923"/>
              <a:gd name="connsiteY180" fmla="*/ 1625918 h 1684262"/>
              <a:gd name="connsiteX181" fmla="*/ 471148 w 1214923"/>
              <a:gd name="connsiteY181" fmla="*/ 1618202 h 1684262"/>
              <a:gd name="connsiteX182" fmla="*/ 471148 w 1214923"/>
              <a:gd name="connsiteY182" fmla="*/ 1664399 h 1684262"/>
              <a:gd name="connsiteX183" fmla="*/ 401901 w 1214923"/>
              <a:gd name="connsiteY183" fmla="*/ 1579817 h 1684262"/>
              <a:gd name="connsiteX184" fmla="*/ 536108 w 1214923"/>
              <a:gd name="connsiteY184" fmla="*/ 1645158 h 1684262"/>
              <a:gd name="connsiteX185" fmla="*/ 536108 w 1214923"/>
              <a:gd name="connsiteY185" fmla="*/ 1644968 h 1684262"/>
              <a:gd name="connsiteX186" fmla="*/ 616785 w 1214923"/>
              <a:gd name="connsiteY186" fmla="*/ 1564196 h 1684262"/>
              <a:gd name="connsiteX187" fmla="*/ 555349 w 1214923"/>
              <a:gd name="connsiteY187" fmla="*/ 1541145 h 1684262"/>
              <a:gd name="connsiteX188" fmla="*/ 638597 w 1214923"/>
              <a:gd name="connsiteY188" fmla="*/ 1493520 h 1684262"/>
              <a:gd name="connsiteX189" fmla="*/ 739848 w 1214923"/>
              <a:gd name="connsiteY189" fmla="*/ 1525715 h 1684262"/>
              <a:gd name="connsiteX190" fmla="*/ 616785 w 1214923"/>
              <a:gd name="connsiteY190" fmla="*/ 1564386 h 1684262"/>
              <a:gd name="connsiteX191" fmla="*/ 616785 w 1214923"/>
              <a:gd name="connsiteY191" fmla="*/ 1564196 h 1684262"/>
              <a:gd name="connsiteX192" fmla="*/ 752231 w 1214923"/>
              <a:gd name="connsiteY192" fmla="*/ 1664779 h 1684262"/>
              <a:gd name="connsiteX193" fmla="*/ 739658 w 1214923"/>
              <a:gd name="connsiteY193" fmla="*/ 1664779 h 1684262"/>
              <a:gd name="connsiteX194" fmla="*/ 731180 w 1214923"/>
              <a:gd name="connsiteY194" fmla="*/ 1664779 h 1684262"/>
              <a:gd name="connsiteX195" fmla="*/ 727561 w 1214923"/>
              <a:gd name="connsiteY195" fmla="*/ 1664779 h 1684262"/>
              <a:gd name="connsiteX196" fmla="*/ 713750 w 1214923"/>
              <a:gd name="connsiteY196" fmla="*/ 1666780 h 1684262"/>
              <a:gd name="connsiteX197" fmla="*/ 704225 w 1214923"/>
              <a:gd name="connsiteY197" fmla="*/ 1665256 h 1684262"/>
              <a:gd name="connsiteX198" fmla="*/ 705558 w 1214923"/>
              <a:gd name="connsiteY198" fmla="*/ 1667733 h 1684262"/>
              <a:gd name="connsiteX199" fmla="*/ 790045 w 1214923"/>
              <a:gd name="connsiteY199" fmla="*/ 1610106 h 1684262"/>
              <a:gd name="connsiteX200" fmla="*/ 752231 w 1214923"/>
              <a:gd name="connsiteY200" fmla="*/ 1664970 h 1684262"/>
              <a:gd name="connsiteX201" fmla="*/ 752231 w 1214923"/>
              <a:gd name="connsiteY201" fmla="*/ 1664779 h 1684262"/>
              <a:gd name="connsiteX202" fmla="*/ 857863 w 1214923"/>
              <a:gd name="connsiteY202" fmla="*/ 1591056 h 1684262"/>
              <a:gd name="connsiteX203" fmla="*/ 838813 w 1214923"/>
              <a:gd name="connsiteY203" fmla="*/ 1568958 h 1684262"/>
              <a:gd name="connsiteX204" fmla="*/ 836146 w 1214923"/>
              <a:gd name="connsiteY204" fmla="*/ 1564291 h 1684262"/>
              <a:gd name="connsiteX205" fmla="*/ 955179 w 1214923"/>
              <a:gd name="connsiteY205" fmla="*/ 1500720 h 1684262"/>
              <a:gd name="connsiteX206" fmla="*/ 1066493 w 1214923"/>
              <a:gd name="connsiteY206" fmla="*/ 1492065 h 1684262"/>
              <a:gd name="connsiteX207" fmla="*/ 857863 w 1214923"/>
              <a:gd name="connsiteY207" fmla="*/ 1591247 h 1684262"/>
              <a:gd name="connsiteX208" fmla="*/ 857863 w 1214923"/>
              <a:gd name="connsiteY208" fmla="*/ 1591056 h 1684262"/>
              <a:gd name="connsiteX209" fmla="*/ 1054979 w 1214923"/>
              <a:gd name="connsiteY209" fmla="*/ 1445037 h 1684262"/>
              <a:gd name="connsiteX210" fmla="*/ 916632 w 1214923"/>
              <a:gd name="connsiteY210" fmla="*/ 1468184 h 1684262"/>
              <a:gd name="connsiteX211" fmla="*/ 1028170 w 1214923"/>
              <a:gd name="connsiteY211" fmla="*/ 1445228 h 1684262"/>
              <a:gd name="connsiteX212" fmla="*/ 1054979 w 1214923"/>
              <a:gd name="connsiteY212" fmla="*/ 1445037 h 1684262"/>
              <a:gd name="connsiteX213" fmla="*/ 862816 w 1214923"/>
              <a:gd name="connsiteY213" fmla="*/ 1410462 h 1684262"/>
              <a:gd name="connsiteX214" fmla="*/ 647551 w 1214923"/>
              <a:gd name="connsiteY214" fmla="*/ 1448562 h 1684262"/>
              <a:gd name="connsiteX215" fmla="*/ 862816 w 1214923"/>
              <a:gd name="connsiteY215" fmla="*/ 1410653 h 1684262"/>
              <a:gd name="connsiteX216" fmla="*/ 862816 w 1214923"/>
              <a:gd name="connsiteY216" fmla="*/ 1410462 h 1684262"/>
              <a:gd name="connsiteX217" fmla="*/ 689842 w 1214923"/>
              <a:gd name="connsiteY217" fmla="*/ 1391412 h 1684262"/>
              <a:gd name="connsiteX218" fmla="*/ 924347 w 1214923"/>
              <a:gd name="connsiteY218" fmla="*/ 1306830 h 1684262"/>
              <a:gd name="connsiteX219" fmla="*/ 689842 w 1214923"/>
              <a:gd name="connsiteY219" fmla="*/ 1391412 h 1684262"/>
              <a:gd name="connsiteX220" fmla="*/ 1162663 w 1214923"/>
              <a:gd name="connsiteY220" fmla="*/ 1057085 h 1684262"/>
              <a:gd name="connsiteX221" fmla="*/ 1148756 w 1214923"/>
              <a:gd name="connsiteY221" fmla="*/ 1134428 h 1684262"/>
              <a:gd name="connsiteX222" fmla="*/ 1066841 w 1214923"/>
              <a:gd name="connsiteY222" fmla="*/ 1139762 h 1684262"/>
              <a:gd name="connsiteX223" fmla="*/ 1035790 w 1214923"/>
              <a:gd name="connsiteY223" fmla="*/ 1087755 h 1684262"/>
              <a:gd name="connsiteX224" fmla="*/ 1162663 w 1214923"/>
              <a:gd name="connsiteY224" fmla="*/ 1057085 h 1684262"/>
              <a:gd name="connsiteX225" fmla="*/ 987913 w 1214923"/>
              <a:gd name="connsiteY225" fmla="*/ 1181170 h 1684262"/>
              <a:gd name="connsiteX226" fmla="*/ 958923 w 1214923"/>
              <a:gd name="connsiteY226" fmla="*/ 1264444 h 1684262"/>
              <a:gd name="connsiteX227" fmla="*/ 905107 w 1214923"/>
              <a:gd name="connsiteY227" fmla="*/ 1118330 h 1684262"/>
              <a:gd name="connsiteX228" fmla="*/ 987913 w 1214923"/>
              <a:gd name="connsiteY22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5299 w 1214923"/>
              <a:gd name="connsiteY141" fmla="*/ 250103 h 1684262"/>
              <a:gd name="connsiteX142" fmla="*/ 558873 w 1214923"/>
              <a:gd name="connsiteY142" fmla="*/ 299942 h 1684262"/>
              <a:gd name="connsiteX143" fmla="*/ 351609 w 1214923"/>
              <a:gd name="connsiteY143" fmla="*/ 219075 h 1684262"/>
              <a:gd name="connsiteX144" fmla="*/ 351323 w 1214923"/>
              <a:gd name="connsiteY144" fmla="*/ 219361 h 1684262"/>
              <a:gd name="connsiteX145" fmla="*/ 470767 w 1214923"/>
              <a:gd name="connsiteY145" fmla="*/ 361188 h 1684262"/>
              <a:gd name="connsiteX146" fmla="*/ 566874 w 1214923"/>
              <a:gd name="connsiteY146" fmla="*/ 503396 h 1684262"/>
              <a:gd name="connsiteX147" fmla="*/ 470767 w 1214923"/>
              <a:gd name="connsiteY147" fmla="*/ 361188 h 1684262"/>
              <a:gd name="connsiteX148" fmla="*/ 632216 w 1214923"/>
              <a:gd name="connsiteY148" fmla="*/ 453485 h 1684262"/>
              <a:gd name="connsiteX149" fmla="*/ 759089 w 1214923"/>
              <a:gd name="connsiteY149" fmla="*/ 438055 h 1684262"/>
              <a:gd name="connsiteX150" fmla="*/ 640217 w 1214923"/>
              <a:gd name="connsiteY150" fmla="*/ 641593 h 1684262"/>
              <a:gd name="connsiteX151" fmla="*/ 632216 w 1214923"/>
              <a:gd name="connsiteY151" fmla="*/ 453581 h 1684262"/>
              <a:gd name="connsiteX152" fmla="*/ 632216 w 1214923"/>
              <a:gd name="connsiteY152" fmla="*/ 453485 h 1684262"/>
              <a:gd name="connsiteX153" fmla="*/ 686032 w 1214923"/>
              <a:gd name="connsiteY153" fmla="*/ 837819 h 1684262"/>
              <a:gd name="connsiteX154" fmla="*/ 628310 w 1214923"/>
              <a:gd name="connsiteY154" fmla="*/ 930116 h 1684262"/>
              <a:gd name="connsiteX155" fmla="*/ 686032 w 1214923"/>
              <a:gd name="connsiteY155" fmla="*/ 837914 h 1684262"/>
              <a:gd name="connsiteX156" fmla="*/ 686032 w 1214923"/>
              <a:gd name="connsiteY156" fmla="*/ 837819 h 1684262"/>
              <a:gd name="connsiteX157" fmla="*/ 743658 w 1214923"/>
              <a:gd name="connsiteY157" fmla="*/ 1291400 h 1684262"/>
              <a:gd name="connsiteX158" fmla="*/ 547634 w 1214923"/>
              <a:gd name="connsiteY158" fmla="*/ 1206818 h 1684262"/>
              <a:gd name="connsiteX159" fmla="*/ 573446 w 1214923"/>
              <a:gd name="connsiteY159" fmla="*/ 1222439 h 1684262"/>
              <a:gd name="connsiteX160" fmla="*/ 603450 w 1214923"/>
              <a:gd name="connsiteY160" fmla="*/ 1227487 h 1684262"/>
              <a:gd name="connsiteX161" fmla="*/ 743658 w 1214923"/>
              <a:gd name="connsiteY161" fmla="*/ 1291495 h 1684262"/>
              <a:gd name="connsiteX162" fmla="*/ 743658 w 1214923"/>
              <a:gd name="connsiteY162" fmla="*/ 1291400 h 1684262"/>
              <a:gd name="connsiteX163" fmla="*/ 556465 w 1214923"/>
              <a:gd name="connsiteY163" fmla="*/ 950327 h 1684262"/>
              <a:gd name="connsiteX164" fmla="*/ 689842 w 1214923"/>
              <a:gd name="connsiteY164" fmla="*/ 1122236 h 1684262"/>
              <a:gd name="connsiteX165" fmla="*/ 568651 w 1214923"/>
              <a:gd name="connsiteY165" fmla="*/ 984541 h 1684262"/>
              <a:gd name="connsiteX166" fmla="*/ 556465 w 1214923"/>
              <a:gd name="connsiteY166" fmla="*/ 950327 h 1684262"/>
              <a:gd name="connsiteX167" fmla="*/ 351609 w 1214923"/>
              <a:gd name="connsiteY167" fmla="*/ 1045464 h 1684262"/>
              <a:gd name="connsiteX168" fmla="*/ 382375 w 1214923"/>
              <a:gd name="connsiteY168" fmla="*/ 887825 h 1684262"/>
              <a:gd name="connsiteX169" fmla="*/ 351609 w 1214923"/>
              <a:gd name="connsiteY169" fmla="*/ 1045559 h 1684262"/>
              <a:gd name="connsiteX170" fmla="*/ 351609 w 1214923"/>
              <a:gd name="connsiteY170" fmla="*/ 1045464 h 1684262"/>
              <a:gd name="connsiteX171" fmla="*/ 420761 w 1214923"/>
              <a:gd name="connsiteY171" fmla="*/ 1054969 h 1684262"/>
              <a:gd name="connsiteX172" fmla="*/ 605260 w 1214923"/>
              <a:gd name="connsiteY172" fmla="*/ 1180338 h 1684262"/>
              <a:gd name="connsiteX173" fmla="*/ 420761 w 1214923"/>
              <a:gd name="connsiteY173" fmla="*/ 1054969 h 1684262"/>
              <a:gd name="connsiteX174" fmla="*/ 366944 w 1214923"/>
              <a:gd name="connsiteY174" fmla="*/ 1414272 h 1684262"/>
              <a:gd name="connsiteX175" fmla="*/ 597640 w 1214923"/>
              <a:gd name="connsiteY175" fmla="*/ 1460468 h 1684262"/>
              <a:gd name="connsiteX176" fmla="*/ 366944 w 1214923"/>
              <a:gd name="connsiteY176" fmla="*/ 1414463 h 1684262"/>
              <a:gd name="connsiteX177" fmla="*/ 366944 w 1214923"/>
              <a:gd name="connsiteY177" fmla="*/ 1414272 h 1684262"/>
              <a:gd name="connsiteX178" fmla="*/ 536108 w 1214923"/>
              <a:gd name="connsiteY178" fmla="*/ 1644968 h 1684262"/>
              <a:gd name="connsiteX179" fmla="*/ 498008 w 1214923"/>
              <a:gd name="connsiteY179" fmla="*/ 1625918 h 1684262"/>
              <a:gd name="connsiteX180" fmla="*/ 471148 w 1214923"/>
              <a:gd name="connsiteY180" fmla="*/ 1618202 h 1684262"/>
              <a:gd name="connsiteX181" fmla="*/ 471148 w 1214923"/>
              <a:gd name="connsiteY181" fmla="*/ 1664399 h 1684262"/>
              <a:gd name="connsiteX182" fmla="*/ 401901 w 1214923"/>
              <a:gd name="connsiteY182" fmla="*/ 1579817 h 1684262"/>
              <a:gd name="connsiteX183" fmla="*/ 536108 w 1214923"/>
              <a:gd name="connsiteY183" fmla="*/ 1645158 h 1684262"/>
              <a:gd name="connsiteX184" fmla="*/ 536108 w 1214923"/>
              <a:gd name="connsiteY184" fmla="*/ 1644968 h 1684262"/>
              <a:gd name="connsiteX185" fmla="*/ 616785 w 1214923"/>
              <a:gd name="connsiteY185" fmla="*/ 1564196 h 1684262"/>
              <a:gd name="connsiteX186" fmla="*/ 555349 w 1214923"/>
              <a:gd name="connsiteY186" fmla="*/ 1541145 h 1684262"/>
              <a:gd name="connsiteX187" fmla="*/ 638597 w 1214923"/>
              <a:gd name="connsiteY187" fmla="*/ 1493520 h 1684262"/>
              <a:gd name="connsiteX188" fmla="*/ 739848 w 1214923"/>
              <a:gd name="connsiteY188" fmla="*/ 1525715 h 1684262"/>
              <a:gd name="connsiteX189" fmla="*/ 616785 w 1214923"/>
              <a:gd name="connsiteY189" fmla="*/ 1564386 h 1684262"/>
              <a:gd name="connsiteX190" fmla="*/ 616785 w 1214923"/>
              <a:gd name="connsiteY190" fmla="*/ 1564196 h 1684262"/>
              <a:gd name="connsiteX191" fmla="*/ 752231 w 1214923"/>
              <a:gd name="connsiteY191" fmla="*/ 1664779 h 1684262"/>
              <a:gd name="connsiteX192" fmla="*/ 739658 w 1214923"/>
              <a:gd name="connsiteY192" fmla="*/ 1664779 h 1684262"/>
              <a:gd name="connsiteX193" fmla="*/ 731180 w 1214923"/>
              <a:gd name="connsiteY193" fmla="*/ 1664779 h 1684262"/>
              <a:gd name="connsiteX194" fmla="*/ 727561 w 1214923"/>
              <a:gd name="connsiteY194" fmla="*/ 1664779 h 1684262"/>
              <a:gd name="connsiteX195" fmla="*/ 713750 w 1214923"/>
              <a:gd name="connsiteY195" fmla="*/ 1666780 h 1684262"/>
              <a:gd name="connsiteX196" fmla="*/ 704225 w 1214923"/>
              <a:gd name="connsiteY196" fmla="*/ 1665256 h 1684262"/>
              <a:gd name="connsiteX197" fmla="*/ 705558 w 1214923"/>
              <a:gd name="connsiteY197" fmla="*/ 1667733 h 1684262"/>
              <a:gd name="connsiteX198" fmla="*/ 790045 w 1214923"/>
              <a:gd name="connsiteY198" fmla="*/ 1610106 h 1684262"/>
              <a:gd name="connsiteX199" fmla="*/ 752231 w 1214923"/>
              <a:gd name="connsiteY199" fmla="*/ 1664970 h 1684262"/>
              <a:gd name="connsiteX200" fmla="*/ 752231 w 1214923"/>
              <a:gd name="connsiteY200" fmla="*/ 1664779 h 1684262"/>
              <a:gd name="connsiteX201" fmla="*/ 857863 w 1214923"/>
              <a:gd name="connsiteY201" fmla="*/ 1591056 h 1684262"/>
              <a:gd name="connsiteX202" fmla="*/ 838813 w 1214923"/>
              <a:gd name="connsiteY202" fmla="*/ 1568958 h 1684262"/>
              <a:gd name="connsiteX203" fmla="*/ 836146 w 1214923"/>
              <a:gd name="connsiteY203" fmla="*/ 1564291 h 1684262"/>
              <a:gd name="connsiteX204" fmla="*/ 955179 w 1214923"/>
              <a:gd name="connsiteY204" fmla="*/ 1500720 h 1684262"/>
              <a:gd name="connsiteX205" fmla="*/ 1066493 w 1214923"/>
              <a:gd name="connsiteY205" fmla="*/ 1492065 h 1684262"/>
              <a:gd name="connsiteX206" fmla="*/ 857863 w 1214923"/>
              <a:gd name="connsiteY206" fmla="*/ 1591247 h 1684262"/>
              <a:gd name="connsiteX207" fmla="*/ 857863 w 1214923"/>
              <a:gd name="connsiteY207" fmla="*/ 1591056 h 1684262"/>
              <a:gd name="connsiteX208" fmla="*/ 1054979 w 1214923"/>
              <a:gd name="connsiteY208" fmla="*/ 1445037 h 1684262"/>
              <a:gd name="connsiteX209" fmla="*/ 916632 w 1214923"/>
              <a:gd name="connsiteY209" fmla="*/ 1468184 h 1684262"/>
              <a:gd name="connsiteX210" fmla="*/ 1028170 w 1214923"/>
              <a:gd name="connsiteY210" fmla="*/ 1445228 h 1684262"/>
              <a:gd name="connsiteX211" fmla="*/ 1054979 w 1214923"/>
              <a:gd name="connsiteY211" fmla="*/ 1445037 h 1684262"/>
              <a:gd name="connsiteX212" fmla="*/ 862816 w 1214923"/>
              <a:gd name="connsiteY212" fmla="*/ 1410462 h 1684262"/>
              <a:gd name="connsiteX213" fmla="*/ 647551 w 1214923"/>
              <a:gd name="connsiteY213" fmla="*/ 1448562 h 1684262"/>
              <a:gd name="connsiteX214" fmla="*/ 862816 w 1214923"/>
              <a:gd name="connsiteY214" fmla="*/ 1410653 h 1684262"/>
              <a:gd name="connsiteX215" fmla="*/ 862816 w 1214923"/>
              <a:gd name="connsiteY215" fmla="*/ 1410462 h 1684262"/>
              <a:gd name="connsiteX216" fmla="*/ 689842 w 1214923"/>
              <a:gd name="connsiteY216" fmla="*/ 1391412 h 1684262"/>
              <a:gd name="connsiteX217" fmla="*/ 924347 w 1214923"/>
              <a:gd name="connsiteY217" fmla="*/ 1306830 h 1684262"/>
              <a:gd name="connsiteX218" fmla="*/ 689842 w 1214923"/>
              <a:gd name="connsiteY218" fmla="*/ 1391412 h 1684262"/>
              <a:gd name="connsiteX219" fmla="*/ 1162663 w 1214923"/>
              <a:gd name="connsiteY219" fmla="*/ 1057085 h 1684262"/>
              <a:gd name="connsiteX220" fmla="*/ 1148756 w 1214923"/>
              <a:gd name="connsiteY220" fmla="*/ 1134428 h 1684262"/>
              <a:gd name="connsiteX221" fmla="*/ 1066841 w 1214923"/>
              <a:gd name="connsiteY221" fmla="*/ 1139762 h 1684262"/>
              <a:gd name="connsiteX222" fmla="*/ 1035790 w 1214923"/>
              <a:gd name="connsiteY222" fmla="*/ 1087755 h 1684262"/>
              <a:gd name="connsiteX223" fmla="*/ 1162663 w 1214923"/>
              <a:gd name="connsiteY223" fmla="*/ 1057085 h 1684262"/>
              <a:gd name="connsiteX224" fmla="*/ 987913 w 1214923"/>
              <a:gd name="connsiteY224" fmla="*/ 1181170 h 1684262"/>
              <a:gd name="connsiteX225" fmla="*/ 958923 w 1214923"/>
              <a:gd name="connsiteY225" fmla="*/ 1264444 h 1684262"/>
              <a:gd name="connsiteX226" fmla="*/ 905107 w 1214923"/>
              <a:gd name="connsiteY226" fmla="*/ 1118330 h 1684262"/>
              <a:gd name="connsiteX227" fmla="*/ 987913 w 1214923"/>
              <a:gd name="connsiteY227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9351 w 1214923"/>
              <a:gd name="connsiteY140" fmla="*/ 242792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03711 w 1214923"/>
              <a:gd name="connsiteY139" fmla="*/ 175069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383994 w 1214923"/>
              <a:gd name="connsiteY138" fmla="*/ 183070 h 1684262"/>
              <a:gd name="connsiteX139" fmla="*/ 432956 w 1214923"/>
              <a:gd name="connsiteY139" fmla="*/ 194566 h 1684262"/>
              <a:gd name="connsiteX140" fmla="*/ 564476 w 1214923"/>
              <a:gd name="connsiteY140" fmla="*/ 247666 h 1684262"/>
              <a:gd name="connsiteX141" fmla="*/ 558873 w 1214923"/>
              <a:gd name="connsiteY141" fmla="*/ 299942 h 1684262"/>
              <a:gd name="connsiteX142" fmla="*/ 351609 w 1214923"/>
              <a:gd name="connsiteY142" fmla="*/ 219075 h 1684262"/>
              <a:gd name="connsiteX143" fmla="*/ 351323 w 1214923"/>
              <a:gd name="connsiteY143" fmla="*/ 219361 h 1684262"/>
              <a:gd name="connsiteX144" fmla="*/ 470767 w 1214923"/>
              <a:gd name="connsiteY144" fmla="*/ 361188 h 1684262"/>
              <a:gd name="connsiteX145" fmla="*/ 566874 w 1214923"/>
              <a:gd name="connsiteY145" fmla="*/ 503396 h 1684262"/>
              <a:gd name="connsiteX146" fmla="*/ 470767 w 1214923"/>
              <a:gd name="connsiteY146" fmla="*/ 361188 h 1684262"/>
              <a:gd name="connsiteX147" fmla="*/ 632216 w 1214923"/>
              <a:gd name="connsiteY147" fmla="*/ 453485 h 1684262"/>
              <a:gd name="connsiteX148" fmla="*/ 759089 w 1214923"/>
              <a:gd name="connsiteY148" fmla="*/ 438055 h 1684262"/>
              <a:gd name="connsiteX149" fmla="*/ 640217 w 1214923"/>
              <a:gd name="connsiteY149" fmla="*/ 641593 h 1684262"/>
              <a:gd name="connsiteX150" fmla="*/ 632216 w 1214923"/>
              <a:gd name="connsiteY150" fmla="*/ 453581 h 1684262"/>
              <a:gd name="connsiteX151" fmla="*/ 632216 w 1214923"/>
              <a:gd name="connsiteY151" fmla="*/ 453485 h 1684262"/>
              <a:gd name="connsiteX152" fmla="*/ 686032 w 1214923"/>
              <a:gd name="connsiteY152" fmla="*/ 837819 h 1684262"/>
              <a:gd name="connsiteX153" fmla="*/ 628310 w 1214923"/>
              <a:gd name="connsiteY153" fmla="*/ 930116 h 1684262"/>
              <a:gd name="connsiteX154" fmla="*/ 686032 w 1214923"/>
              <a:gd name="connsiteY154" fmla="*/ 837914 h 1684262"/>
              <a:gd name="connsiteX155" fmla="*/ 686032 w 1214923"/>
              <a:gd name="connsiteY155" fmla="*/ 837819 h 1684262"/>
              <a:gd name="connsiteX156" fmla="*/ 743658 w 1214923"/>
              <a:gd name="connsiteY156" fmla="*/ 1291400 h 1684262"/>
              <a:gd name="connsiteX157" fmla="*/ 547634 w 1214923"/>
              <a:gd name="connsiteY157" fmla="*/ 1206818 h 1684262"/>
              <a:gd name="connsiteX158" fmla="*/ 573446 w 1214923"/>
              <a:gd name="connsiteY158" fmla="*/ 1222439 h 1684262"/>
              <a:gd name="connsiteX159" fmla="*/ 603450 w 1214923"/>
              <a:gd name="connsiteY159" fmla="*/ 1227487 h 1684262"/>
              <a:gd name="connsiteX160" fmla="*/ 743658 w 1214923"/>
              <a:gd name="connsiteY160" fmla="*/ 1291495 h 1684262"/>
              <a:gd name="connsiteX161" fmla="*/ 743658 w 1214923"/>
              <a:gd name="connsiteY161" fmla="*/ 1291400 h 1684262"/>
              <a:gd name="connsiteX162" fmla="*/ 556465 w 1214923"/>
              <a:gd name="connsiteY162" fmla="*/ 950327 h 1684262"/>
              <a:gd name="connsiteX163" fmla="*/ 689842 w 1214923"/>
              <a:gd name="connsiteY163" fmla="*/ 1122236 h 1684262"/>
              <a:gd name="connsiteX164" fmla="*/ 568651 w 1214923"/>
              <a:gd name="connsiteY164" fmla="*/ 984541 h 1684262"/>
              <a:gd name="connsiteX165" fmla="*/ 556465 w 1214923"/>
              <a:gd name="connsiteY165" fmla="*/ 950327 h 1684262"/>
              <a:gd name="connsiteX166" fmla="*/ 351609 w 1214923"/>
              <a:gd name="connsiteY166" fmla="*/ 1045464 h 1684262"/>
              <a:gd name="connsiteX167" fmla="*/ 382375 w 1214923"/>
              <a:gd name="connsiteY167" fmla="*/ 887825 h 1684262"/>
              <a:gd name="connsiteX168" fmla="*/ 351609 w 1214923"/>
              <a:gd name="connsiteY168" fmla="*/ 1045559 h 1684262"/>
              <a:gd name="connsiteX169" fmla="*/ 351609 w 1214923"/>
              <a:gd name="connsiteY169" fmla="*/ 1045464 h 1684262"/>
              <a:gd name="connsiteX170" fmla="*/ 420761 w 1214923"/>
              <a:gd name="connsiteY170" fmla="*/ 1054969 h 1684262"/>
              <a:gd name="connsiteX171" fmla="*/ 605260 w 1214923"/>
              <a:gd name="connsiteY171" fmla="*/ 1180338 h 1684262"/>
              <a:gd name="connsiteX172" fmla="*/ 420761 w 1214923"/>
              <a:gd name="connsiteY172" fmla="*/ 1054969 h 1684262"/>
              <a:gd name="connsiteX173" fmla="*/ 366944 w 1214923"/>
              <a:gd name="connsiteY173" fmla="*/ 1414272 h 1684262"/>
              <a:gd name="connsiteX174" fmla="*/ 597640 w 1214923"/>
              <a:gd name="connsiteY174" fmla="*/ 1460468 h 1684262"/>
              <a:gd name="connsiteX175" fmla="*/ 366944 w 1214923"/>
              <a:gd name="connsiteY175" fmla="*/ 1414463 h 1684262"/>
              <a:gd name="connsiteX176" fmla="*/ 366944 w 1214923"/>
              <a:gd name="connsiteY176" fmla="*/ 1414272 h 1684262"/>
              <a:gd name="connsiteX177" fmla="*/ 536108 w 1214923"/>
              <a:gd name="connsiteY177" fmla="*/ 1644968 h 1684262"/>
              <a:gd name="connsiteX178" fmla="*/ 498008 w 1214923"/>
              <a:gd name="connsiteY178" fmla="*/ 1625918 h 1684262"/>
              <a:gd name="connsiteX179" fmla="*/ 471148 w 1214923"/>
              <a:gd name="connsiteY179" fmla="*/ 1618202 h 1684262"/>
              <a:gd name="connsiteX180" fmla="*/ 471148 w 1214923"/>
              <a:gd name="connsiteY180" fmla="*/ 1664399 h 1684262"/>
              <a:gd name="connsiteX181" fmla="*/ 401901 w 1214923"/>
              <a:gd name="connsiteY181" fmla="*/ 1579817 h 1684262"/>
              <a:gd name="connsiteX182" fmla="*/ 536108 w 1214923"/>
              <a:gd name="connsiteY182" fmla="*/ 1645158 h 1684262"/>
              <a:gd name="connsiteX183" fmla="*/ 536108 w 1214923"/>
              <a:gd name="connsiteY183" fmla="*/ 1644968 h 1684262"/>
              <a:gd name="connsiteX184" fmla="*/ 616785 w 1214923"/>
              <a:gd name="connsiteY184" fmla="*/ 1564196 h 1684262"/>
              <a:gd name="connsiteX185" fmla="*/ 555349 w 1214923"/>
              <a:gd name="connsiteY185" fmla="*/ 1541145 h 1684262"/>
              <a:gd name="connsiteX186" fmla="*/ 638597 w 1214923"/>
              <a:gd name="connsiteY186" fmla="*/ 1493520 h 1684262"/>
              <a:gd name="connsiteX187" fmla="*/ 739848 w 1214923"/>
              <a:gd name="connsiteY187" fmla="*/ 1525715 h 1684262"/>
              <a:gd name="connsiteX188" fmla="*/ 616785 w 1214923"/>
              <a:gd name="connsiteY188" fmla="*/ 1564386 h 1684262"/>
              <a:gd name="connsiteX189" fmla="*/ 616785 w 1214923"/>
              <a:gd name="connsiteY189" fmla="*/ 1564196 h 1684262"/>
              <a:gd name="connsiteX190" fmla="*/ 752231 w 1214923"/>
              <a:gd name="connsiteY190" fmla="*/ 1664779 h 1684262"/>
              <a:gd name="connsiteX191" fmla="*/ 739658 w 1214923"/>
              <a:gd name="connsiteY191" fmla="*/ 1664779 h 1684262"/>
              <a:gd name="connsiteX192" fmla="*/ 731180 w 1214923"/>
              <a:gd name="connsiteY192" fmla="*/ 1664779 h 1684262"/>
              <a:gd name="connsiteX193" fmla="*/ 727561 w 1214923"/>
              <a:gd name="connsiteY193" fmla="*/ 1664779 h 1684262"/>
              <a:gd name="connsiteX194" fmla="*/ 713750 w 1214923"/>
              <a:gd name="connsiteY194" fmla="*/ 1666780 h 1684262"/>
              <a:gd name="connsiteX195" fmla="*/ 704225 w 1214923"/>
              <a:gd name="connsiteY195" fmla="*/ 1665256 h 1684262"/>
              <a:gd name="connsiteX196" fmla="*/ 705558 w 1214923"/>
              <a:gd name="connsiteY196" fmla="*/ 1667733 h 1684262"/>
              <a:gd name="connsiteX197" fmla="*/ 790045 w 1214923"/>
              <a:gd name="connsiteY197" fmla="*/ 1610106 h 1684262"/>
              <a:gd name="connsiteX198" fmla="*/ 752231 w 1214923"/>
              <a:gd name="connsiteY198" fmla="*/ 1664970 h 1684262"/>
              <a:gd name="connsiteX199" fmla="*/ 752231 w 1214923"/>
              <a:gd name="connsiteY199" fmla="*/ 1664779 h 1684262"/>
              <a:gd name="connsiteX200" fmla="*/ 857863 w 1214923"/>
              <a:gd name="connsiteY200" fmla="*/ 1591056 h 1684262"/>
              <a:gd name="connsiteX201" fmla="*/ 838813 w 1214923"/>
              <a:gd name="connsiteY201" fmla="*/ 1568958 h 1684262"/>
              <a:gd name="connsiteX202" fmla="*/ 836146 w 1214923"/>
              <a:gd name="connsiteY202" fmla="*/ 1564291 h 1684262"/>
              <a:gd name="connsiteX203" fmla="*/ 955179 w 1214923"/>
              <a:gd name="connsiteY203" fmla="*/ 1500720 h 1684262"/>
              <a:gd name="connsiteX204" fmla="*/ 1066493 w 1214923"/>
              <a:gd name="connsiteY204" fmla="*/ 1492065 h 1684262"/>
              <a:gd name="connsiteX205" fmla="*/ 857863 w 1214923"/>
              <a:gd name="connsiteY205" fmla="*/ 1591247 h 1684262"/>
              <a:gd name="connsiteX206" fmla="*/ 857863 w 1214923"/>
              <a:gd name="connsiteY206" fmla="*/ 1591056 h 1684262"/>
              <a:gd name="connsiteX207" fmla="*/ 1054979 w 1214923"/>
              <a:gd name="connsiteY207" fmla="*/ 1445037 h 1684262"/>
              <a:gd name="connsiteX208" fmla="*/ 916632 w 1214923"/>
              <a:gd name="connsiteY208" fmla="*/ 1468184 h 1684262"/>
              <a:gd name="connsiteX209" fmla="*/ 1028170 w 1214923"/>
              <a:gd name="connsiteY209" fmla="*/ 1445228 h 1684262"/>
              <a:gd name="connsiteX210" fmla="*/ 1054979 w 1214923"/>
              <a:gd name="connsiteY210" fmla="*/ 1445037 h 1684262"/>
              <a:gd name="connsiteX211" fmla="*/ 862816 w 1214923"/>
              <a:gd name="connsiteY211" fmla="*/ 1410462 h 1684262"/>
              <a:gd name="connsiteX212" fmla="*/ 647551 w 1214923"/>
              <a:gd name="connsiteY212" fmla="*/ 1448562 h 1684262"/>
              <a:gd name="connsiteX213" fmla="*/ 862816 w 1214923"/>
              <a:gd name="connsiteY213" fmla="*/ 1410653 h 1684262"/>
              <a:gd name="connsiteX214" fmla="*/ 862816 w 1214923"/>
              <a:gd name="connsiteY214" fmla="*/ 1410462 h 1684262"/>
              <a:gd name="connsiteX215" fmla="*/ 689842 w 1214923"/>
              <a:gd name="connsiteY215" fmla="*/ 1391412 h 1684262"/>
              <a:gd name="connsiteX216" fmla="*/ 924347 w 1214923"/>
              <a:gd name="connsiteY216" fmla="*/ 1306830 h 1684262"/>
              <a:gd name="connsiteX217" fmla="*/ 689842 w 1214923"/>
              <a:gd name="connsiteY217" fmla="*/ 1391412 h 1684262"/>
              <a:gd name="connsiteX218" fmla="*/ 1162663 w 1214923"/>
              <a:gd name="connsiteY218" fmla="*/ 1057085 h 1684262"/>
              <a:gd name="connsiteX219" fmla="*/ 1148756 w 1214923"/>
              <a:gd name="connsiteY219" fmla="*/ 1134428 h 1684262"/>
              <a:gd name="connsiteX220" fmla="*/ 1066841 w 1214923"/>
              <a:gd name="connsiteY220" fmla="*/ 1139762 h 1684262"/>
              <a:gd name="connsiteX221" fmla="*/ 1035790 w 1214923"/>
              <a:gd name="connsiteY221" fmla="*/ 1087755 h 1684262"/>
              <a:gd name="connsiteX222" fmla="*/ 1162663 w 1214923"/>
              <a:gd name="connsiteY222" fmla="*/ 1057085 h 1684262"/>
              <a:gd name="connsiteX223" fmla="*/ 987913 w 1214923"/>
              <a:gd name="connsiteY223" fmla="*/ 1181170 h 1684262"/>
              <a:gd name="connsiteX224" fmla="*/ 958923 w 1214923"/>
              <a:gd name="connsiteY224" fmla="*/ 1264444 h 1684262"/>
              <a:gd name="connsiteX225" fmla="*/ 905107 w 1214923"/>
              <a:gd name="connsiteY225" fmla="*/ 1118330 h 1684262"/>
              <a:gd name="connsiteX226" fmla="*/ 987913 w 1214923"/>
              <a:gd name="connsiteY226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51323 w 1214923"/>
              <a:gd name="connsiteY142" fmla="*/ 219361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323 w 1214923"/>
              <a:gd name="connsiteY137" fmla="*/ 21936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51323 w 1214923"/>
              <a:gd name="connsiteY142" fmla="*/ 219361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8131 w 1214923"/>
              <a:gd name="connsiteY137" fmla="*/ 214486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78131 w 1214923"/>
              <a:gd name="connsiteY142" fmla="*/ 214486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0316 w 1214923"/>
              <a:gd name="connsiteY137" fmla="*/ 197426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390316 w 1214923"/>
              <a:gd name="connsiteY142" fmla="*/ 197426 h 1684262"/>
              <a:gd name="connsiteX143" fmla="*/ 470767 w 1214923"/>
              <a:gd name="connsiteY143" fmla="*/ 361188 h 1684262"/>
              <a:gd name="connsiteX144" fmla="*/ 566874 w 1214923"/>
              <a:gd name="connsiteY144" fmla="*/ 503396 h 1684262"/>
              <a:gd name="connsiteX145" fmla="*/ 470767 w 1214923"/>
              <a:gd name="connsiteY145" fmla="*/ 361188 h 1684262"/>
              <a:gd name="connsiteX146" fmla="*/ 632216 w 1214923"/>
              <a:gd name="connsiteY146" fmla="*/ 453485 h 1684262"/>
              <a:gd name="connsiteX147" fmla="*/ 759089 w 1214923"/>
              <a:gd name="connsiteY147" fmla="*/ 438055 h 1684262"/>
              <a:gd name="connsiteX148" fmla="*/ 640217 w 1214923"/>
              <a:gd name="connsiteY148" fmla="*/ 641593 h 1684262"/>
              <a:gd name="connsiteX149" fmla="*/ 632216 w 1214923"/>
              <a:gd name="connsiteY149" fmla="*/ 453581 h 1684262"/>
              <a:gd name="connsiteX150" fmla="*/ 632216 w 1214923"/>
              <a:gd name="connsiteY150" fmla="*/ 453485 h 1684262"/>
              <a:gd name="connsiteX151" fmla="*/ 686032 w 1214923"/>
              <a:gd name="connsiteY151" fmla="*/ 837819 h 1684262"/>
              <a:gd name="connsiteX152" fmla="*/ 628310 w 1214923"/>
              <a:gd name="connsiteY152" fmla="*/ 930116 h 1684262"/>
              <a:gd name="connsiteX153" fmla="*/ 686032 w 1214923"/>
              <a:gd name="connsiteY153" fmla="*/ 837914 h 1684262"/>
              <a:gd name="connsiteX154" fmla="*/ 686032 w 1214923"/>
              <a:gd name="connsiteY154" fmla="*/ 837819 h 1684262"/>
              <a:gd name="connsiteX155" fmla="*/ 743658 w 1214923"/>
              <a:gd name="connsiteY155" fmla="*/ 1291400 h 1684262"/>
              <a:gd name="connsiteX156" fmla="*/ 547634 w 1214923"/>
              <a:gd name="connsiteY156" fmla="*/ 1206818 h 1684262"/>
              <a:gd name="connsiteX157" fmla="*/ 573446 w 1214923"/>
              <a:gd name="connsiteY157" fmla="*/ 1222439 h 1684262"/>
              <a:gd name="connsiteX158" fmla="*/ 603450 w 1214923"/>
              <a:gd name="connsiteY158" fmla="*/ 1227487 h 1684262"/>
              <a:gd name="connsiteX159" fmla="*/ 743658 w 1214923"/>
              <a:gd name="connsiteY159" fmla="*/ 1291495 h 1684262"/>
              <a:gd name="connsiteX160" fmla="*/ 743658 w 1214923"/>
              <a:gd name="connsiteY160" fmla="*/ 1291400 h 1684262"/>
              <a:gd name="connsiteX161" fmla="*/ 556465 w 1214923"/>
              <a:gd name="connsiteY161" fmla="*/ 950327 h 1684262"/>
              <a:gd name="connsiteX162" fmla="*/ 689842 w 1214923"/>
              <a:gd name="connsiteY162" fmla="*/ 1122236 h 1684262"/>
              <a:gd name="connsiteX163" fmla="*/ 568651 w 1214923"/>
              <a:gd name="connsiteY163" fmla="*/ 984541 h 1684262"/>
              <a:gd name="connsiteX164" fmla="*/ 556465 w 1214923"/>
              <a:gd name="connsiteY164" fmla="*/ 950327 h 1684262"/>
              <a:gd name="connsiteX165" fmla="*/ 351609 w 1214923"/>
              <a:gd name="connsiteY165" fmla="*/ 1045464 h 1684262"/>
              <a:gd name="connsiteX166" fmla="*/ 382375 w 1214923"/>
              <a:gd name="connsiteY166" fmla="*/ 887825 h 1684262"/>
              <a:gd name="connsiteX167" fmla="*/ 351609 w 1214923"/>
              <a:gd name="connsiteY167" fmla="*/ 1045559 h 1684262"/>
              <a:gd name="connsiteX168" fmla="*/ 351609 w 1214923"/>
              <a:gd name="connsiteY168" fmla="*/ 1045464 h 1684262"/>
              <a:gd name="connsiteX169" fmla="*/ 420761 w 1214923"/>
              <a:gd name="connsiteY169" fmla="*/ 1054969 h 1684262"/>
              <a:gd name="connsiteX170" fmla="*/ 605260 w 1214923"/>
              <a:gd name="connsiteY170" fmla="*/ 1180338 h 1684262"/>
              <a:gd name="connsiteX171" fmla="*/ 420761 w 1214923"/>
              <a:gd name="connsiteY171" fmla="*/ 1054969 h 1684262"/>
              <a:gd name="connsiteX172" fmla="*/ 366944 w 1214923"/>
              <a:gd name="connsiteY172" fmla="*/ 1414272 h 1684262"/>
              <a:gd name="connsiteX173" fmla="*/ 597640 w 1214923"/>
              <a:gd name="connsiteY173" fmla="*/ 1460468 h 1684262"/>
              <a:gd name="connsiteX174" fmla="*/ 366944 w 1214923"/>
              <a:gd name="connsiteY174" fmla="*/ 1414463 h 1684262"/>
              <a:gd name="connsiteX175" fmla="*/ 366944 w 1214923"/>
              <a:gd name="connsiteY175" fmla="*/ 1414272 h 1684262"/>
              <a:gd name="connsiteX176" fmla="*/ 536108 w 1214923"/>
              <a:gd name="connsiteY176" fmla="*/ 1644968 h 1684262"/>
              <a:gd name="connsiteX177" fmla="*/ 498008 w 1214923"/>
              <a:gd name="connsiteY177" fmla="*/ 1625918 h 1684262"/>
              <a:gd name="connsiteX178" fmla="*/ 471148 w 1214923"/>
              <a:gd name="connsiteY178" fmla="*/ 1618202 h 1684262"/>
              <a:gd name="connsiteX179" fmla="*/ 471148 w 1214923"/>
              <a:gd name="connsiteY179" fmla="*/ 1664399 h 1684262"/>
              <a:gd name="connsiteX180" fmla="*/ 401901 w 1214923"/>
              <a:gd name="connsiteY180" fmla="*/ 1579817 h 1684262"/>
              <a:gd name="connsiteX181" fmla="*/ 536108 w 1214923"/>
              <a:gd name="connsiteY181" fmla="*/ 1645158 h 1684262"/>
              <a:gd name="connsiteX182" fmla="*/ 536108 w 1214923"/>
              <a:gd name="connsiteY182" fmla="*/ 1644968 h 1684262"/>
              <a:gd name="connsiteX183" fmla="*/ 616785 w 1214923"/>
              <a:gd name="connsiteY183" fmla="*/ 1564196 h 1684262"/>
              <a:gd name="connsiteX184" fmla="*/ 555349 w 1214923"/>
              <a:gd name="connsiteY184" fmla="*/ 1541145 h 1684262"/>
              <a:gd name="connsiteX185" fmla="*/ 638597 w 1214923"/>
              <a:gd name="connsiteY185" fmla="*/ 1493520 h 1684262"/>
              <a:gd name="connsiteX186" fmla="*/ 739848 w 1214923"/>
              <a:gd name="connsiteY186" fmla="*/ 1525715 h 1684262"/>
              <a:gd name="connsiteX187" fmla="*/ 616785 w 1214923"/>
              <a:gd name="connsiteY187" fmla="*/ 1564386 h 1684262"/>
              <a:gd name="connsiteX188" fmla="*/ 616785 w 1214923"/>
              <a:gd name="connsiteY188" fmla="*/ 1564196 h 1684262"/>
              <a:gd name="connsiteX189" fmla="*/ 752231 w 1214923"/>
              <a:gd name="connsiteY189" fmla="*/ 1664779 h 1684262"/>
              <a:gd name="connsiteX190" fmla="*/ 739658 w 1214923"/>
              <a:gd name="connsiteY190" fmla="*/ 1664779 h 1684262"/>
              <a:gd name="connsiteX191" fmla="*/ 731180 w 1214923"/>
              <a:gd name="connsiteY191" fmla="*/ 1664779 h 1684262"/>
              <a:gd name="connsiteX192" fmla="*/ 727561 w 1214923"/>
              <a:gd name="connsiteY192" fmla="*/ 1664779 h 1684262"/>
              <a:gd name="connsiteX193" fmla="*/ 713750 w 1214923"/>
              <a:gd name="connsiteY193" fmla="*/ 1666780 h 1684262"/>
              <a:gd name="connsiteX194" fmla="*/ 704225 w 1214923"/>
              <a:gd name="connsiteY194" fmla="*/ 1665256 h 1684262"/>
              <a:gd name="connsiteX195" fmla="*/ 705558 w 1214923"/>
              <a:gd name="connsiteY195" fmla="*/ 1667733 h 1684262"/>
              <a:gd name="connsiteX196" fmla="*/ 790045 w 1214923"/>
              <a:gd name="connsiteY196" fmla="*/ 1610106 h 1684262"/>
              <a:gd name="connsiteX197" fmla="*/ 752231 w 1214923"/>
              <a:gd name="connsiteY197" fmla="*/ 1664970 h 1684262"/>
              <a:gd name="connsiteX198" fmla="*/ 752231 w 1214923"/>
              <a:gd name="connsiteY198" fmla="*/ 1664779 h 1684262"/>
              <a:gd name="connsiteX199" fmla="*/ 857863 w 1214923"/>
              <a:gd name="connsiteY199" fmla="*/ 1591056 h 1684262"/>
              <a:gd name="connsiteX200" fmla="*/ 838813 w 1214923"/>
              <a:gd name="connsiteY200" fmla="*/ 1568958 h 1684262"/>
              <a:gd name="connsiteX201" fmla="*/ 836146 w 1214923"/>
              <a:gd name="connsiteY201" fmla="*/ 1564291 h 1684262"/>
              <a:gd name="connsiteX202" fmla="*/ 955179 w 1214923"/>
              <a:gd name="connsiteY202" fmla="*/ 1500720 h 1684262"/>
              <a:gd name="connsiteX203" fmla="*/ 1066493 w 1214923"/>
              <a:gd name="connsiteY203" fmla="*/ 1492065 h 1684262"/>
              <a:gd name="connsiteX204" fmla="*/ 857863 w 1214923"/>
              <a:gd name="connsiteY204" fmla="*/ 1591247 h 1684262"/>
              <a:gd name="connsiteX205" fmla="*/ 857863 w 1214923"/>
              <a:gd name="connsiteY205" fmla="*/ 1591056 h 1684262"/>
              <a:gd name="connsiteX206" fmla="*/ 1054979 w 1214923"/>
              <a:gd name="connsiteY206" fmla="*/ 1445037 h 1684262"/>
              <a:gd name="connsiteX207" fmla="*/ 916632 w 1214923"/>
              <a:gd name="connsiteY207" fmla="*/ 1468184 h 1684262"/>
              <a:gd name="connsiteX208" fmla="*/ 1028170 w 1214923"/>
              <a:gd name="connsiteY208" fmla="*/ 1445228 h 1684262"/>
              <a:gd name="connsiteX209" fmla="*/ 1054979 w 1214923"/>
              <a:gd name="connsiteY209" fmla="*/ 1445037 h 1684262"/>
              <a:gd name="connsiteX210" fmla="*/ 862816 w 1214923"/>
              <a:gd name="connsiteY210" fmla="*/ 1410462 h 1684262"/>
              <a:gd name="connsiteX211" fmla="*/ 647551 w 1214923"/>
              <a:gd name="connsiteY211" fmla="*/ 1448562 h 1684262"/>
              <a:gd name="connsiteX212" fmla="*/ 862816 w 1214923"/>
              <a:gd name="connsiteY212" fmla="*/ 1410653 h 1684262"/>
              <a:gd name="connsiteX213" fmla="*/ 862816 w 1214923"/>
              <a:gd name="connsiteY213" fmla="*/ 1410462 h 1684262"/>
              <a:gd name="connsiteX214" fmla="*/ 689842 w 1214923"/>
              <a:gd name="connsiteY214" fmla="*/ 1391412 h 1684262"/>
              <a:gd name="connsiteX215" fmla="*/ 924347 w 1214923"/>
              <a:gd name="connsiteY215" fmla="*/ 1306830 h 1684262"/>
              <a:gd name="connsiteX216" fmla="*/ 689842 w 1214923"/>
              <a:gd name="connsiteY216" fmla="*/ 1391412 h 1684262"/>
              <a:gd name="connsiteX217" fmla="*/ 1162663 w 1214923"/>
              <a:gd name="connsiteY217" fmla="*/ 1057085 h 1684262"/>
              <a:gd name="connsiteX218" fmla="*/ 1148756 w 1214923"/>
              <a:gd name="connsiteY218" fmla="*/ 1134428 h 1684262"/>
              <a:gd name="connsiteX219" fmla="*/ 1066841 w 1214923"/>
              <a:gd name="connsiteY219" fmla="*/ 1139762 h 1684262"/>
              <a:gd name="connsiteX220" fmla="*/ 1035790 w 1214923"/>
              <a:gd name="connsiteY220" fmla="*/ 1087755 h 1684262"/>
              <a:gd name="connsiteX221" fmla="*/ 1162663 w 1214923"/>
              <a:gd name="connsiteY221" fmla="*/ 1057085 h 1684262"/>
              <a:gd name="connsiteX222" fmla="*/ 987913 w 1214923"/>
              <a:gd name="connsiteY222" fmla="*/ 1181170 h 1684262"/>
              <a:gd name="connsiteX223" fmla="*/ 958923 w 1214923"/>
              <a:gd name="connsiteY223" fmla="*/ 1264444 h 1684262"/>
              <a:gd name="connsiteX224" fmla="*/ 905107 w 1214923"/>
              <a:gd name="connsiteY224" fmla="*/ 1118330 h 1684262"/>
              <a:gd name="connsiteX225" fmla="*/ 987913 w 1214923"/>
              <a:gd name="connsiteY225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51609 w 1214923"/>
              <a:gd name="connsiteY137" fmla="*/ 219075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51609 w 1214923"/>
              <a:gd name="connsiteY141" fmla="*/ 219075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511207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75980 w 1214923"/>
              <a:gd name="connsiteY137" fmla="*/ 214201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75980 w 1214923"/>
              <a:gd name="connsiteY141" fmla="*/ 214201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53485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53485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32216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779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64779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33097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752231 w 1214923"/>
              <a:gd name="connsiteY197" fmla="*/ 1633097 h 1684262"/>
              <a:gd name="connsiteX198" fmla="*/ 857863 w 1214923"/>
              <a:gd name="connsiteY198" fmla="*/ 1591056 h 1684262"/>
              <a:gd name="connsiteX199" fmla="*/ 838813 w 1214923"/>
              <a:gd name="connsiteY199" fmla="*/ 1568958 h 1684262"/>
              <a:gd name="connsiteX200" fmla="*/ 836146 w 1214923"/>
              <a:gd name="connsiteY200" fmla="*/ 1564291 h 1684262"/>
              <a:gd name="connsiteX201" fmla="*/ 955179 w 1214923"/>
              <a:gd name="connsiteY201" fmla="*/ 1500720 h 1684262"/>
              <a:gd name="connsiteX202" fmla="*/ 1066493 w 1214923"/>
              <a:gd name="connsiteY202" fmla="*/ 1492065 h 1684262"/>
              <a:gd name="connsiteX203" fmla="*/ 857863 w 1214923"/>
              <a:gd name="connsiteY203" fmla="*/ 1591247 h 1684262"/>
              <a:gd name="connsiteX204" fmla="*/ 857863 w 1214923"/>
              <a:gd name="connsiteY204" fmla="*/ 1591056 h 1684262"/>
              <a:gd name="connsiteX205" fmla="*/ 1054979 w 1214923"/>
              <a:gd name="connsiteY205" fmla="*/ 1445037 h 1684262"/>
              <a:gd name="connsiteX206" fmla="*/ 916632 w 1214923"/>
              <a:gd name="connsiteY206" fmla="*/ 1468184 h 1684262"/>
              <a:gd name="connsiteX207" fmla="*/ 1028170 w 1214923"/>
              <a:gd name="connsiteY207" fmla="*/ 1445228 h 1684262"/>
              <a:gd name="connsiteX208" fmla="*/ 1054979 w 1214923"/>
              <a:gd name="connsiteY208" fmla="*/ 1445037 h 1684262"/>
              <a:gd name="connsiteX209" fmla="*/ 862816 w 1214923"/>
              <a:gd name="connsiteY209" fmla="*/ 1410462 h 1684262"/>
              <a:gd name="connsiteX210" fmla="*/ 647551 w 1214923"/>
              <a:gd name="connsiteY210" fmla="*/ 1448562 h 1684262"/>
              <a:gd name="connsiteX211" fmla="*/ 862816 w 1214923"/>
              <a:gd name="connsiteY211" fmla="*/ 1410653 h 1684262"/>
              <a:gd name="connsiteX212" fmla="*/ 862816 w 1214923"/>
              <a:gd name="connsiteY212" fmla="*/ 1410462 h 1684262"/>
              <a:gd name="connsiteX213" fmla="*/ 689842 w 1214923"/>
              <a:gd name="connsiteY213" fmla="*/ 1391412 h 1684262"/>
              <a:gd name="connsiteX214" fmla="*/ 924347 w 1214923"/>
              <a:gd name="connsiteY214" fmla="*/ 1306830 h 1684262"/>
              <a:gd name="connsiteX215" fmla="*/ 689842 w 1214923"/>
              <a:gd name="connsiteY215" fmla="*/ 1391412 h 1684262"/>
              <a:gd name="connsiteX216" fmla="*/ 1162663 w 1214923"/>
              <a:gd name="connsiteY216" fmla="*/ 1057085 h 1684262"/>
              <a:gd name="connsiteX217" fmla="*/ 1148756 w 1214923"/>
              <a:gd name="connsiteY217" fmla="*/ 1134428 h 1684262"/>
              <a:gd name="connsiteX218" fmla="*/ 1066841 w 1214923"/>
              <a:gd name="connsiteY218" fmla="*/ 1139762 h 1684262"/>
              <a:gd name="connsiteX219" fmla="*/ 1035790 w 1214923"/>
              <a:gd name="connsiteY219" fmla="*/ 1087755 h 1684262"/>
              <a:gd name="connsiteX220" fmla="*/ 1162663 w 1214923"/>
              <a:gd name="connsiteY220" fmla="*/ 1057085 h 1684262"/>
              <a:gd name="connsiteX221" fmla="*/ 987913 w 1214923"/>
              <a:gd name="connsiteY221" fmla="*/ 1181170 h 1684262"/>
              <a:gd name="connsiteX222" fmla="*/ 958923 w 1214923"/>
              <a:gd name="connsiteY222" fmla="*/ 1264444 h 1684262"/>
              <a:gd name="connsiteX223" fmla="*/ 905107 w 1214923"/>
              <a:gd name="connsiteY223" fmla="*/ 1118330 h 1684262"/>
              <a:gd name="connsiteX224" fmla="*/ 987913 w 1214923"/>
              <a:gd name="connsiteY224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27561 w 1214923"/>
              <a:gd name="connsiteY191" fmla="*/ 1664779 h 1684262"/>
              <a:gd name="connsiteX192" fmla="*/ 713750 w 1214923"/>
              <a:gd name="connsiteY192" fmla="*/ 1666780 h 1684262"/>
              <a:gd name="connsiteX193" fmla="*/ 704225 w 1214923"/>
              <a:gd name="connsiteY193" fmla="*/ 1665256 h 1684262"/>
              <a:gd name="connsiteX194" fmla="*/ 705558 w 1214923"/>
              <a:gd name="connsiteY194" fmla="*/ 1667733 h 1684262"/>
              <a:gd name="connsiteX195" fmla="*/ 790045 w 1214923"/>
              <a:gd name="connsiteY195" fmla="*/ 1610106 h 1684262"/>
              <a:gd name="connsiteX196" fmla="*/ 752231 w 1214923"/>
              <a:gd name="connsiteY196" fmla="*/ 1664970 h 1684262"/>
              <a:gd name="connsiteX197" fmla="*/ 857863 w 1214923"/>
              <a:gd name="connsiteY197" fmla="*/ 1591056 h 1684262"/>
              <a:gd name="connsiteX198" fmla="*/ 838813 w 1214923"/>
              <a:gd name="connsiteY198" fmla="*/ 1568958 h 1684262"/>
              <a:gd name="connsiteX199" fmla="*/ 836146 w 1214923"/>
              <a:gd name="connsiteY199" fmla="*/ 1564291 h 1684262"/>
              <a:gd name="connsiteX200" fmla="*/ 955179 w 1214923"/>
              <a:gd name="connsiteY200" fmla="*/ 1500720 h 1684262"/>
              <a:gd name="connsiteX201" fmla="*/ 1066493 w 1214923"/>
              <a:gd name="connsiteY201" fmla="*/ 1492065 h 1684262"/>
              <a:gd name="connsiteX202" fmla="*/ 857863 w 1214923"/>
              <a:gd name="connsiteY202" fmla="*/ 1591247 h 1684262"/>
              <a:gd name="connsiteX203" fmla="*/ 857863 w 1214923"/>
              <a:gd name="connsiteY203" fmla="*/ 1591056 h 1684262"/>
              <a:gd name="connsiteX204" fmla="*/ 1054979 w 1214923"/>
              <a:gd name="connsiteY204" fmla="*/ 1445037 h 1684262"/>
              <a:gd name="connsiteX205" fmla="*/ 916632 w 1214923"/>
              <a:gd name="connsiteY205" fmla="*/ 1468184 h 1684262"/>
              <a:gd name="connsiteX206" fmla="*/ 1028170 w 1214923"/>
              <a:gd name="connsiteY206" fmla="*/ 1445228 h 1684262"/>
              <a:gd name="connsiteX207" fmla="*/ 1054979 w 1214923"/>
              <a:gd name="connsiteY207" fmla="*/ 1445037 h 1684262"/>
              <a:gd name="connsiteX208" fmla="*/ 862816 w 1214923"/>
              <a:gd name="connsiteY208" fmla="*/ 1410462 h 1684262"/>
              <a:gd name="connsiteX209" fmla="*/ 647551 w 1214923"/>
              <a:gd name="connsiteY209" fmla="*/ 1448562 h 1684262"/>
              <a:gd name="connsiteX210" fmla="*/ 862816 w 1214923"/>
              <a:gd name="connsiteY210" fmla="*/ 1410653 h 1684262"/>
              <a:gd name="connsiteX211" fmla="*/ 862816 w 1214923"/>
              <a:gd name="connsiteY211" fmla="*/ 1410462 h 1684262"/>
              <a:gd name="connsiteX212" fmla="*/ 689842 w 1214923"/>
              <a:gd name="connsiteY212" fmla="*/ 1391412 h 1684262"/>
              <a:gd name="connsiteX213" fmla="*/ 924347 w 1214923"/>
              <a:gd name="connsiteY213" fmla="*/ 1306830 h 1684262"/>
              <a:gd name="connsiteX214" fmla="*/ 689842 w 1214923"/>
              <a:gd name="connsiteY214" fmla="*/ 1391412 h 1684262"/>
              <a:gd name="connsiteX215" fmla="*/ 1162663 w 1214923"/>
              <a:gd name="connsiteY215" fmla="*/ 1057085 h 1684262"/>
              <a:gd name="connsiteX216" fmla="*/ 1148756 w 1214923"/>
              <a:gd name="connsiteY216" fmla="*/ 1134428 h 1684262"/>
              <a:gd name="connsiteX217" fmla="*/ 1066841 w 1214923"/>
              <a:gd name="connsiteY217" fmla="*/ 1139762 h 1684262"/>
              <a:gd name="connsiteX218" fmla="*/ 1035790 w 1214923"/>
              <a:gd name="connsiteY218" fmla="*/ 1087755 h 1684262"/>
              <a:gd name="connsiteX219" fmla="*/ 1162663 w 1214923"/>
              <a:gd name="connsiteY219" fmla="*/ 1057085 h 1684262"/>
              <a:gd name="connsiteX220" fmla="*/ 987913 w 1214923"/>
              <a:gd name="connsiteY220" fmla="*/ 1181170 h 1684262"/>
              <a:gd name="connsiteX221" fmla="*/ 958923 w 1214923"/>
              <a:gd name="connsiteY221" fmla="*/ 1264444 h 1684262"/>
              <a:gd name="connsiteX222" fmla="*/ 905107 w 1214923"/>
              <a:gd name="connsiteY222" fmla="*/ 1118330 h 1684262"/>
              <a:gd name="connsiteX223" fmla="*/ 987913 w 1214923"/>
              <a:gd name="connsiteY223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31180 w 1214923"/>
              <a:gd name="connsiteY190" fmla="*/ 1664779 h 1684262"/>
              <a:gd name="connsiteX191" fmla="*/ 713750 w 1214923"/>
              <a:gd name="connsiteY191" fmla="*/ 1666780 h 1684262"/>
              <a:gd name="connsiteX192" fmla="*/ 704225 w 1214923"/>
              <a:gd name="connsiteY192" fmla="*/ 1665256 h 1684262"/>
              <a:gd name="connsiteX193" fmla="*/ 705558 w 1214923"/>
              <a:gd name="connsiteY193" fmla="*/ 1667733 h 1684262"/>
              <a:gd name="connsiteX194" fmla="*/ 790045 w 1214923"/>
              <a:gd name="connsiteY194" fmla="*/ 1610106 h 1684262"/>
              <a:gd name="connsiteX195" fmla="*/ 752231 w 1214923"/>
              <a:gd name="connsiteY195" fmla="*/ 1664970 h 1684262"/>
              <a:gd name="connsiteX196" fmla="*/ 857863 w 1214923"/>
              <a:gd name="connsiteY196" fmla="*/ 1591056 h 1684262"/>
              <a:gd name="connsiteX197" fmla="*/ 838813 w 1214923"/>
              <a:gd name="connsiteY197" fmla="*/ 1568958 h 1684262"/>
              <a:gd name="connsiteX198" fmla="*/ 836146 w 1214923"/>
              <a:gd name="connsiteY198" fmla="*/ 1564291 h 1684262"/>
              <a:gd name="connsiteX199" fmla="*/ 955179 w 1214923"/>
              <a:gd name="connsiteY199" fmla="*/ 1500720 h 1684262"/>
              <a:gd name="connsiteX200" fmla="*/ 1066493 w 1214923"/>
              <a:gd name="connsiteY200" fmla="*/ 1492065 h 1684262"/>
              <a:gd name="connsiteX201" fmla="*/ 857863 w 1214923"/>
              <a:gd name="connsiteY201" fmla="*/ 1591247 h 1684262"/>
              <a:gd name="connsiteX202" fmla="*/ 857863 w 1214923"/>
              <a:gd name="connsiteY202" fmla="*/ 1591056 h 1684262"/>
              <a:gd name="connsiteX203" fmla="*/ 1054979 w 1214923"/>
              <a:gd name="connsiteY203" fmla="*/ 1445037 h 1684262"/>
              <a:gd name="connsiteX204" fmla="*/ 916632 w 1214923"/>
              <a:gd name="connsiteY204" fmla="*/ 1468184 h 1684262"/>
              <a:gd name="connsiteX205" fmla="*/ 1028170 w 1214923"/>
              <a:gd name="connsiteY205" fmla="*/ 1445228 h 1684262"/>
              <a:gd name="connsiteX206" fmla="*/ 1054979 w 1214923"/>
              <a:gd name="connsiteY206" fmla="*/ 1445037 h 1684262"/>
              <a:gd name="connsiteX207" fmla="*/ 862816 w 1214923"/>
              <a:gd name="connsiteY207" fmla="*/ 1410462 h 1684262"/>
              <a:gd name="connsiteX208" fmla="*/ 647551 w 1214923"/>
              <a:gd name="connsiteY208" fmla="*/ 1448562 h 1684262"/>
              <a:gd name="connsiteX209" fmla="*/ 862816 w 1214923"/>
              <a:gd name="connsiteY209" fmla="*/ 1410653 h 1684262"/>
              <a:gd name="connsiteX210" fmla="*/ 862816 w 1214923"/>
              <a:gd name="connsiteY210" fmla="*/ 1410462 h 1684262"/>
              <a:gd name="connsiteX211" fmla="*/ 689842 w 1214923"/>
              <a:gd name="connsiteY211" fmla="*/ 1391412 h 1684262"/>
              <a:gd name="connsiteX212" fmla="*/ 924347 w 1214923"/>
              <a:gd name="connsiteY212" fmla="*/ 1306830 h 1684262"/>
              <a:gd name="connsiteX213" fmla="*/ 689842 w 1214923"/>
              <a:gd name="connsiteY213" fmla="*/ 1391412 h 1684262"/>
              <a:gd name="connsiteX214" fmla="*/ 1162663 w 1214923"/>
              <a:gd name="connsiteY214" fmla="*/ 1057085 h 1684262"/>
              <a:gd name="connsiteX215" fmla="*/ 1148756 w 1214923"/>
              <a:gd name="connsiteY215" fmla="*/ 1134428 h 1684262"/>
              <a:gd name="connsiteX216" fmla="*/ 1066841 w 1214923"/>
              <a:gd name="connsiteY216" fmla="*/ 1139762 h 1684262"/>
              <a:gd name="connsiteX217" fmla="*/ 1035790 w 1214923"/>
              <a:gd name="connsiteY217" fmla="*/ 1087755 h 1684262"/>
              <a:gd name="connsiteX218" fmla="*/ 1162663 w 1214923"/>
              <a:gd name="connsiteY218" fmla="*/ 1057085 h 1684262"/>
              <a:gd name="connsiteX219" fmla="*/ 987913 w 1214923"/>
              <a:gd name="connsiteY219" fmla="*/ 1181170 h 1684262"/>
              <a:gd name="connsiteX220" fmla="*/ 958923 w 1214923"/>
              <a:gd name="connsiteY220" fmla="*/ 1264444 h 1684262"/>
              <a:gd name="connsiteX221" fmla="*/ 905107 w 1214923"/>
              <a:gd name="connsiteY221" fmla="*/ 1118330 h 1684262"/>
              <a:gd name="connsiteX222" fmla="*/ 987913 w 1214923"/>
              <a:gd name="connsiteY222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13750 w 1214923"/>
              <a:gd name="connsiteY190" fmla="*/ 1666780 h 1684262"/>
              <a:gd name="connsiteX191" fmla="*/ 704225 w 1214923"/>
              <a:gd name="connsiteY191" fmla="*/ 1665256 h 1684262"/>
              <a:gd name="connsiteX192" fmla="*/ 705558 w 1214923"/>
              <a:gd name="connsiteY192" fmla="*/ 1667733 h 1684262"/>
              <a:gd name="connsiteX193" fmla="*/ 790045 w 1214923"/>
              <a:gd name="connsiteY193" fmla="*/ 1610106 h 1684262"/>
              <a:gd name="connsiteX194" fmla="*/ 752231 w 1214923"/>
              <a:gd name="connsiteY194" fmla="*/ 1664970 h 1684262"/>
              <a:gd name="connsiteX195" fmla="*/ 857863 w 1214923"/>
              <a:gd name="connsiteY195" fmla="*/ 1591056 h 1684262"/>
              <a:gd name="connsiteX196" fmla="*/ 838813 w 1214923"/>
              <a:gd name="connsiteY196" fmla="*/ 1568958 h 1684262"/>
              <a:gd name="connsiteX197" fmla="*/ 836146 w 1214923"/>
              <a:gd name="connsiteY197" fmla="*/ 1564291 h 1684262"/>
              <a:gd name="connsiteX198" fmla="*/ 955179 w 1214923"/>
              <a:gd name="connsiteY198" fmla="*/ 1500720 h 1684262"/>
              <a:gd name="connsiteX199" fmla="*/ 1066493 w 1214923"/>
              <a:gd name="connsiteY199" fmla="*/ 1492065 h 1684262"/>
              <a:gd name="connsiteX200" fmla="*/ 857863 w 1214923"/>
              <a:gd name="connsiteY200" fmla="*/ 1591247 h 1684262"/>
              <a:gd name="connsiteX201" fmla="*/ 857863 w 1214923"/>
              <a:gd name="connsiteY201" fmla="*/ 1591056 h 1684262"/>
              <a:gd name="connsiteX202" fmla="*/ 1054979 w 1214923"/>
              <a:gd name="connsiteY202" fmla="*/ 1445037 h 1684262"/>
              <a:gd name="connsiteX203" fmla="*/ 916632 w 1214923"/>
              <a:gd name="connsiteY203" fmla="*/ 1468184 h 1684262"/>
              <a:gd name="connsiteX204" fmla="*/ 1028170 w 1214923"/>
              <a:gd name="connsiteY204" fmla="*/ 1445228 h 1684262"/>
              <a:gd name="connsiteX205" fmla="*/ 1054979 w 1214923"/>
              <a:gd name="connsiteY205" fmla="*/ 1445037 h 1684262"/>
              <a:gd name="connsiteX206" fmla="*/ 862816 w 1214923"/>
              <a:gd name="connsiteY206" fmla="*/ 1410462 h 1684262"/>
              <a:gd name="connsiteX207" fmla="*/ 647551 w 1214923"/>
              <a:gd name="connsiteY207" fmla="*/ 1448562 h 1684262"/>
              <a:gd name="connsiteX208" fmla="*/ 862816 w 1214923"/>
              <a:gd name="connsiteY208" fmla="*/ 1410653 h 1684262"/>
              <a:gd name="connsiteX209" fmla="*/ 862816 w 1214923"/>
              <a:gd name="connsiteY209" fmla="*/ 1410462 h 1684262"/>
              <a:gd name="connsiteX210" fmla="*/ 689842 w 1214923"/>
              <a:gd name="connsiteY210" fmla="*/ 1391412 h 1684262"/>
              <a:gd name="connsiteX211" fmla="*/ 924347 w 1214923"/>
              <a:gd name="connsiteY211" fmla="*/ 1306830 h 1684262"/>
              <a:gd name="connsiteX212" fmla="*/ 689842 w 1214923"/>
              <a:gd name="connsiteY212" fmla="*/ 1391412 h 1684262"/>
              <a:gd name="connsiteX213" fmla="*/ 1162663 w 1214923"/>
              <a:gd name="connsiteY213" fmla="*/ 1057085 h 1684262"/>
              <a:gd name="connsiteX214" fmla="*/ 1148756 w 1214923"/>
              <a:gd name="connsiteY214" fmla="*/ 1134428 h 1684262"/>
              <a:gd name="connsiteX215" fmla="*/ 1066841 w 1214923"/>
              <a:gd name="connsiteY215" fmla="*/ 1139762 h 1684262"/>
              <a:gd name="connsiteX216" fmla="*/ 1035790 w 1214923"/>
              <a:gd name="connsiteY216" fmla="*/ 1087755 h 1684262"/>
              <a:gd name="connsiteX217" fmla="*/ 1162663 w 1214923"/>
              <a:gd name="connsiteY217" fmla="*/ 1057085 h 1684262"/>
              <a:gd name="connsiteX218" fmla="*/ 987913 w 1214923"/>
              <a:gd name="connsiteY218" fmla="*/ 1181170 h 1684262"/>
              <a:gd name="connsiteX219" fmla="*/ 958923 w 1214923"/>
              <a:gd name="connsiteY219" fmla="*/ 1264444 h 1684262"/>
              <a:gd name="connsiteX220" fmla="*/ 905107 w 1214923"/>
              <a:gd name="connsiteY220" fmla="*/ 1118330 h 1684262"/>
              <a:gd name="connsiteX221" fmla="*/ 987913 w 1214923"/>
              <a:gd name="connsiteY221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52231 w 1214923"/>
              <a:gd name="connsiteY188" fmla="*/ 1664970 h 1684262"/>
              <a:gd name="connsiteX189" fmla="*/ 739658 w 1214923"/>
              <a:gd name="connsiteY189" fmla="*/ 1664779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752231 w 1214923"/>
              <a:gd name="connsiteY193" fmla="*/ 1664970 h 1684262"/>
              <a:gd name="connsiteX194" fmla="*/ 857863 w 1214923"/>
              <a:gd name="connsiteY194" fmla="*/ 1591056 h 1684262"/>
              <a:gd name="connsiteX195" fmla="*/ 838813 w 1214923"/>
              <a:gd name="connsiteY195" fmla="*/ 1568958 h 1684262"/>
              <a:gd name="connsiteX196" fmla="*/ 836146 w 1214923"/>
              <a:gd name="connsiteY196" fmla="*/ 1564291 h 1684262"/>
              <a:gd name="connsiteX197" fmla="*/ 955179 w 1214923"/>
              <a:gd name="connsiteY197" fmla="*/ 1500720 h 1684262"/>
              <a:gd name="connsiteX198" fmla="*/ 1066493 w 1214923"/>
              <a:gd name="connsiteY198" fmla="*/ 1492065 h 1684262"/>
              <a:gd name="connsiteX199" fmla="*/ 857863 w 1214923"/>
              <a:gd name="connsiteY199" fmla="*/ 1591247 h 1684262"/>
              <a:gd name="connsiteX200" fmla="*/ 857863 w 1214923"/>
              <a:gd name="connsiteY200" fmla="*/ 1591056 h 1684262"/>
              <a:gd name="connsiteX201" fmla="*/ 1054979 w 1214923"/>
              <a:gd name="connsiteY201" fmla="*/ 1445037 h 1684262"/>
              <a:gd name="connsiteX202" fmla="*/ 916632 w 1214923"/>
              <a:gd name="connsiteY202" fmla="*/ 1468184 h 1684262"/>
              <a:gd name="connsiteX203" fmla="*/ 1028170 w 1214923"/>
              <a:gd name="connsiteY203" fmla="*/ 1445228 h 1684262"/>
              <a:gd name="connsiteX204" fmla="*/ 1054979 w 1214923"/>
              <a:gd name="connsiteY204" fmla="*/ 1445037 h 1684262"/>
              <a:gd name="connsiteX205" fmla="*/ 862816 w 1214923"/>
              <a:gd name="connsiteY205" fmla="*/ 1410462 h 1684262"/>
              <a:gd name="connsiteX206" fmla="*/ 647551 w 1214923"/>
              <a:gd name="connsiteY206" fmla="*/ 1448562 h 1684262"/>
              <a:gd name="connsiteX207" fmla="*/ 862816 w 1214923"/>
              <a:gd name="connsiteY207" fmla="*/ 1410653 h 1684262"/>
              <a:gd name="connsiteX208" fmla="*/ 862816 w 1214923"/>
              <a:gd name="connsiteY208" fmla="*/ 1410462 h 1684262"/>
              <a:gd name="connsiteX209" fmla="*/ 689842 w 1214923"/>
              <a:gd name="connsiteY209" fmla="*/ 1391412 h 1684262"/>
              <a:gd name="connsiteX210" fmla="*/ 924347 w 1214923"/>
              <a:gd name="connsiteY210" fmla="*/ 1306830 h 1684262"/>
              <a:gd name="connsiteX211" fmla="*/ 689842 w 1214923"/>
              <a:gd name="connsiteY211" fmla="*/ 1391412 h 1684262"/>
              <a:gd name="connsiteX212" fmla="*/ 1162663 w 1214923"/>
              <a:gd name="connsiteY212" fmla="*/ 1057085 h 1684262"/>
              <a:gd name="connsiteX213" fmla="*/ 1148756 w 1214923"/>
              <a:gd name="connsiteY213" fmla="*/ 1134428 h 1684262"/>
              <a:gd name="connsiteX214" fmla="*/ 1066841 w 1214923"/>
              <a:gd name="connsiteY214" fmla="*/ 1139762 h 1684262"/>
              <a:gd name="connsiteX215" fmla="*/ 1035790 w 1214923"/>
              <a:gd name="connsiteY215" fmla="*/ 1087755 h 1684262"/>
              <a:gd name="connsiteX216" fmla="*/ 1162663 w 1214923"/>
              <a:gd name="connsiteY216" fmla="*/ 1057085 h 1684262"/>
              <a:gd name="connsiteX217" fmla="*/ 987913 w 1214923"/>
              <a:gd name="connsiteY217" fmla="*/ 1181170 h 1684262"/>
              <a:gd name="connsiteX218" fmla="*/ 958923 w 1214923"/>
              <a:gd name="connsiteY218" fmla="*/ 1264444 h 1684262"/>
              <a:gd name="connsiteX219" fmla="*/ 905107 w 1214923"/>
              <a:gd name="connsiteY219" fmla="*/ 1118330 h 1684262"/>
              <a:gd name="connsiteX220" fmla="*/ 987913 w 1214923"/>
              <a:gd name="connsiteY220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90045 w 1214923"/>
              <a:gd name="connsiteY188" fmla="*/ 1610106 h 1684262"/>
              <a:gd name="connsiteX189" fmla="*/ 739658 w 1214923"/>
              <a:gd name="connsiteY189" fmla="*/ 1664779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790045 w 1214923"/>
              <a:gd name="connsiteY188" fmla="*/ 1610106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790045 w 1214923"/>
              <a:gd name="connsiteY192" fmla="*/ 1610106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705558 w 1214923"/>
              <a:gd name="connsiteY191" fmla="*/ 1667733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39848 w 1214923"/>
              <a:gd name="connsiteY185" fmla="*/ 1525715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36108 w 1214923"/>
              <a:gd name="connsiteY175" fmla="*/ 1644968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36108 w 1214923"/>
              <a:gd name="connsiteY181" fmla="*/ 1644968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36108 w 1214923"/>
              <a:gd name="connsiteY180" fmla="*/ 1645158 h 1684262"/>
              <a:gd name="connsiteX181" fmla="*/ 597035 w 1214923"/>
              <a:gd name="connsiteY181" fmla="*/ 1664464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98008 w 1214923"/>
              <a:gd name="connsiteY176" fmla="*/ 1625918 h 1684262"/>
              <a:gd name="connsiteX177" fmla="*/ 471148 w 1214923"/>
              <a:gd name="connsiteY177" fmla="*/ 1618202 h 1684262"/>
              <a:gd name="connsiteX178" fmla="*/ 471148 w 1214923"/>
              <a:gd name="connsiteY178" fmla="*/ 1664399 h 1684262"/>
              <a:gd name="connsiteX179" fmla="*/ 401901 w 1214923"/>
              <a:gd name="connsiteY179" fmla="*/ 1579817 h 1684262"/>
              <a:gd name="connsiteX180" fmla="*/ 582412 w 1214923"/>
              <a:gd name="connsiteY180" fmla="*/ 1645158 h 1684262"/>
              <a:gd name="connsiteX181" fmla="*/ 597035 w 1214923"/>
              <a:gd name="connsiteY181" fmla="*/ 1664464 h 1684262"/>
              <a:gd name="connsiteX182" fmla="*/ 616785 w 1214923"/>
              <a:gd name="connsiteY182" fmla="*/ 1564196 h 1684262"/>
              <a:gd name="connsiteX183" fmla="*/ 555349 w 1214923"/>
              <a:gd name="connsiteY183" fmla="*/ 1541145 h 1684262"/>
              <a:gd name="connsiteX184" fmla="*/ 638597 w 1214923"/>
              <a:gd name="connsiteY184" fmla="*/ 1493520 h 1684262"/>
              <a:gd name="connsiteX185" fmla="*/ 752034 w 1214923"/>
              <a:gd name="connsiteY185" fmla="*/ 1535463 h 1684262"/>
              <a:gd name="connsiteX186" fmla="*/ 616785 w 1214923"/>
              <a:gd name="connsiteY186" fmla="*/ 1564386 h 1684262"/>
              <a:gd name="connsiteX187" fmla="*/ 616785 w 1214923"/>
              <a:gd name="connsiteY187" fmla="*/ 1564196 h 1684262"/>
              <a:gd name="connsiteX188" fmla="*/ 811979 w 1214923"/>
              <a:gd name="connsiteY188" fmla="*/ 1595484 h 1684262"/>
              <a:gd name="connsiteX189" fmla="*/ 812771 w 1214923"/>
              <a:gd name="connsiteY189" fmla="*/ 1652594 h 1684262"/>
              <a:gd name="connsiteX190" fmla="*/ 704225 w 1214923"/>
              <a:gd name="connsiteY190" fmla="*/ 1665256 h 1684262"/>
              <a:gd name="connsiteX191" fmla="*/ 651942 w 1214923"/>
              <a:gd name="connsiteY191" fmla="*/ 1653111 h 1684262"/>
              <a:gd name="connsiteX192" fmla="*/ 811979 w 1214923"/>
              <a:gd name="connsiteY192" fmla="*/ 1595484 h 1684262"/>
              <a:gd name="connsiteX193" fmla="*/ 857863 w 1214923"/>
              <a:gd name="connsiteY193" fmla="*/ 1591056 h 1684262"/>
              <a:gd name="connsiteX194" fmla="*/ 838813 w 1214923"/>
              <a:gd name="connsiteY194" fmla="*/ 1568958 h 1684262"/>
              <a:gd name="connsiteX195" fmla="*/ 836146 w 1214923"/>
              <a:gd name="connsiteY195" fmla="*/ 1564291 h 1684262"/>
              <a:gd name="connsiteX196" fmla="*/ 955179 w 1214923"/>
              <a:gd name="connsiteY196" fmla="*/ 1500720 h 1684262"/>
              <a:gd name="connsiteX197" fmla="*/ 1066493 w 1214923"/>
              <a:gd name="connsiteY197" fmla="*/ 1492065 h 1684262"/>
              <a:gd name="connsiteX198" fmla="*/ 857863 w 1214923"/>
              <a:gd name="connsiteY198" fmla="*/ 1591247 h 1684262"/>
              <a:gd name="connsiteX199" fmla="*/ 857863 w 1214923"/>
              <a:gd name="connsiteY199" fmla="*/ 1591056 h 1684262"/>
              <a:gd name="connsiteX200" fmla="*/ 1054979 w 1214923"/>
              <a:gd name="connsiteY200" fmla="*/ 1445037 h 1684262"/>
              <a:gd name="connsiteX201" fmla="*/ 916632 w 1214923"/>
              <a:gd name="connsiteY201" fmla="*/ 1468184 h 1684262"/>
              <a:gd name="connsiteX202" fmla="*/ 1028170 w 1214923"/>
              <a:gd name="connsiteY202" fmla="*/ 1445228 h 1684262"/>
              <a:gd name="connsiteX203" fmla="*/ 1054979 w 1214923"/>
              <a:gd name="connsiteY203" fmla="*/ 1445037 h 1684262"/>
              <a:gd name="connsiteX204" fmla="*/ 862816 w 1214923"/>
              <a:gd name="connsiteY204" fmla="*/ 1410462 h 1684262"/>
              <a:gd name="connsiteX205" fmla="*/ 647551 w 1214923"/>
              <a:gd name="connsiteY205" fmla="*/ 1448562 h 1684262"/>
              <a:gd name="connsiteX206" fmla="*/ 862816 w 1214923"/>
              <a:gd name="connsiteY206" fmla="*/ 1410653 h 1684262"/>
              <a:gd name="connsiteX207" fmla="*/ 862816 w 1214923"/>
              <a:gd name="connsiteY207" fmla="*/ 1410462 h 1684262"/>
              <a:gd name="connsiteX208" fmla="*/ 689842 w 1214923"/>
              <a:gd name="connsiteY208" fmla="*/ 1391412 h 1684262"/>
              <a:gd name="connsiteX209" fmla="*/ 924347 w 1214923"/>
              <a:gd name="connsiteY209" fmla="*/ 1306830 h 1684262"/>
              <a:gd name="connsiteX210" fmla="*/ 689842 w 1214923"/>
              <a:gd name="connsiteY210" fmla="*/ 1391412 h 1684262"/>
              <a:gd name="connsiteX211" fmla="*/ 1162663 w 1214923"/>
              <a:gd name="connsiteY211" fmla="*/ 1057085 h 1684262"/>
              <a:gd name="connsiteX212" fmla="*/ 1148756 w 1214923"/>
              <a:gd name="connsiteY212" fmla="*/ 1134428 h 1684262"/>
              <a:gd name="connsiteX213" fmla="*/ 1066841 w 1214923"/>
              <a:gd name="connsiteY213" fmla="*/ 1139762 h 1684262"/>
              <a:gd name="connsiteX214" fmla="*/ 1035790 w 1214923"/>
              <a:gd name="connsiteY214" fmla="*/ 1087755 h 1684262"/>
              <a:gd name="connsiteX215" fmla="*/ 1162663 w 1214923"/>
              <a:gd name="connsiteY215" fmla="*/ 1057085 h 1684262"/>
              <a:gd name="connsiteX216" fmla="*/ 987913 w 1214923"/>
              <a:gd name="connsiteY216" fmla="*/ 1181170 h 1684262"/>
              <a:gd name="connsiteX217" fmla="*/ 958923 w 1214923"/>
              <a:gd name="connsiteY217" fmla="*/ 1264444 h 1684262"/>
              <a:gd name="connsiteX218" fmla="*/ 905107 w 1214923"/>
              <a:gd name="connsiteY218" fmla="*/ 1118330 h 1684262"/>
              <a:gd name="connsiteX219" fmla="*/ 987913 w 1214923"/>
              <a:gd name="connsiteY219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71148 w 1214923"/>
              <a:gd name="connsiteY176" fmla="*/ 1618202 h 1684262"/>
              <a:gd name="connsiteX177" fmla="*/ 471148 w 1214923"/>
              <a:gd name="connsiteY177" fmla="*/ 1664399 h 1684262"/>
              <a:gd name="connsiteX178" fmla="*/ 401901 w 1214923"/>
              <a:gd name="connsiteY178" fmla="*/ 1579817 h 1684262"/>
              <a:gd name="connsiteX179" fmla="*/ 582412 w 1214923"/>
              <a:gd name="connsiteY179" fmla="*/ 1645158 h 1684262"/>
              <a:gd name="connsiteX180" fmla="*/ 597035 w 1214923"/>
              <a:gd name="connsiteY180" fmla="*/ 1664464 h 1684262"/>
              <a:gd name="connsiteX181" fmla="*/ 616785 w 1214923"/>
              <a:gd name="connsiteY181" fmla="*/ 1564196 h 1684262"/>
              <a:gd name="connsiteX182" fmla="*/ 555349 w 1214923"/>
              <a:gd name="connsiteY182" fmla="*/ 1541145 h 1684262"/>
              <a:gd name="connsiteX183" fmla="*/ 638597 w 1214923"/>
              <a:gd name="connsiteY183" fmla="*/ 1493520 h 1684262"/>
              <a:gd name="connsiteX184" fmla="*/ 752034 w 1214923"/>
              <a:gd name="connsiteY184" fmla="*/ 1535463 h 1684262"/>
              <a:gd name="connsiteX185" fmla="*/ 616785 w 1214923"/>
              <a:gd name="connsiteY185" fmla="*/ 1564386 h 1684262"/>
              <a:gd name="connsiteX186" fmla="*/ 616785 w 1214923"/>
              <a:gd name="connsiteY186" fmla="*/ 1564196 h 1684262"/>
              <a:gd name="connsiteX187" fmla="*/ 811979 w 1214923"/>
              <a:gd name="connsiteY187" fmla="*/ 1595484 h 1684262"/>
              <a:gd name="connsiteX188" fmla="*/ 812771 w 1214923"/>
              <a:gd name="connsiteY188" fmla="*/ 1652594 h 1684262"/>
              <a:gd name="connsiteX189" fmla="*/ 704225 w 1214923"/>
              <a:gd name="connsiteY189" fmla="*/ 1665256 h 1684262"/>
              <a:gd name="connsiteX190" fmla="*/ 651942 w 1214923"/>
              <a:gd name="connsiteY190" fmla="*/ 1653111 h 1684262"/>
              <a:gd name="connsiteX191" fmla="*/ 811979 w 1214923"/>
              <a:gd name="connsiteY191" fmla="*/ 1595484 h 1684262"/>
              <a:gd name="connsiteX192" fmla="*/ 857863 w 1214923"/>
              <a:gd name="connsiteY192" fmla="*/ 1591056 h 1684262"/>
              <a:gd name="connsiteX193" fmla="*/ 838813 w 1214923"/>
              <a:gd name="connsiteY193" fmla="*/ 1568958 h 1684262"/>
              <a:gd name="connsiteX194" fmla="*/ 836146 w 1214923"/>
              <a:gd name="connsiteY194" fmla="*/ 1564291 h 1684262"/>
              <a:gd name="connsiteX195" fmla="*/ 955179 w 1214923"/>
              <a:gd name="connsiteY195" fmla="*/ 1500720 h 1684262"/>
              <a:gd name="connsiteX196" fmla="*/ 1066493 w 1214923"/>
              <a:gd name="connsiteY196" fmla="*/ 1492065 h 1684262"/>
              <a:gd name="connsiteX197" fmla="*/ 857863 w 1214923"/>
              <a:gd name="connsiteY197" fmla="*/ 1591247 h 1684262"/>
              <a:gd name="connsiteX198" fmla="*/ 857863 w 1214923"/>
              <a:gd name="connsiteY198" fmla="*/ 1591056 h 1684262"/>
              <a:gd name="connsiteX199" fmla="*/ 1054979 w 1214923"/>
              <a:gd name="connsiteY199" fmla="*/ 1445037 h 1684262"/>
              <a:gd name="connsiteX200" fmla="*/ 916632 w 1214923"/>
              <a:gd name="connsiteY200" fmla="*/ 1468184 h 1684262"/>
              <a:gd name="connsiteX201" fmla="*/ 1028170 w 1214923"/>
              <a:gd name="connsiteY201" fmla="*/ 1445228 h 1684262"/>
              <a:gd name="connsiteX202" fmla="*/ 1054979 w 1214923"/>
              <a:gd name="connsiteY202" fmla="*/ 1445037 h 1684262"/>
              <a:gd name="connsiteX203" fmla="*/ 862816 w 1214923"/>
              <a:gd name="connsiteY203" fmla="*/ 1410462 h 1684262"/>
              <a:gd name="connsiteX204" fmla="*/ 647551 w 1214923"/>
              <a:gd name="connsiteY204" fmla="*/ 1448562 h 1684262"/>
              <a:gd name="connsiteX205" fmla="*/ 862816 w 1214923"/>
              <a:gd name="connsiteY205" fmla="*/ 1410653 h 1684262"/>
              <a:gd name="connsiteX206" fmla="*/ 862816 w 1214923"/>
              <a:gd name="connsiteY206" fmla="*/ 1410462 h 1684262"/>
              <a:gd name="connsiteX207" fmla="*/ 689842 w 1214923"/>
              <a:gd name="connsiteY207" fmla="*/ 1391412 h 1684262"/>
              <a:gd name="connsiteX208" fmla="*/ 924347 w 1214923"/>
              <a:gd name="connsiteY208" fmla="*/ 1306830 h 1684262"/>
              <a:gd name="connsiteX209" fmla="*/ 689842 w 1214923"/>
              <a:gd name="connsiteY209" fmla="*/ 1391412 h 1684262"/>
              <a:gd name="connsiteX210" fmla="*/ 1162663 w 1214923"/>
              <a:gd name="connsiteY210" fmla="*/ 1057085 h 1684262"/>
              <a:gd name="connsiteX211" fmla="*/ 1148756 w 1214923"/>
              <a:gd name="connsiteY211" fmla="*/ 1134428 h 1684262"/>
              <a:gd name="connsiteX212" fmla="*/ 1066841 w 1214923"/>
              <a:gd name="connsiteY212" fmla="*/ 1139762 h 1684262"/>
              <a:gd name="connsiteX213" fmla="*/ 1035790 w 1214923"/>
              <a:gd name="connsiteY213" fmla="*/ 1087755 h 1684262"/>
              <a:gd name="connsiteX214" fmla="*/ 1162663 w 1214923"/>
              <a:gd name="connsiteY214" fmla="*/ 1057085 h 1684262"/>
              <a:gd name="connsiteX215" fmla="*/ 987913 w 1214923"/>
              <a:gd name="connsiteY215" fmla="*/ 1181170 h 1684262"/>
              <a:gd name="connsiteX216" fmla="*/ 958923 w 1214923"/>
              <a:gd name="connsiteY216" fmla="*/ 1264444 h 1684262"/>
              <a:gd name="connsiteX217" fmla="*/ 905107 w 1214923"/>
              <a:gd name="connsiteY217" fmla="*/ 1118330 h 1684262"/>
              <a:gd name="connsiteX218" fmla="*/ 987913 w 1214923"/>
              <a:gd name="connsiteY218" fmla="*/ 1181170 h 1684262"/>
              <a:gd name="connsiteX0" fmla="*/ 1193429 w 1214923"/>
              <a:gd name="connsiteY0" fmla="*/ 899446 h 1684262"/>
              <a:gd name="connsiteX1" fmla="*/ 1157319 w 1214923"/>
              <a:gd name="connsiteY1" fmla="*/ 831924 h 1684262"/>
              <a:gd name="connsiteX2" fmla="*/ 1019985 w 1214923"/>
              <a:gd name="connsiteY2" fmla="*/ 885740 h 1684262"/>
              <a:gd name="connsiteX3" fmla="*/ 963019 w 1214923"/>
              <a:gd name="connsiteY3" fmla="*/ 860965 h 1684262"/>
              <a:gd name="connsiteX4" fmla="*/ 1035980 w 1214923"/>
              <a:gd name="connsiteY4" fmla="*/ 795623 h 1684262"/>
              <a:gd name="connsiteX5" fmla="*/ 893772 w 1214923"/>
              <a:gd name="connsiteY5" fmla="*/ 930212 h 1684262"/>
              <a:gd name="connsiteX6" fmla="*/ 951398 w 1214923"/>
              <a:gd name="connsiteY6" fmla="*/ 937927 h 1684262"/>
              <a:gd name="connsiteX7" fmla="*/ 862911 w 1214923"/>
              <a:gd name="connsiteY7" fmla="*/ 964787 h 1684262"/>
              <a:gd name="connsiteX8" fmla="*/ 813000 w 1214923"/>
              <a:gd name="connsiteY8" fmla="*/ 991648 h 1684262"/>
              <a:gd name="connsiteX9" fmla="*/ 905202 w 1214923"/>
              <a:gd name="connsiteY9" fmla="*/ 872585 h 1684262"/>
              <a:gd name="connsiteX10" fmla="*/ 1062841 w 1214923"/>
              <a:gd name="connsiteY10" fmla="*/ 784098 h 1684262"/>
              <a:gd name="connsiteX11" fmla="*/ 1113873 w 1214923"/>
              <a:gd name="connsiteY11" fmla="*/ 670346 h 1684262"/>
              <a:gd name="connsiteX12" fmla="*/ 1028265 w 1214923"/>
              <a:gd name="connsiteY12" fmla="*/ 722567 h 1684262"/>
              <a:gd name="connsiteX13" fmla="*/ 1003881 w 1214923"/>
              <a:gd name="connsiteY13" fmla="*/ 692468 h 1684262"/>
              <a:gd name="connsiteX14" fmla="*/ 1005881 w 1214923"/>
              <a:gd name="connsiteY14" fmla="*/ 661511 h 1684262"/>
              <a:gd name="connsiteX15" fmla="*/ 1065794 w 1214923"/>
              <a:gd name="connsiteY15" fmla="*/ 651415 h 1684262"/>
              <a:gd name="connsiteX16" fmla="*/ 1087938 w 1214923"/>
              <a:gd name="connsiteY16" fmla="*/ 638205 h 1684262"/>
              <a:gd name="connsiteX17" fmla="*/ 739848 w 1214923"/>
              <a:gd name="connsiteY17" fmla="*/ 595694 h 1684262"/>
              <a:gd name="connsiteX18" fmla="*/ 716893 w 1214923"/>
              <a:gd name="connsiteY18" fmla="*/ 318992 h 1684262"/>
              <a:gd name="connsiteX19" fmla="*/ 920537 w 1214923"/>
              <a:gd name="connsiteY19" fmla="*/ 246031 h 1684262"/>
              <a:gd name="connsiteX20" fmla="*/ 682412 w 1214923"/>
              <a:gd name="connsiteY20" fmla="*/ 238316 h 1684262"/>
              <a:gd name="connsiteX21" fmla="*/ 928538 w 1214923"/>
              <a:gd name="connsiteY21" fmla="*/ 226790 h 1684262"/>
              <a:gd name="connsiteX22" fmla="*/ 720893 w 1214923"/>
              <a:gd name="connsiteY22" fmla="*/ 196025 h 1684262"/>
              <a:gd name="connsiteX23" fmla="*/ 736229 w 1214923"/>
              <a:gd name="connsiteY23" fmla="*/ 49911 h 1684262"/>
              <a:gd name="connsiteX24" fmla="*/ 663267 w 1214923"/>
              <a:gd name="connsiteY24" fmla="*/ 0 h 1684262"/>
              <a:gd name="connsiteX25" fmla="*/ 625167 w 1214923"/>
              <a:gd name="connsiteY25" fmla="*/ 103727 h 1684262"/>
              <a:gd name="connsiteX26" fmla="*/ 625167 w 1214923"/>
              <a:gd name="connsiteY26" fmla="*/ 288322 h 1684262"/>
              <a:gd name="connsiteX27" fmla="*/ 336845 w 1214923"/>
              <a:gd name="connsiteY27" fmla="*/ 261366 h 1684262"/>
              <a:gd name="connsiteX28" fmla="*/ 367611 w 1214923"/>
              <a:gd name="connsiteY28" fmla="*/ 307467 h 1684262"/>
              <a:gd name="connsiteX29" fmla="*/ 579066 w 1214923"/>
              <a:gd name="connsiteY29" fmla="*/ 615029 h 1684262"/>
              <a:gd name="connsiteX30" fmla="*/ 263884 w 1214923"/>
              <a:gd name="connsiteY30" fmla="*/ 496585 h 1684262"/>
              <a:gd name="connsiteX31" fmla="*/ 233118 w 1214923"/>
              <a:gd name="connsiteY31" fmla="*/ 714947 h 1684262"/>
              <a:gd name="connsiteX32" fmla="*/ 532965 w 1214923"/>
              <a:gd name="connsiteY32" fmla="*/ 807149 h 1684262"/>
              <a:gd name="connsiteX33" fmla="*/ 502390 w 1214923"/>
              <a:gd name="connsiteY33" fmla="*/ 816184 h 1684262"/>
              <a:gd name="connsiteX34" fmla="*/ 464290 w 1214923"/>
              <a:gd name="connsiteY34" fmla="*/ 772763 h 1684262"/>
              <a:gd name="connsiteX35" fmla="*/ 375231 w 1214923"/>
              <a:gd name="connsiteY35" fmla="*/ 788670 h 1684262"/>
              <a:gd name="connsiteX36" fmla="*/ 418189 w 1214923"/>
              <a:gd name="connsiteY36" fmla="*/ 826770 h 1684262"/>
              <a:gd name="connsiteX37" fmla="*/ 333607 w 1214923"/>
              <a:gd name="connsiteY37" fmla="*/ 826770 h 1684262"/>
              <a:gd name="connsiteX38" fmla="*/ 276457 w 1214923"/>
              <a:gd name="connsiteY38" fmla="*/ 857536 h 1684262"/>
              <a:gd name="connsiteX39" fmla="*/ 288458 w 1214923"/>
              <a:gd name="connsiteY39" fmla="*/ 766001 h 1684262"/>
              <a:gd name="connsiteX40" fmla="*/ 138059 w 1214923"/>
              <a:gd name="connsiteY40" fmla="*/ 911352 h 1684262"/>
              <a:gd name="connsiteX41" fmla="*/ 237976 w 1214923"/>
              <a:gd name="connsiteY41" fmla="*/ 961358 h 1684262"/>
              <a:gd name="connsiteX42" fmla="*/ 75102 w 1214923"/>
              <a:gd name="connsiteY42" fmla="*/ 1025783 h 1684262"/>
              <a:gd name="connsiteX43" fmla="*/ 80432 w 1214923"/>
              <a:gd name="connsiteY43" fmla="*/ 915162 h 1684262"/>
              <a:gd name="connsiteX44" fmla="*/ 91958 w 1214923"/>
              <a:gd name="connsiteY44" fmla="*/ 1107377 h 1684262"/>
              <a:gd name="connsiteX45" fmla="*/ 214925 w 1214923"/>
              <a:gd name="connsiteY45" fmla="*/ 1157383 h 1684262"/>
              <a:gd name="connsiteX46" fmla="*/ 322463 w 1214923"/>
              <a:gd name="connsiteY46" fmla="*/ 1228161 h 1684262"/>
              <a:gd name="connsiteX47" fmla="*/ 235145 w 1214923"/>
              <a:gd name="connsiteY47" fmla="*/ 1221759 h 1684262"/>
              <a:gd name="connsiteX48" fmla="*/ 267875 w 1214923"/>
              <a:gd name="connsiteY48" fmla="*/ 1263023 h 1684262"/>
              <a:gd name="connsiteX49" fmla="*/ 395615 w 1214923"/>
              <a:gd name="connsiteY49" fmla="*/ 1319117 h 1684262"/>
              <a:gd name="connsiteX50" fmla="*/ 322827 w 1214923"/>
              <a:gd name="connsiteY50" fmla="*/ 1338837 h 1684262"/>
              <a:gd name="connsiteX51" fmla="*/ 247492 w 1214923"/>
              <a:gd name="connsiteY51" fmla="*/ 1296725 h 1684262"/>
              <a:gd name="connsiteX52" fmla="*/ 229880 w 1214923"/>
              <a:gd name="connsiteY52" fmla="*/ 1312259 h 1684262"/>
              <a:gd name="connsiteX53" fmla="*/ 146155 w 1214923"/>
              <a:gd name="connsiteY53" fmla="*/ 1230344 h 1684262"/>
              <a:gd name="connsiteX54" fmla="*/ 115389 w 1214923"/>
              <a:gd name="connsiteY54" fmla="*/ 1430369 h 1684262"/>
              <a:gd name="connsiteX55" fmla="*/ 349799 w 1214923"/>
              <a:gd name="connsiteY55" fmla="*/ 1480280 h 1684262"/>
              <a:gd name="connsiteX56" fmla="*/ 299507 w 1214923"/>
              <a:gd name="connsiteY56" fmla="*/ 1464659 h 1684262"/>
              <a:gd name="connsiteX57" fmla="*/ 318374 w 1214923"/>
              <a:gd name="connsiteY57" fmla="*/ 1496562 h 1684262"/>
              <a:gd name="connsiteX58" fmla="*/ 388280 w 1214923"/>
              <a:gd name="connsiteY58" fmla="*/ 1545717 h 1684262"/>
              <a:gd name="connsiteX59" fmla="*/ 348847 w 1214923"/>
              <a:gd name="connsiteY59" fmla="*/ 1542479 h 1684262"/>
              <a:gd name="connsiteX60" fmla="*/ 255883 w 1214923"/>
              <a:gd name="connsiteY60" fmla="*/ 1502664 h 1684262"/>
              <a:gd name="connsiteX61" fmla="*/ 255883 w 1214923"/>
              <a:gd name="connsiteY61" fmla="*/ 1502664 h 1684262"/>
              <a:gd name="connsiteX62" fmla="*/ 239976 w 1214923"/>
              <a:gd name="connsiteY62" fmla="*/ 1484281 h 1684262"/>
              <a:gd name="connsiteX63" fmla="*/ 203495 w 1214923"/>
              <a:gd name="connsiteY63" fmla="*/ 1484281 h 1684262"/>
              <a:gd name="connsiteX64" fmla="*/ 187303 w 1214923"/>
              <a:gd name="connsiteY64" fmla="*/ 1499140 h 1684262"/>
              <a:gd name="connsiteX65" fmla="*/ 490674 w 1214923"/>
              <a:gd name="connsiteY65" fmla="*/ 1673352 h 1684262"/>
              <a:gd name="connsiteX66" fmla="*/ 757374 w 1214923"/>
              <a:gd name="connsiteY66" fmla="*/ 1682401 h 1684262"/>
              <a:gd name="connsiteX67" fmla="*/ 988070 w 1214923"/>
              <a:gd name="connsiteY67" fmla="*/ 1594485 h 1684262"/>
              <a:gd name="connsiteX68" fmla="*/ 1152566 w 1214923"/>
              <a:gd name="connsiteY68" fmla="*/ 1394460 h 1684262"/>
              <a:gd name="connsiteX69" fmla="*/ 918822 w 1214923"/>
              <a:gd name="connsiteY69" fmla="*/ 1363507 h 1684262"/>
              <a:gd name="connsiteX70" fmla="*/ 802904 w 1214923"/>
              <a:gd name="connsiteY70" fmla="*/ 1350454 h 1684262"/>
              <a:gd name="connsiteX71" fmla="*/ 841956 w 1214923"/>
              <a:gd name="connsiteY71" fmla="*/ 1326547 h 1684262"/>
              <a:gd name="connsiteX72" fmla="*/ 1018286 w 1214923"/>
              <a:gd name="connsiteY72" fmla="*/ 1315425 h 1684262"/>
              <a:gd name="connsiteX73" fmla="*/ 980354 w 1214923"/>
              <a:gd name="connsiteY73" fmla="*/ 1268921 h 1684262"/>
              <a:gd name="connsiteX74" fmla="*/ 1091488 w 1214923"/>
              <a:gd name="connsiteY74" fmla="*/ 1221043 h 1684262"/>
              <a:gd name="connsiteX75" fmla="*/ 896580 w 1214923"/>
              <a:gd name="connsiteY75" fmla="*/ 1032638 h 1684262"/>
              <a:gd name="connsiteX76" fmla="*/ 1193429 w 1214923"/>
              <a:gd name="connsiteY76" fmla="*/ 899446 h 1684262"/>
              <a:gd name="connsiteX77" fmla="*/ 759089 w 1214923"/>
              <a:gd name="connsiteY77" fmla="*/ 61246 h 1684262"/>
              <a:gd name="connsiteX78" fmla="*/ 720989 w 1214923"/>
              <a:gd name="connsiteY78" fmla="*/ 145828 h 1684262"/>
              <a:gd name="connsiteX79" fmla="*/ 759089 w 1214923"/>
              <a:gd name="connsiteY79" fmla="*/ 61436 h 1684262"/>
              <a:gd name="connsiteX80" fmla="*/ 759089 w 1214923"/>
              <a:gd name="connsiteY80" fmla="*/ 61246 h 1684262"/>
              <a:gd name="connsiteX81" fmla="*/ 363611 w 1214923"/>
              <a:gd name="connsiteY81" fmla="*/ 545783 h 1684262"/>
              <a:gd name="connsiteX82" fmla="*/ 348275 w 1214923"/>
              <a:gd name="connsiteY82" fmla="*/ 553498 h 1684262"/>
              <a:gd name="connsiteX83" fmla="*/ 363611 w 1214923"/>
              <a:gd name="connsiteY83" fmla="*/ 545783 h 1684262"/>
              <a:gd name="connsiteX84" fmla="*/ 232451 w 1214923"/>
              <a:gd name="connsiteY84" fmla="*/ 523113 h 1684262"/>
              <a:gd name="connsiteX85" fmla="*/ 254694 w 1214923"/>
              <a:gd name="connsiteY85" fmla="*/ 664096 h 1684262"/>
              <a:gd name="connsiteX86" fmla="*/ 232451 w 1214923"/>
              <a:gd name="connsiteY86" fmla="*/ 523113 h 1684262"/>
              <a:gd name="connsiteX87" fmla="*/ 340084 w 1214923"/>
              <a:gd name="connsiteY87" fmla="*/ 692277 h 1684262"/>
              <a:gd name="connsiteX88" fmla="*/ 470767 w 1214923"/>
              <a:gd name="connsiteY88" fmla="*/ 684562 h 1684262"/>
              <a:gd name="connsiteX89" fmla="*/ 340084 w 1214923"/>
              <a:gd name="connsiteY89" fmla="*/ 691896 h 1684262"/>
              <a:gd name="connsiteX90" fmla="*/ 340084 w 1214923"/>
              <a:gd name="connsiteY90" fmla="*/ 692277 h 1684262"/>
              <a:gd name="connsiteX91" fmla="*/ 382375 w 1214923"/>
              <a:gd name="connsiteY91" fmla="*/ 615410 h 1684262"/>
              <a:gd name="connsiteX92" fmla="*/ 516868 w 1214923"/>
              <a:gd name="connsiteY92" fmla="*/ 688372 h 1684262"/>
              <a:gd name="connsiteX93" fmla="*/ 382661 w 1214923"/>
              <a:gd name="connsiteY93" fmla="*/ 615029 h 1684262"/>
              <a:gd name="connsiteX94" fmla="*/ 382375 w 1214923"/>
              <a:gd name="connsiteY94" fmla="*/ 615410 h 1684262"/>
              <a:gd name="connsiteX95" fmla="*/ 201400 w 1214923"/>
              <a:gd name="connsiteY95" fmla="*/ 907542 h 1684262"/>
              <a:gd name="connsiteX96" fmla="*/ 163300 w 1214923"/>
              <a:gd name="connsiteY96" fmla="*/ 838295 h 1684262"/>
              <a:gd name="connsiteX97" fmla="*/ 201686 w 1214923"/>
              <a:gd name="connsiteY97" fmla="*/ 907161 h 1684262"/>
              <a:gd name="connsiteX98" fmla="*/ 201400 w 1214923"/>
              <a:gd name="connsiteY98" fmla="*/ 907542 h 1684262"/>
              <a:gd name="connsiteX99" fmla="*/ 97811 w 1214923"/>
              <a:gd name="connsiteY99" fmla="*/ 1285557 h 1684262"/>
              <a:gd name="connsiteX100" fmla="*/ 123279 w 1214923"/>
              <a:gd name="connsiteY100" fmla="*/ 1264178 h 1684262"/>
              <a:gd name="connsiteX101" fmla="*/ 231975 w 1214923"/>
              <a:gd name="connsiteY101" fmla="*/ 1341501 h 1684262"/>
              <a:gd name="connsiteX102" fmla="*/ 97811 w 1214923"/>
              <a:gd name="connsiteY102" fmla="*/ 1285557 h 1684262"/>
              <a:gd name="connsiteX103" fmla="*/ 232928 w 1214923"/>
              <a:gd name="connsiteY103" fmla="*/ 1376077 h 1684262"/>
              <a:gd name="connsiteX104" fmla="*/ 279029 w 1214923"/>
              <a:gd name="connsiteY104" fmla="*/ 1379887 h 1684262"/>
              <a:gd name="connsiteX105" fmla="*/ 232451 w 1214923"/>
              <a:gd name="connsiteY105" fmla="*/ 1376077 h 1684262"/>
              <a:gd name="connsiteX106" fmla="*/ 232928 w 1214923"/>
              <a:gd name="connsiteY106" fmla="*/ 1376077 h 1684262"/>
              <a:gd name="connsiteX107" fmla="*/ 856244 w 1214923"/>
              <a:gd name="connsiteY107" fmla="*/ 715613 h 1684262"/>
              <a:gd name="connsiteX108" fmla="*/ 817635 w 1214923"/>
              <a:gd name="connsiteY108" fmla="*/ 708913 h 1684262"/>
              <a:gd name="connsiteX109" fmla="*/ 721084 w 1214923"/>
              <a:gd name="connsiteY109" fmla="*/ 657225 h 1684262"/>
              <a:gd name="connsiteX110" fmla="*/ 855767 w 1214923"/>
              <a:gd name="connsiteY110" fmla="*/ 715613 h 1684262"/>
              <a:gd name="connsiteX111" fmla="*/ 856244 w 1214923"/>
              <a:gd name="connsiteY111" fmla="*/ 715613 h 1684262"/>
              <a:gd name="connsiteX112" fmla="*/ 663458 w 1214923"/>
              <a:gd name="connsiteY112" fmla="*/ 722662 h 1684262"/>
              <a:gd name="connsiteX113" fmla="*/ 644408 w 1214923"/>
              <a:gd name="connsiteY113" fmla="*/ 807149 h 1684262"/>
              <a:gd name="connsiteX114" fmla="*/ 662981 w 1214923"/>
              <a:gd name="connsiteY114" fmla="*/ 723138 h 1684262"/>
              <a:gd name="connsiteX115" fmla="*/ 663458 w 1214923"/>
              <a:gd name="connsiteY115" fmla="*/ 722662 h 1684262"/>
              <a:gd name="connsiteX116" fmla="*/ 628882 w 1214923"/>
              <a:gd name="connsiteY116" fmla="*/ 753332 h 1684262"/>
              <a:gd name="connsiteX117" fmla="*/ 655742 w 1214923"/>
              <a:gd name="connsiteY117" fmla="*/ 726472 h 1684262"/>
              <a:gd name="connsiteX118" fmla="*/ 628406 w 1214923"/>
              <a:gd name="connsiteY118" fmla="*/ 753332 h 1684262"/>
              <a:gd name="connsiteX119" fmla="*/ 628882 w 1214923"/>
              <a:gd name="connsiteY119" fmla="*/ 753332 h 1684262"/>
              <a:gd name="connsiteX120" fmla="*/ 771090 w 1214923"/>
              <a:gd name="connsiteY120" fmla="*/ 757237 h 1684262"/>
              <a:gd name="connsiteX121" fmla="*/ 690318 w 1214923"/>
              <a:gd name="connsiteY121" fmla="*/ 822579 h 1684262"/>
              <a:gd name="connsiteX122" fmla="*/ 770614 w 1214923"/>
              <a:gd name="connsiteY122" fmla="*/ 757237 h 1684262"/>
              <a:gd name="connsiteX123" fmla="*/ 771090 w 1214923"/>
              <a:gd name="connsiteY123" fmla="*/ 757237 h 1684262"/>
              <a:gd name="connsiteX124" fmla="*/ 759565 w 1214923"/>
              <a:gd name="connsiteY124" fmla="*/ 538162 h 1684262"/>
              <a:gd name="connsiteX125" fmla="*/ 851767 w 1214923"/>
              <a:gd name="connsiteY125" fmla="*/ 480536 h 1684262"/>
              <a:gd name="connsiteX126" fmla="*/ 759089 w 1214923"/>
              <a:gd name="connsiteY126" fmla="*/ 538067 h 1684262"/>
              <a:gd name="connsiteX127" fmla="*/ 759565 w 1214923"/>
              <a:gd name="connsiteY127" fmla="*/ 538162 h 1684262"/>
              <a:gd name="connsiteX128" fmla="*/ 868213 w 1214923"/>
              <a:gd name="connsiteY128" fmla="*/ 356761 h 1684262"/>
              <a:gd name="connsiteX129" fmla="*/ 812619 w 1214923"/>
              <a:gd name="connsiteY129" fmla="*/ 442055 h 1684262"/>
              <a:gd name="connsiteX130" fmla="*/ 868213 w 1214923"/>
              <a:gd name="connsiteY130" fmla="*/ 356761 h 1684262"/>
              <a:gd name="connsiteX131" fmla="*/ 681841 w 1214923"/>
              <a:gd name="connsiteY131" fmla="*/ 323088 h 1684262"/>
              <a:gd name="connsiteX132" fmla="*/ 758803 w 1214923"/>
              <a:gd name="connsiteY132" fmla="*/ 430816 h 1684262"/>
              <a:gd name="connsiteX133" fmla="*/ 643455 w 1214923"/>
              <a:gd name="connsiteY133" fmla="*/ 396145 h 1684262"/>
              <a:gd name="connsiteX134" fmla="*/ 639550 w 1214923"/>
              <a:gd name="connsiteY134" fmla="*/ 438436 h 1684262"/>
              <a:gd name="connsiteX135" fmla="*/ 682127 w 1214923"/>
              <a:gd name="connsiteY135" fmla="*/ 323088 h 1684262"/>
              <a:gd name="connsiteX136" fmla="*/ 681841 w 1214923"/>
              <a:gd name="connsiteY136" fmla="*/ 323088 h 1684262"/>
              <a:gd name="connsiteX137" fmla="*/ 395477 w 1214923"/>
              <a:gd name="connsiteY137" fmla="*/ 216638 h 1684262"/>
              <a:gd name="connsiteX138" fmla="*/ 432956 w 1214923"/>
              <a:gd name="connsiteY138" fmla="*/ 194566 h 1684262"/>
              <a:gd name="connsiteX139" fmla="*/ 564476 w 1214923"/>
              <a:gd name="connsiteY139" fmla="*/ 247666 h 1684262"/>
              <a:gd name="connsiteX140" fmla="*/ 558873 w 1214923"/>
              <a:gd name="connsiteY140" fmla="*/ 299942 h 1684262"/>
              <a:gd name="connsiteX141" fmla="*/ 395477 w 1214923"/>
              <a:gd name="connsiteY141" fmla="*/ 216638 h 1684262"/>
              <a:gd name="connsiteX142" fmla="*/ 470767 w 1214923"/>
              <a:gd name="connsiteY142" fmla="*/ 361188 h 1684262"/>
              <a:gd name="connsiteX143" fmla="*/ 566874 w 1214923"/>
              <a:gd name="connsiteY143" fmla="*/ 503396 h 1684262"/>
              <a:gd name="connsiteX144" fmla="*/ 470767 w 1214923"/>
              <a:gd name="connsiteY144" fmla="*/ 361188 h 1684262"/>
              <a:gd name="connsiteX145" fmla="*/ 632216 w 1214923"/>
              <a:gd name="connsiteY145" fmla="*/ 475419 h 1684262"/>
              <a:gd name="connsiteX146" fmla="*/ 759089 w 1214923"/>
              <a:gd name="connsiteY146" fmla="*/ 438055 h 1684262"/>
              <a:gd name="connsiteX147" fmla="*/ 640217 w 1214923"/>
              <a:gd name="connsiteY147" fmla="*/ 641593 h 1684262"/>
              <a:gd name="connsiteX148" fmla="*/ 622468 w 1214923"/>
              <a:gd name="connsiteY148" fmla="*/ 453581 h 1684262"/>
              <a:gd name="connsiteX149" fmla="*/ 632216 w 1214923"/>
              <a:gd name="connsiteY149" fmla="*/ 475419 h 1684262"/>
              <a:gd name="connsiteX150" fmla="*/ 686032 w 1214923"/>
              <a:gd name="connsiteY150" fmla="*/ 837819 h 1684262"/>
              <a:gd name="connsiteX151" fmla="*/ 628310 w 1214923"/>
              <a:gd name="connsiteY151" fmla="*/ 930116 h 1684262"/>
              <a:gd name="connsiteX152" fmla="*/ 686032 w 1214923"/>
              <a:gd name="connsiteY152" fmla="*/ 837914 h 1684262"/>
              <a:gd name="connsiteX153" fmla="*/ 686032 w 1214923"/>
              <a:gd name="connsiteY153" fmla="*/ 837819 h 1684262"/>
              <a:gd name="connsiteX154" fmla="*/ 743658 w 1214923"/>
              <a:gd name="connsiteY154" fmla="*/ 1291400 h 1684262"/>
              <a:gd name="connsiteX155" fmla="*/ 547634 w 1214923"/>
              <a:gd name="connsiteY155" fmla="*/ 1206818 h 1684262"/>
              <a:gd name="connsiteX156" fmla="*/ 573446 w 1214923"/>
              <a:gd name="connsiteY156" fmla="*/ 1222439 h 1684262"/>
              <a:gd name="connsiteX157" fmla="*/ 603450 w 1214923"/>
              <a:gd name="connsiteY157" fmla="*/ 1227487 h 1684262"/>
              <a:gd name="connsiteX158" fmla="*/ 743658 w 1214923"/>
              <a:gd name="connsiteY158" fmla="*/ 1291495 h 1684262"/>
              <a:gd name="connsiteX159" fmla="*/ 743658 w 1214923"/>
              <a:gd name="connsiteY159" fmla="*/ 1291400 h 1684262"/>
              <a:gd name="connsiteX160" fmla="*/ 556465 w 1214923"/>
              <a:gd name="connsiteY160" fmla="*/ 950327 h 1684262"/>
              <a:gd name="connsiteX161" fmla="*/ 689842 w 1214923"/>
              <a:gd name="connsiteY161" fmla="*/ 1122236 h 1684262"/>
              <a:gd name="connsiteX162" fmla="*/ 568651 w 1214923"/>
              <a:gd name="connsiteY162" fmla="*/ 984541 h 1684262"/>
              <a:gd name="connsiteX163" fmla="*/ 556465 w 1214923"/>
              <a:gd name="connsiteY163" fmla="*/ 950327 h 1684262"/>
              <a:gd name="connsiteX164" fmla="*/ 351609 w 1214923"/>
              <a:gd name="connsiteY164" fmla="*/ 1045464 h 1684262"/>
              <a:gd name="connsiteX165" fmla="*/ 382375 w 1214923"/>
              <a:gd name="connsiteY165" fmla="*/ 887825 h 1684262"/>
              <a:gd name="connsiteX166" fmla="*/ 351609 w 1214923"/>
              <a:gd name="connsiteY166" fmla="*/ 1045559 h 1684262"/>
              <a:gd name="connsiteX167" fmla="*/ 351609 w 1214923"/>
              <a:gd name="connsiteY167" fmla="*/ 1045464 h 1684262"/>
              <a:gd name="connsiteX168" fmla="*/ 420761 w 1214923"/>
              <a:gd name="connsiteY168" fmla="*/ 1054969 h 1684262"/>
              <a:gd name="connsiteX169" fmla="*/ 605260 w 1214923"/>
              <a:gd name="connsiteY169" fmla="*/ 1180338 h 1684262"/>
              <a:gd name="connsiteX170" fmla="*/ 420761 w 1214923"/>
              <a:gd name="connsiteY170" fmla="*/ 1054969 h 1684262"/>
              <a:gd name="connsiteX171" fmla="*/ 366944 w 1214923"/>
              <a:gd name="connsiteY171" fmla="*/ 1414272 h 1684262"/>
              <a:gd name="connsiteX172" fmla="*/ 597640 w 1214923"/>
              <a:gd name="connsiteY172" fmla="*/ 1460468 h 1684262"/>
              <a:gd name="connsiteX173" fmla="*/ 366944 w 1214923"/>
              <a:gd name="connsiteY173" fmla="*/ 1414463 h 1684262"/>
              <a:gd name="connsiteX174" fmla="*/ 366944 w 1214923"/>
              <a:gd name="connsiteY174" fmla="*/ 1414272 h 1684262"/>
              <a:gd name="connsiteX175" fmla="*/ 597035 w 1214923"/>
              <a:gd name="connsiteY175" fmla="*/ 1664464 h 1684262"/>
              <a:gd name="connsiteX176" fmla="*/ 471148 w 1214923"/>
              <a:gd name="connsiteY176" fmla="*/ 1664399 h 1684262"/>
              <a:gd name="connsiteX177" fmla="*/ 401901 w 1214923"/>
              <a:gd name="connsiteY177" fmla="*/ 1579817 h 1684262"/>
              <a:gd name="connsiteX178" fmla="*/ 582412 w 1214923"/>
              <a:gd name="connsiteY178" fmla="*/ 1645158 h 1684262"/>
              <a:gd name="connsiteX179" fmla="*/ 597035 w 1214923"/>
              <a:gd name="connsiteY179" fmla="*/ 1664464 h 1684262"/>
              <a:gd name="connsiteX180" fmla="*/ 616785 w 1214923"/>
              <a:gd name="connsiteY180" fmla="*/ 1564196 h 1684262"/>
              <a:gd name="connsiteX181" fmla="*/ 555349 w 1214923"/>
              <a:gd name="connsiteY181" fmla="*/ 1541145 h 1684262"/>
              <a:gd name="connsiteX182" fmla="*/ 638597 w 1214923"/>
              <a:gd name="connsiteY182" fmla="*/ 1493520 h 1684262"/>
              <a:gd name="connsiteX183" fmla="*/ 752034 w 1214923"/>
              <a:gd name="connsiteY183" fmla="*/ 1535463 h 1684262"/>
              <a:gd name="connsiteX184" fmla="*/ 616785 w 1214923"/>
              <a:gd name="connsiteY184" fmla="*/ 1564386 h 1684262"/>
              <a:gd name="connsiteX185" fmla="*/ 616785 w 1214923"/>
              <a:gd name="connsiteY185" fmla="*/ 1564196 h 1684262"/>
              <a:gd name="connsiteX186" fmla="*/ 811979 w 1214923"/>
              <a:gd name="connsiteY186" fmla="*/ 1595484 h 1684262"/>
              <a:gd name="connsiteX187" fmla="*/ 812771 w 1214923"/>
              <a:gd name="connsiteY187" fmla="*/ 1652594 h 1684262"/>
              <a:gd name="connsiteX188" fmla="*/ 704225 w 1214923"/>
              <a:gd name="connsiteY188" fmla="*/ 1665256 h 1684262"/>
              <a:gd name="connsiteX189" fmla="*/ 651942 w 1214923"/>
              <a:gd name="connsiteY189" fmla="*/ 1653111 h 1684262"/>
              <a:gd name="connsiteX190" fmla="*/ 811979 w 1214923"/>
              <a:gd name="connsiteY190" fmla="*/ 1595484 h 1684262"/>
              <a:gd name="connsiteX191" fmla="*/ 857863 w 1214923"/>
              <a:gd name="connsiteY191" fmla="*/ 1591056 h 1684262"/>
              <a:gd name="connsiteX192" fmla="*/ 838813 w 1214923"/>
              <a:gd name="connsiteY192" fmla="*/ 1568958 h 1684262"/>
              <a:gd name="connsiteX193" fmla="*/ 836146 w 1214923"/>
              <a:gd name="connsiteY193" fmla="*/ 1564291 h 1684262"/>
              <a:gd name="connsiteX194" fmla="*/ 955179 w 1214923"/>
              <a:gd name="connsiteY194" fmla="*/ 1500720 h 1684262"/>
              <a:gd name="connsiteX195" fmla="*/ 1066493 w 1214923"/>
              <a:gd name="connsiteY195" fmla="*/ 1492065 h 1684262"/>
              <a:gd name="connsiteX196" fmla="*/ 857863 w 1214923"/>
              <a:gd name="connsiteY196" fmla="*/ 1591247 h 1684262"/>
              <a:gd name="connsiteX197" fmla="*/ 857863 w 1214923"/>
              <a:gd name="connsiteY197" fmla="*/ 1591056 h 1684262"/>
              <a:gd name="connsiteX198" fmla="*/ 1054979 w 1214923"/>
              <a:gd name="connsiteY198" fmla="*/ 1445037 h 1684262"/>
              <a:gd name="connsiteX199" fmla="*/ 916632 w 1214923"/>
              <a:gd name="connsiteY199" fmla="*/ 1468184 h 1684262"/>
              <a:gd name="connsiteX200" fmla="*/ 1028170 w 1214923"/>
              <a:gd name="connsiteY200" fmla="*/ 1445228 h 1684262"/>
              <a:gd name="connsiteX201" fmla="*/ 1054979 w 1214923"/>
              <a:gd name="connsiteY201" fmla="*/ 1445037 h 1684262"/>
              <a:gd name="connsiteX202" fmla="*/ 862816 w 1214923"/>
              <a:gd name="connsiteY202" fmla="*/ 1410462 h 1684262"/>
              <a:gd name="connsiteX203" fmla="*/ 647551 w 1214923"/>
              <a:gd name="connsiteY203" fmla="*/ 1448562 h 1684262"/>
              <a:gd name="connsiteX204" fmla="*/ 862816 w 1214923"/>
              <a:gd name="connsiteY204" fmla="*/ 1410653 h 1684262"/>
              <a:gd name="connsiteX205" fmla="*/ 862816 w 1214923"/>
              <a:gd name="connsiteY205" fmla="*/ 1410462 h 1684262"/>
              <a:gd name="connsiteX206" fmla="*/ 689842 w 1214923"/>
              <a:gd name="connsiteY206" fmla="*/ 1391412 h 1684262"/>
              <a:gd name="connsiteX207" fmla="*/ 924347 w 1214923"/>
              <a:gd name="connsiteY207" fmla="*/ 1306830 h 1684262"/>
              <a:gd name="connsiteX208" fmla="*/ 689842 w 1214923"/>
              <a:gd name="connsiteY208" fmla="*/ 1391412 h 1684262"/>
              <a:gd name="connsiteX209" fmla="*/ 1162663 w 1214923"/>
              <a:gd name="connsiteY209" fmla="*/ 1057085 h 1684262"/>
              <a:gd name="connsiteX210" fmla="*/ 1148756 w 1214923"/>
              <a:gd name="connsiteY210" fmla="*/ 1134428 h 1684262"/>
              <a:gd name="connsiteX211" fmla="*/ 1066841 w 1214923"/>
              <a:gd name="connsiteY211" fmla="*/ 1139762 h 1684262"/>
              <a:gd name="connsiteX212" fmla="*/ 1035790 w 1214923"/>
              <a:gd name="connsiteY212" fmla="*/ 1087755 h 1684262"/>
              <a:gd name="connsiteX213" fmla="*/ 1162663 w 1214923"/>
              <a:gd name="connsiteY213" fmla="*/ 1057085 h 1684262"/>
              <a:gd name="connsiteX214" fmla="*/ 987913 w 1214923"/>
              <a:gd name="connsiteY214" fmla="*/ 1181170 h 1684262"/>
              <a:gd name="connsiteX215" fmla="*/ 958923 w 1214923"/>
              <a:gd name="connsiteY215" fmla="*/ 1264444 h 1684262"/>
              <a:gd name="connsiteX216" fmla="*/ 905107 w 1214923"/>
              <a:gd name="connsiteY216" fmla="*/ 1118330 h 1684262"/>
              <a:gd name="connsiteX217" fmla="*/ 987913 w 1214923"/>
              <a:gd name="connsiteY217" fmla="*/ 1181170 h 1684262"/>
              <a:gd name="connsiteX0" fmla="*/ 1193429 w 1214923"/>
              <a:gd name="connsiteY0" fmla="*/ 899446 h 1696811"/>
              <a:gd name="connsiteX1" fmla="*/ 1157319 w 1214923"/>
              <a:gd name="connsiteY1" fmla="*/ 831924 h 1696811"/>
              <a:gd name="connsiteX2" fmla="*/ 1019985 w 1214923"/>
              <a:gd name="connsiteY2" fmla="*/ 885740 h 1696811"/>
              <a:gd name="connsiteX3" fmla="*/ 963019 w 1214923"/>
              <a:gd name="connsiteY3" fmla="*/ 860965 h 1696811"/>
              <a:gd name="connsiteX4" fmla="*/ 1035980 w 1214923"/>
              <a:gd name="connsiteY4" fmla="*/ 795623 h 1696811"/>
              <a:gd name="connsiteX5" fmla="*/ 893772 w 1214923"/>
              <a:gd name="connsiteY5" fmla="*/ 930212 h 1696811"/>
              <a:gd name="connsiteX6" fmla="*/ 951398 w 1214923"/>
              <a:gd name="connsiteY6" fmla="*/ 937927 h 1696811"/>
              <a:gd name="connsiteX7" fmla="*/ 862911 w 1214923"/>
              <a:gd name="connsiteY7" fmla="*/ 964787 h 1696811"/>
              <a:gd name="connsiteX8" fmla="*/ 813000 w 1214923"/>
              <a:gd name="connsiteY8" fmla="*/ 991648 h 1696811"/>
              <a:gd name="connsiteX9" fmla="*/ 905202 w 1214923"/>
              <a:gd name="connsiteY9" fmla="*/ 872585 h 1696811"/>
              <a:gd name="connsiteX10" fmla="*/ 1062841 w 1214923"/>
              <a:gd name="connsiteY10" fmla="*/ 784098 h 1696811"/>
              <a:gd name="connsiteX11" fmla="*/ 1113873 w 1214923"/>
              <a:gd name="connsiteY11" fmla="*/ 670346 h 1696811"/>
              <a:gd name="connsiteX12" fmla="*/ 1028265 w 1214923"/>
              <a:gd name="connsiteY12" fmla="*/ 722567 h 1696811"/>
              <a:gd name="connsiteX13" fmla="*/ 1003881 w 1214923"/>
              <a:gd name="connsiteY13" fmla="*/ 692468 h 1696811"/>
              <a:gd name="connsiteX14" fmla="*/ 1005881 w 1214923"/>
              <a:gd name="connsiteY14" fmla="*/ 661511 h 1696811"/>
              <a:gd name="connsiteX15" fmla="*/ 1065794 w 1214923"/>
              <a:gd name="connsiteY15" fmla="*/ 651415 h 1696811"/>
              <a:gd name="connsiteX16" fmla="*/ 1087938 w 1214923"/>
              <a:gd name="connsiteY16" fmla="*/ 638205 h 1696811"/>
              <a:gd name="connsiteX17" fmla="*/ 739848 w 1214923"/>
              <a:gd name="connsiteY17" fmla="*/ 595694 h 1696811"/>
              <a:gd name="connsiteX18" fmla="*/ 716893 w 1214923"/>
              <a:gd name="connsiteY18" fmla="*/ 318992 h 1696811"/>
              <a:gd name="connsiteX19" fmla="*/ 920537 w 1214923"/>
              <a:gd name="connsiteY19" fmla="*/ 246031 h 1696811"/>
              <a:gd name="connsiteX20" fmla="*/ 682412 w 1214923"/>
              <a:gd name="connsiteY20" fmla="*/ 238316 h 1696811"/>
              <a:gd name="connsiteX21" fmla="*/ 928538 w 1214923"/>
              <a:gd name="connsiteY21" fmla="*/ 226790 h 1696811"/>
              <a:gd name="connsiteX22" fmla="*/ 720893 w 1214923"/>
              <a:gd name="connsiteY22" fmla="*/ 196025 h 1696811"/>
              <a:gd name="connsiteX23" fmla="*/ 736229 w 1214923"/>
              <a:gd name="connsiteY23" fmla="*/ 49911 h 1696811"/>
              <a:gd name="connsiteX24" fmla="*/ 663267 w 1214923"/>
              <a:gd name="connsiteY24" fmla="*/ 0 h 1696811"/>
              <a:gd name="connsiteX25" fmla="*/ 625167 w 1214923"/>
              <a:gd name="connsiteY25" fmla="*/ 103727 h 1696811"/>
              <a:gd name="connsiteX26" fmla="*/ 625167 w 1214923"/>
              <a:gd name="connsiteY26" fmla="*/ 288322 h 1696811"/>
              <a:gd name="connsiteX27" fmla="*/ 336845 w 1214923"/>
              <a:gd name="connsiteY27" fmla="*/ 261366 h 1696811"/>
              <a:gd name="connsiteX28" fmla="*/ 367611 w 1214923"/>
              <a:gd name="connsiteY28" fmla="*/ 307467 h 1696811"/>
              <a:gd name="connsiteX29" fmla="*/ 579066 w 1214923"/>
              <a:gd name="connsiteY29" fmla="*/ 615029 h 1696811"/>
              <a:gd name="connsiteX30" fmla="*/ 263884 w 1214923"/>
              <a:gd name="connsiteY30" fmla="*/ 496585 h 1696811"/>
              <a:gd name="connsiteX31" fmla="*/ 233118 w 1214923"/>
              <a:gd name="connsiteY31" fmla="*/ 714947 h 1696811"/>
              <a:gd name="connsiteX32" fmla="*/ 532965 w 1214923"/>
              <a:gd name="connsiteY32" fmla="*/ 807149 h 1696811"/>
              <a:gd name="connsiteX33" fmla="*/ 502390 w 1214923"/>
              <a:gd name="connsiteY33" fmla="*/ 816184 h 1696811"/>
              <a:gd name="connsiteX34" fmla="*/ 464290 w 1214923"/>
              <a:gd name="connsiteY34" fmla="*/ 772763 h 1696811"/>
              <a:gd name="connsiteX35" fmla="*/ 375231 w 1214923"/>
              <a:gd name="connsiteY35" fmla="*/ 788670 h 1696811"/>
              <a:gd name="connsiteX36" fmla="*/ 418189 w 1214923"/>
              <a:gd name="connsiteY36" fmla="*/ 826770 h 1696811"/>
              <a:gd name="connsiteX37" fmla="*/ 333607 w 1214923"/>
              <a:gd name="connsiteY37" fmla="*/ 826770 h 1696811"/>
              <a:gd name="connsiteX38" fmla="*/ 276457 w 1214923"/>
              <a:gd name="connsiteY38" fmla="*/ 857536 h 1696811"/>
              <a:gd name="connsiteX39" fmla="*/ 288458 w 1214923"/>
              <a:gd name="connsiteY39" fmla="*/ 766001 h 1696811"/>
              <a:gd name="connsiteX40" fmla="*/ 138059 w 1214923"/>
              <a:gd name="connsiteY40" fmla="*/ 911352 h 1696811"/>
              <a:gd name="connsiteX41" fmla="*/ 237976 w 1214923"/>
              <a:gd name="connsiteY41" fmla="*/ 961358 h 1696811"/>
              <a:gd name="connsiteX42" fmla="*/ 75102 w 1214923"/>
              <a:gd name="connsiteY42" fmla="*/ 1025783 h 1696811"/>
              <a:gd name="connsiteX43" fmla="*/ 80432 w 1214923"/>
              <a:gd name="connsiteY43" fmla="*/ 915162 h 1696811"/>
              <a:gd name="connsiteX44" fmla="*/ 91958 w 1214923"/>
              <a:gd name="connsiteY44" fmla="*/ 1107377 h 1696811"/>
              <a:gd name="connsiteX45" fmla="*/ 214925 w 1214923"/>
              <a:gd name="connsiteY45" fmla="*/ 1157383 h 1696811"/>
              <a:gd name="connsiteX46" fmla="*/ 322463 w 1214923"/>
              <a:gd name="connsiteY46" fmla="*/ 1228161 h 1696811"/>
              <a:gd name="connsiteX47" fmla="*/ 235145 w 1214923"/>
              <a:gd name="connsiteY47" fmla="*/ 1221759 h 1696811"/>
              <a:gd name="connsiteX48" fmla="*/ 267875 w 1214923"/>
              <a:gd name="connsiteY48" fmla="*/ 1263023 h 1696811"/>
              <a:gd name="connsiteX49" fmla="*/ 395615 w 1214923"/>
              <a:gd name="connsiteY49" fmla="*/ 1319117 h 1696811"/>
              <a:gd name="connsiteX50" fmla="*/ 322827 w 1214923"/>
              <a:gd name="connsiteY50" fmla="*/ 1338837 h 1696811"/>
              <a:gd name="connsiteX51" fmla="*/ 247492 w 1214923"/>
              <a:gd name="connsiteY51" fmla="*/ 1296725 h 1696811"/>
              <a:gd name="connsiteX52" fmla="*/ 229880 w 1214923"/>
              <a:gd name="connsiteY52" fmla="*/ 1312259 h 1696811"/>
              <a:gd name="connsiteX53" fmla="*/ 146155 w 1214923"/>
              <a:gd name="connsiteY53" fmla="*/ 1230344 h 1696811"/>
              <a:gd name="connsiteX54" fmla="*/ 115389 w 1214923"/>
              <a:gd name="connsiteY54" fmla="*/ 1430369 h 1696811"/>
              <a:gd name="connsiteX55" fmla="*/ 349799 w 1214923"/>
              <a:gd name="connsiteY55" fmla="*/ 1480280 h 1696811"/>
              <a:gd name="connsiteX56" fmla="*/ 299507 w 1214923"/>
              <a:gd name="connsiteY56" fmla="*/ 1464659 h 1696811"/>
              <a:gd name="connsiteX57" fmla="*/ 318374 w 1214923"/>
              <a:gd name="connsiteY57" fmla="*/ 1496562 h 1696811"/>
              <a:gd name="connsiteX58" fmla="*/ 388280 w 1214923"/>
              <a:gd name="connsiteY58" fmla="*/ 1545717 h 1696811"/>
              <a:gd name="connsiteX59" fmla="*/ 348847 w 1214923"/>
              <a:gd name="connsiteY59" fmla="*/ 1542479 h 1696811"/>
              <a:gd name="connsiteX60" fmla="*/ 255883 w 1214923"/>
              <a:gd name="connsiteY60" fmla="*/ 1502664 h 1696811"/>
              <a:gd name="connsiteX61" fmla="*/ 255883 w 1214923"/>
              <a:gd name="connsiteY61" fmla="*/ 1502664 h 1696811"/>
              <a:gd name="connsiteX62" fmla="*/ 239976 w 1214923"/>
              <a:gd name="connsiteY62" fmla="*/ 1484281 h 1696811"/>
              <a:gd name="connsiteX63" fmla="*/ 203495 w 1214923"/>
              <a:gd name="connsiteY63" fmla="*/ 1484281 h 1696811"/>
              <a:gd name="connsiteX64" fmla="*/ 187303 w 1214923"/>
              <a:gd name="connsiteY64" fmla="*/ 1499140 h 1696811"/>
              <a:gd name="connsiteX65" fmla="*/ 480925 w 1214923"/>
              <a:gd name="connsiteY65" fmla="*/ 1687975 h 1696811"/>
              <a:gd name="connsiteX66" fmla="*/ 757374 w 1214923"/>
              <a:gd name="connsiteY66" fmla="*/ 1682401 h 1696811"/>
              <a:gd name="connsiteX67" fmla="*/ 988070 w 1214923"/>
              <a:gd name="connsiteY67" fmla="*/ 1594485 h 1696811"/>
              <a:gd name="connsiteX68" fmla="*/ 1152566 w 1214923"/>
              <a:gd name="connsiteY68" fmla="*/ 1394460 h 1696811"/>
              <a:gd name="connsiteX69" fmla="*/ 918822 w 1214923"/>
              <a:gd name="connsiteY69" fmla="*/ 1363507 h 1696811"/>
              <a:gd name="connsiteX70" fmla="*/ 802904 w 1214923"/>
              <a:gd name="connsiteY70" fmla="*/ 1350454 h 1696811"/>
              <a:gd name="connsiteX71" fmla="*/ 841956 w 1214923"/>
              <a:gd name="connsiteY71" fmla="*/ 1326547 h 1696811"/>
              <a:gd name="connsiteX72" fmla="*/ 1018286 w 1214923"/>
              <a:gd name="connsiteY72" fmla="*/ 1315425 h 1696811"/>
              <a:gd name="connsiteX73" fmla="*/ 980354 w 1214923"/>
              <a:gd name="connsiteY73" fmla="*/ 1268921 h 1696811"/>
              <a:gd name="connsiteX74" fmla="*/ 1091488 w 1214923"/>
              <a:gd name="connsiteY74" fmla="*/ 1221043 h 1696811"/>
              <a:gd name="connsiteX75" fmla="*/ 896580 w 1214923"/>
              <a:gd name="connsiteY75" fmla="*/ 1032638 h 1696811"/>
              <a:gd name="connsiteX76" fmla="*/ 1193429 w 1214923"/>
              <a:gd name="connsiteY76" fmla="*/ 899446 h 1696811"/>
              <a:gd name="connsiteX77" fmla="*/ 759089 w 1214923"/>
              <a:gd name="connsiteY77" fmla="*/ 61246 h 1696811"/>
              <a:gd name="connsiteX78" fmla="*/ 720989 w 1214923"/>
              <a:gd name="connsiteY78" fmla="*/ 145828 h 1696811"/>
              <a:gd name="connsiteX79" fmla="*/ 759089 w 1214923"/>
              <a:gd name="connsiteY79" fmla="*/ 61436 h 1696811"/>
              <a:gd name="connsiteX80" fmla="*/ 759089 w 1214923"/>
              <a:gd name="connsiteY80" fmla="*/ 61246 h 1696811"/>
              <a:gd name="connsiteX81" fmla="*/ 363611 w 1214923"/>
              <a:gd name="connsiteY81" fmla="*/ 545783 h 1696811"/>
              <a:gd name="connsiteX82" fmla="*/ 348275 w 1214923"/>
              <a:gd name="connsiteY82" fmla="*/ 553498 h 1696811"/>
              <a:gd name="connsiteX83" fmla="*/ 363611 w 1214923"/>
              <a:gd name="connsiteY83" fmla="*/ 545783 h 1696811"/>
              <a:gd name="connsiteX84" fmla="*/ 232451 w 1214923"/>
              <a:gd name="connsiteY84" fmla="*/ 523113 h 1696811"/>
              <a:gd name="connsiteX85" fmla="*/ 254694 w 1214923"/>
              <a:gd name="connsiteY85" fmla="*/ 664096 h 1696811"/>
              <a:gd name="connsiteX86" fmla="*/ 232451 w 1214923"/>
              <a:gd name="connsiteY86" fmla="*/ 523113 h 1696811"/>
              <a:gd name="connsiteX87" fmla="*/ 340084 w 1214923"/>
              <a:gd name="connsiteY87" fmla="*/ 692277 h 1696811"/>
              <a:gd name="connsiteX88" fmla="*/ 470767 w 1214923"/>
              <a:gd name="connsiteY88" fmla="*/ 684562 h 1696811"/>
              <a:gd name="connsiteX89" fmla="*/ 340084 w 1214923"/>
              <a:gd name="connsiteY89" fmla="*/ 691896 h 1696811"/>
              <a:gd name="connsiteX90" fmla="*/ 340084 w 1214923"/>
              <a:gd name="connsiteY90" fmla="*/ 692277 h 1696811"/>
              <a:gd name="connsiteX91" fmla="*/ 382375 w 1214923"/>
              <a:gd name="connsiteY91" fmla="*/ 615410 h 1696811"/>
              <a:gd name="connsiteX92" fmla="*/ 516868 w 1214923"/>
              <a:gd name="connsiteY92" fmla="*/ 688372 h 1696811"/>
              <a:gd name="connsiteX93" fmla="*/ 382661 w 1214923"/>
              <a:gd name="connsiteY93" fmla="*/ 615029 h 1696811"/>
              <a:gd name="connsiteX94" fmla="*/ 382375 w 1214923"/>
              <a:gd name="connsiteY94" fmla="*/ 615410 h 1696811"/>
              <a:gd name="connsiteX95" fmla="*/ 201400 w 1214923"/>
              <a:gd name="connsiteY95" fmla="*/ 907542 h 1696811"/>
              <a:gd name="connsiteX96" fmla="*/ 163300 w 1214923"/>
              <a:gd name="connsiteY96" fmla="*/ 838295 h 1696811"/>
              <a:gd name="connsiteX97" fmla="*/ 201686 w 1214923"/>
              <a:gd name="connsiteY97" fmla="*/ 907161 h 1696811"/>
              <a:gd name="connsiteX98" fmla="*/ 201400 w 1214923"/>
              <a:gd name="connsiteY98" fmla="*/ 907542 h 1696811"/>
              <a:gd name="connsiteX99" fmla="*/ 97811 w 1214923"/>
              <a:gd name="connsiteY99" fmla="*/ 1285557 h 1696811"/>
              <a:gd name="connsiteX100" fmla="*/ 123279 w 1214923"/>
              <a:gd name="connsiteY100" fmla="*/ 1264178 h 1696811"/>
              <a:gd name="connsiteX101" fmla="*/ 231975 w 1214923"/>
              <a:gd name="connsiteY101" fmla="*/ 1341501 h 1696811"/>
              <a:gd name="connsiteX102" fmla="*/ 97811 w 1214923"/>
              <a:gd name="connsiteY102" fmla="*/ 1285557 h 1696811"/>
              <a:gd name="connsiteX103" fmla="*/ 232928 w 1214923"/>
              <a:gd name="connsiteY103" fmla="*/ 1376077 h 1696811"/>
              <a:gd name="connsiteX104" fmla="*/ 279029 w 1214923"/>
              <a:gd name="connsiteY104" fmla="*/ 1379887 h 1696811"/>
              <a:gd name="connsiteX105" fmla="*/ 232451 w 1214923"/>
              <a:gd name="connsiteY105" fmla="*/ 1376077 h 1696811"/>
              <a:gd name="connsiteX106" fmla="*/ 232928 w 1214923"/>
              <a:gd name="connsiteY106" fmla="*/ 1376077 h 1696811"/>
              <a:gd name="connsiteX107" fmla="*/ 856244 w 1214923"/>
              <a:gd name="connsiteY107" fmla="*/ 715613 h 1696811"/>
              <a:gd name="connsiteX108" fmla="*/ 817635 w 1214923"/>
              <a:gd name="connsiteY108" fmla="*/ 708913 h 1696811"/>
              <a:gd name="connsiteX109" fmla="*/ 721084 w 1214923"/>
              <a:gd name="connsiteY109" fmla="*/ 657225 h 1696811"/>
              <a:gd name="connsiteX110" fmla="*/ 855767 w 1214923"/>
              <a:gd name="connsiteY110" fmla="*/ 715613 h 1696811"/>
              <a:gd name="connsiteX111" fmla="*/ 856244 w 1214923"/>
              <a:gd name="connsiteY111" fmla="*/ 715613 h 1696811"/>
              <a:gd name="connsiteX112" fmla="*/ 663458 w 1214923"/>
              <a:gd name="connsiteY112" fmla="*/ 722662 h 1696811"/>
              <a:gd name="connsiteX113" fmla="*/ 644408 w 1214923"/>
              <a:gd name="connsiteY113" fmla="*/ 807149 h 1696811"/>
              <a:gd name="connsiteX114" fmla="*/ 662981 w 1214923"/>
              <a:gd name="connsiteY114" fmla="*/ 723138 h 1696811"/>
              <a:gd name="connsiteX115" fmla="*/ 663458 w 1214923"/>
              <a:gd name="connsiteY115" fmla="*/ 722662 h 1696811"/>
              <a:gd name="connsiteX116" fmla="*/ 628882 w 1214923"/>
              <a:gd name="connsiteY116" fmla="*/ 753332 h 1696811"/>
              <a:gd name="connsiteX117" fmla="*/ 655742 w 1214923"/>
              <a:gd name="connsiteY117" fmla="*/ 726472 h 1696811"/>
              <a:gd name="connsiteX118" fmla="*/ 628406 w 1214923"/>
              <a:gd name="connsiteY118" fmla="*/ 753332 h 1696811"/>
              <a:gd name="connsiteX119" fmla="*/ 628882 w 1214923"/>
              <a:gd name="connsiteY119" fmla="*/ 753332 h 1696811"/>
              <a:gd name="connsiteX120" fmla="*/ 771090 w 1214923"/>
              <a:gd name="connsiteY120" fmla="*/ 757237 h 1696811"/>
              <a:gd name="connsiteX121" fmla="*/ 690318 w 1214923"/>
              <a:gd name="connsiteY121" fmla="*/ 822579 h 1696811"/>
              <a:gd name="connsiteX122" fmla="*/ 770614 w 1214923"/>
              <a:gd name="connsiteY122" fmla="*/ 757237 h 1696811"/>
              <a:gd name="connsiteX123" fmla="*/ 771090 w 1214923"/>
              <a:gd name="connsiteY123" fmla="*/ 757237 h 1696811"/>
              <a:gd name="connsiteX124" fmla="*/ 759565 w 1214923"/>
              <a:gd name="connsiteY124" fmla="*/ 538162 h 1696811"/>
              <a:gd name="connsiteX125" fmla="*/ 851767 w 1214923"/>
              <a:gd name="connsiteY125" fmla="*/ 480536 h 1696811"/>
              <a:gd name="connsiteX126" fmla="*/ 759089 w 1214923"/>
              <a:gd name="connsiteY126" fmla="*/ 538067 h 1696811"/>
              <a:gd name="connsiteX127" fmla="*/ 759565 w 1214923"/>
              <a:gd name="connsiteY127" fmla="*/ 538162 h 1696811"/>
              <a:gd name="connsiteX128" fmla="*/ 868213 w 1214923"/>
              <a:gd name="connsiteY128" fmla="*/ 356761 h 1696811"/>
              <a:gd name="connsiteX129" fmla="*/ 812619 w 1214923"/>
              <a:gd name="connsiteY129" fmla="*/ 442055 h 1696811"/>
              <a:gd name="connsiteX130" fmla="*/ 868213 w 1214923"/>
              <a:gd name="connsiteY130" fmla="*/ 356761 h 1696811"/>
              <a:gd name="connsiteX131" fmla="*/ 681841 w 1214923"/>
              <a:gd name="connsiteY131" fmla="*/ 323088 h 1696811"/>
              <a:gd name="connsiteX132" fmla="*/ 758803 w 1214923"/>
              <a:gd name="connsiteY132" fmla="*/ 430816 h 1696811"/>
              <a:gd name="connsiteX133" fmla="*/ 643455 w 1214923"/>
              <a:gd name="connsiteY133" fmla="*/ 396145 h 1696811"/>
              <a:gd name="connsiteX134" fmla="*/ 639550 w 1214923"/>
              <a:gd name="connsiteY134" fmla="*/ 438436 h 1696811"/>
              <a:gd name="connsiteX135" fmla="*/ 682127 w 1214923"/>
              <a:gd name="connsiteY135" fmla="*/ 323088 h 1696811"/>
              <a:gd name="connsiteX136" fmla="*/ 681841 w 1214923"/>
              <a:gd name="connsiteY136" fmla="*/ 323088 h 1696811"/>
              <a:gd name="connsiteX137" fmla="*/ 395477 w 1214923"/>
              <a:gd name="connsiteY137" fmla="*/ 216638 h 1696811"/>
              <a:gd name="connsiteX138" fmla="*/ 432956 w 1214923"/>
              <a:gd name="connsiteY138" fmla="*/ 194566 h 1696811"/>
              <a:gd name="connsiteX139" fmla="*/ 564476 w 1214923"/>
              <a:gd name="connsiteY139" fmla="*/ 247666 h 1696811"/>
              <a:gd name="connsiteX140" fmla="*/ 558873 w 1214923"/>
              <a:gd name="connsiteY140" fmla="*/ 299942 h 1696811"/>
              <a:gd name="connsiteX141" fmla="*/ 395477 w 1214923"/>
              <a:gd name="connsiteY141" fmla="*/ 216638 h 1696811"/>
              <a:gd name="connsiteX142" fmla="*/ 470767 w 1214923"/>
              <a:gd name="connsiteY142" fmla="*/ 361188 h 1696811"/>
              <a:gd name="connsiteX143" fmla="*/ 566874 w 1214923"/>
              <a:gd name="connsiteY143" fmla="*/ 503396 h 1696811"/>
              <a:gd name="connsiteX144" fmla="*/ 470767 w 1214923"/>
              <a:gd name="connsiteY144" fmla="*/ 361188 h 1696811"/>
              <a:gd name="connsiteX145" fmla="*/ 632216 w 1214923"/>
              <a:gd name="connsiteY145" fmla="*/ 475419 h 1696811"/>
              <a:gd name="connsiteX146" fmla="*/ 759089 w 1214923"/>
              <a:gd name="connsiteY146" fmla="*/ 438055 h 1696811"/>
              <a:gd name="connsiteX147" fmla="*/ 640217 w 1214923"/>
              <a:gd name="connsiteY147" fmla="*/ 641593 h 1696811"/>
              <a:gd name="connsiteX148" fmla="*/ 622468 w 1214923"/>
              <a:gd name="connsiteY148" fmla="*/ 453581 h 1696811"/>
              <a:gd name="connsiteX149" fmla="*/ 632216 w 1214923"/>
              <a:gd name="connsiteY149" fmla="*/ 475419 h 1696811"/>
              <a:gd name="connsiteX150" fmla="*/ 686032 w 1214923"/>
              <a:gd name="connsiteY150" fmla="*/ 837819 h 1696811"/>
              <a:gd name="connsiteX151" fmla="*/ 628310 w 1214923"/>
              <a:gd name="connsiteY151" fmla="*/ 930116 h 1696811"/>
              <a:gd name="connsiteX152" fmla="*/ 686032 w 1214923"/>
              <a:gd name="connsiteY152" fmla="*/ 837914 h 1696811"/>
              <a:gd name="connsiteX153" fmla="*/ 686032 w 1214923"/>
              <a:gd name="connsiteY153" fmla="*/ 837819 h 1696811"/>
              <a:gd name="connsiteX154" fmla="*/ 743658 w 1214923"/>
              <a:gd name="connsiteY154" fmla="*/ 1291400 h 1696811"/>
              <a:gd name="connsiteX155" fmla="*/ 547634 w 1214923"/>
              <a:gd name="connsiteY155" fmla="*/ 1206818 h 1696811"/>
              <a:gd name="connsiteX156" fmla="*/ 573446 w 1214923"/>
              <a:gd name="connsiteY156" fmla="*/ 1222439 h 1696811"/>
              <a:gd name="connsiteX157" fmla="*/ 603450 w 1214923"/>
              <a:gd name="connsiteY157" fmla="*/ 1227487 h 1696811"/>
              <a:gd name="connsiteX158" fmla="*/ 743658 w 1214923"/>
              <a:gd name="connsiteY158" fmla="*/ 1291495 h 1696811"/>
              <a:gd name="connsiteX159" fmla="*/ 743658 w 1214923"/>
              <a:gd name="connsiteY159" fmla="*/ 1291400 h 1696811"/>
              <a:gd name="connsiteX160" fmla="*/ 556465 w 1214923"/>
              <a:gd name="connsiteY160" fmla="*/ 950327 h 1696811"/>
              <a:gd name="connsiteX161" fmla="*/ 689842 w 1214923"/>
              <a:gd name="connsiteY161" fmla="*/ 1122236 h 1696811"/>
              <a:gd name="connsiteX162" fmla="*/ 568651 w 1214923"/>
              <a:gd name="connsiteY162" fmla="*/ 984541 h 1696811"/>
              <a:gd name="connsiteX163" fmla="*/ 556465 w 1214923"/>
              <a:gd name="connsiteY163" fmla="*/ 950327 h 1696811"/>
              <a:gd name="connsiteX164" fmla="*/ 351609 w 1214923"/>
              <a:gd name="connsiteY164" fmla="*/ 1045464 h 1696811"/>
              <a:gd name="connsiteX165" fmla="*/ 382375 w 1214923"/>
              <a:gd name="connsiteY165" fmla="*/ 887825 h 1696811"/>
              <a:gd name="connsiteX166" fmla="*/ 351609 w 1214923"/>
              <a:gd name="connsiteY166" fmla="*/ 1045559 h 1696811"/>
              <a:gd name="connsiteX167" fmla="*/ 351609 w 1214923"/>
              <a:gd name="connsiteY167" fmla="*/ 1045464 h 1696811"/>
              <a:gd name="connsiteX168" fmla="*/ 420761 w 1214923"/>
              <a:gd name="connsiteY168" fmla="*/ 1054969 h 1696811"/>
              <a:gd name="connsiteX169" fmla="*/ 605260 w 1214923"/>
              <a:gd name="connsiteY169" fmla="*/ 1180338 h 1696811"/>
              <a:gd name="connsiteX170" fmla="*/ 420761 w 1214923"/>
              <a:gd name="connsiteY170" fmla="*/ 1054969 h 1696811"/>
              <a:gd name="connsiteX171" fmla="*/ 366944 w 1214923"/>
              <a:gd name="connsiteY171" fmla="*/ 1414272 h 1696811"/>
              <a:gd name="connsiteX172" fmla="*/ 597640 w 1214923"/>
              <a:gd name="connsiteY172" fmla="*/ 1460468 h 1696811"/>
              <a:gd name="connsiteX173" fmla="*/ 366944 w 1214923"/>
              <a:gd name="connsiteY173" fmla="*/ 1414463 h 1696811"/>
              <a:gd name="connsiteX174" fmla="*/ 366944 w 1214923"/>
              <a:gd name="connsiteY174" fmla="*/ 1414272 h 1696811"/>
              <a:gd name="connsiteX175" fmla="*/ 597035 w 1214923"/>
              <a:gd name="connsiteY175" fmla="*/ 1664464 h 1696811"/>
              <a:gd name="connsiteX176" fmla="*/ 471148 w 1214923"/>
              <a:gd name="connsiteY176" fmla="*/ 1664399 h 1696811"/>
              <a:gd name="connsiteX177" fmla="*/ 401901 w 1214923"/>
              <a:gd name="connsiteY177" fmla="*/ 1579817 h 1696811"/>
              <a:gd name="connsiteX178" fmla="*/ 582412 w 1214923"/>
              <a:gd name="connsiteY178" fmla="*/ 1645158 h 1696811"/>
              <a:gd name="connsiteX179" fmla="*/ 597035 w 1214923"/>
              <a:gd name="connsiteY179" fmla="*/ 1664464 h 1696811"/>
              <a:gd name="connsiteX180" fmla="*/ 616785 w 1214923"/>
              <a:gd name="connsiteY180" fmla="*/ 1564196 h 1696811"/>
              <a:gd name="connsiteX181" fmla="*/ 555349 w 1214923"/>
              <a:gd name="connsiteY181" fmla="*/ 1541145 h 1696811"/>
              <a:gd name="connsiteX182" fmla="*/ 638597 w 1214923"/>
              <a:gd name="connsiteY182" fmla="*/ 1493520 h 1696811"/>
              <a:gd name="connsiteX183" fmla="*/ 752034 w 1214923"/>
              <a:gd name="connsiteY183" fmla="*/ 1535463 h 1696811"/>
              <a:gd name="connsiteX184" fmla="*/ 616785 w 1214923"/>
              <a:gd name="connsiteY184" fmla="*/ 1564386 h 1696811"/>
              <a:gd name="connsiteX185" fmla="*/ 616785 w 1214923"/>
              <a:gd name="connsiteY185" fmla="*/ 1564196 h 1696811"/>
              <a:gd name="connsiteX186" fmla="*/ 811979 w 1214923"/>
              <a:gd name="connsiteY186" fmla="*/ 1595484 h 1696811"/>
              <a:gd name="connsiteX187" fmla="*/ 812771 w 1214923"/>
              <a:gd name="connsiteY187" fmla="*/ 1652594 h 1696811"/>
              <a:gd name="connsiteX188" fmla="*/ 704225 w 1214923"/>
              <a:gd name="connsiteY188" fmla="*/ 1665256 h 1696811"/>
              <a:gd name="connsiteX189" fmla="*/ 651942 w 1214923"/>
              <a:gd name="connsiteY189" fmla="*/ 1653111 h 1696811"/>
              <a:gd name="connsiteX190" fmla="*/ 811979 w 1214923"/>
              <a:gd name="connsiteY190" fmla="*/ 1595484 h 1696811"/>
              <a:gd name="connsiteX191" fmla="*/ 857863 w 1214923"/>
              <a:gd name="connsiteY191" fmla="*/ 1591056 h 1696811"/>
              <a:gd name="connsiteX192" fmla="*/ 838813 w 1214923"/>
              <a:gd name="connsiteY192" fmla="*/ 1568958 h 1696811"/>
              <a:gd name="connsiteX193" fmla="*/ 836146 w 1214923"/>
              <a:gd name="connsiteY193" fmla="*/ 1564291 h 1696811"/>
              <a:gd name="connsiteX194" fmla="*/ 955179 w 1214923"/>
              <a:gd name="connsiteY194" fmla="*/ 1500720 h 1696811"/>
              <a:gd name="connsiteX195" fmla="*/ 1066493 w 1214923"/>
              <a:gd name="connsiteY195" fmla="*/ 1492065 h 1696811"/>
              <a:gd name="connsiteX196" fmla="*/ 857863 w 1214923"/>
              <a:gd name="connsiteY196" fmla="*/ 1591247 h 1696811"/>
              <a:gd name="connsiteX197" fmla="*/ 857863 w 1214923"/>
              <a:gd name="connsiteY197" fmla="*/ 1591056 h 1696811"/>
              <a:gd name="connsiteX198" fmla="*/ 1054979 w 1214923"/>
              <a:gd name="connsiteY198" fmla="*/ 1445037 h 1696811"/>
              <a:gd name="connsiteX199" fmla="*/ 916632 w 1214923"/>
              <a:gd name="connsiteY199" fmla="*/ 1468184 h 1696811"/>
              <a:gd name="connsiteX200" fmla="*/ 1028170 w 1214923"/>
              <a:gd name="connsiteY200" fmla="*/ 1445228 h 1696811"/>
              <a:gd name="connsiteX201" fmla="*/ 1054979 w 1214923"/>
              <a:gd name="connsiteY201" fmla="*/ 1445037 h 1696811"/>
              <a:gd name="connsiteX202" fmla="*/ 862816 w 1214923"/>
              <a:gd name="connsiteY202" fmla="*/ 1410462 h 1696811"/>
              <a:gd name="connsiteX203" fmla="*/ 647551 w 1214923"/>
              <a:gd name="connsiteY203" fmla="*/ 1448562 h 1696811"/>
              <a:gd name="connsiteX204" fmla="*/ 862816 w 1214923"/>
              <a:gd name="connsiteY204" fmla="*/ 1410653 h 1696811"/>
              <a:gd name="connsiteX205" fmla="*/ 862816 w 1214923"/>
              <a:gd name="connsiteY205" fmla="*/ 1410462 h 1696811"/>
              <a:gd name="connsiteX206" fmla="*/ 689842 w 1214923"/>
              <a:gd name="connsiteY206" fmla="*/ 1391412 h 1696811"/>
              <a:gd name="connsiteX207" fmla="*/ 924347 w 1214923"/>
              <a:gd name="connsiteY207" fmla="*/ 1306830 h 1696811"/>
              <a:gd name="connsiteX208" fmla="*/ 689842 w 1214923"/>
              <a:gd name="connsiteY208" fmla="*/ 1391412 h 1696811"/>
              <a:gd name="connsiteX209" fmla="*/ 1162663 w 1214923"/>
              <a:gd name="connsiteY209" fmla="*/ 1057085 h 1696811"/>
              <a:gd name="connsiteX210" fmla="*/ 1148756 w 1214923"/>
              <a:gd name="connsiteY210" fmla="*/ 1134428 h 1696811"/>
              <a:gd name="connsiteX211" fmla="*/ 1066841 w 1214923"/>
              <a:gd name="connsiteY211" fmla="*/ 1139762 h 1696811"/>
              <a:gd name="connsiteX212" fmla="*/ 1035790 w 1214923"/>
              <a:gd name="connsiteY212" fmla="*/ 1087755 h 1696811"/>
              <a:gd name="connsiteX213" fmla="*/ 1162663 w 1214923"/>
              <a:gd name="connsiteY213" fmla="*/ 1057085 h 1696811"/>
              <a:gd name="connsiteX214" fmla="*/ 987913 w 1214923"/>
              <a:gd name="connsiteY214" fmla="*/ 1181170 h 1696811"/>
              <a:gd name="connsiteX215" fmla="*/ 958923 w 1214923"/>
              <a:gd name="connsiteY215" fmla="*/ 1264444 h 1696811"/>
              <a:gd name="connsiteX216" fmla="*/ 905107 w 1214923"/>
              <a:gd name="connsiteY216" fmla="*/ 1118330 h 1696811"/>
              <a:gd name="connsiteX217" fmla="*/ 987913 w 1214923"/>
              <a:gd name="connsiteY217" fmla="*/ 1181170 h 1696811"/>
              <a:gd name="connsiteX0" fmla="*/ 1193429 w 1214923"/>
              <a:gd name="connsiteY0" fmla="*/ 899446 h 1696811"/>
              <a:gd name="connsiteX1" fmla="*/ 1157319 w 1214923"/>
              <a:gd name="connsiteY1" fmla="*/ 831924 h 1696811"/>
              <a:gd name="connsiteX2" fmla="*/ 1019985 w 1214923"/>
              <a:gd name="connsiteY2" fmla="*/ 885740 h 1696811"/>
              <a:gd name="connsiteX3" fmla="*/ 963019 w 1214923"/>
              <a:gd name="connsiteY3" fmla="*/ 860965 h 1696811"/>
              <a:gd name="connsiteX4" fmla="*/ 1035980 w 1214923"/>
              <a:gd name="connsiteY4" fmla="*/ 795623 h 1696811"/>
              <a:gd name="connsiteX5" fmla="*/ 893772 w 1214923"/>
              <a:gd name="connsiteY5" fmla="*/ 930212 h 1696811"/>
              <a:gd name="connsiteX6" fmla="*/ 951398 w 1214923"/>
              <a:gd name="connsiteY6" fmla="*/ 937927 h 1696811"/>
              <a:gd name="connsiteX7" fmla="*/ 862911 w 1214923"/>
              <a:gd name="connsiteY7" fmla="*/ 964787 h 1696811"/>
              <a:gd name="connsiteX8" fmla="*/ 813000 w 1214923"/>
              <a:gd name="connsiteY8" fmla="*/ 991648 h 1696811"/>
              <a:gd name="connsiteX9" fmla="*/ 905202 w 1214923"/>
              <a:gd name="connsiteY9" fmla="*/ 872585 h 1696811"/>
              <a:gd name="connsiteX10" fmla="*/ 1062841 w 1214923"/>
              <a:gd name="connsiteY10" fmla="*/ 784098 h 1696811"/>
              <a:gd name="connsiteX11" fmla="*/ 1113873 w 1214923"/>
              <a:gd name="connsiteY11" fmla="*/ 670346 h 1696811"/>
              <a:gd name="connsiteX12" fmla="*/ 1028265 w 1214923"/>
              <a:gd name="connsiteY12" fmla="*/ 722567 h 1696811"/>
              <a:gd name="connsiteX13" fmla="*/ 1003881 w 1214923"/>
              <a:gd name="connsiteY13" fmla="*/ 692468 h 1696811"/>
              <a:gd name="connsiteX14" fmla="*/ 1005881 w 1214923"/>
              <a:gd name="connsiteY14" fmla="*/ 661511 h 1696811"/>
              <a:gd name="connsiteX15" fmla="*/ 1065794 w 1214923"/>
              <a:gd name="connsiteY15" fmla="*/ 651415 h 1696811"/>
              <a:gd name="connsiteX16" fmla="*/ 1087938 w 1214923"/>
              <a:gd name="connsiteY16" fmla="*/ 638205 h 1696811"/>
              <a:gd name="connsiteX17" fmla="*/ 739848 w 1214923"/>
              <a:gd name="connsiteY17" fmla="*/ 595694 h 1696811"/>
              <a:gd name="connsiteX18" fmla="*/ 716893 w 1214923"/>
              <a:gd name="connsiteY18" fmla="*/ 318992 h 1696811"/>
              <a:gd name="connsiteX19" fmla="*/ 920537 w 1214923"/>
              <a:gd name="connsiteY19" fmla="*/ 246031 h 1696811"/>
              <a:gd name="connsiteX20" fmla="*/ 682412 w 1214923"/>
              <a:gd name="connsiteY20" fmla="*/ 238316 h 1696811"/>
              <a:gd name="connsiteX21" fmla="*/ 928538 w 1214923"/>
              <a:gd name="connsiteY21" fmla="*/ 226790 h 1696811"/>
              <a:gd name="connsiteX22" fmla="*/ 720893 w 1214923"/>
              <a:gd name="connsiteY22" fmla="*/ 196025 h 1696811"/>
              <a:gd name="connsiteX23" fmla="*/ 736229 w 1214923"/>
              <a:gd name="connsiteY23" fmla="*/ 49911 h 1696811"/>
              <a:gd name="connsiteX24" fmla="*/ 663267 w 1214923"/>
              <a:gd name="connsiteY24" fmla="*/ 0 h 1696811"/>
              <a:gd name="connsiteX25" fmla="*/ 625167 w 1214923"/>
              <a:gd name="connsiteY25" fmla="*/ 103727 h 1696811"/>
              <a:gd name="connsiteX26" fmla="*/ 625167 w 1214923"/>
              <a:gd name="connsiteY26" fmla="*/ 288322 h 1696811"/>
              <a:gd name="connsiteX27" fmla="*/ 336845 w 1214923"/>
              <a:gd name="connsiteY27" fmla="*/ 261366 h 1696811"/>
              <a:gd name="connsiteX28" fmla="*/ 367611 w 1214923"/>
              <a:gd name="connsiteY28" fmla="*/ 307467 h 1696811"/>
              <a:gd name="connsiteX29" fmla="*/ 579066 w 1214923"/>
              <a:gd name="connsiteY29" fmla="*/ 615029 h 1696811"/>
              <a:gd name="connsiteX30" fmla="*/ 263884 w 1214923"/>
              <a:gd name="connsiteY30" fmla="*/ 496585 h 1696811"/>
              <a:gd name="connsiteX31" fmla="*/ 233118 w 1214923"/>
              <a:gd name="connsiteY31" fmla="*/ 714947 h 1696811"/>
              <a:gd name="connsiteX32" fmla="*/ 532965 w 1214923"/>
              <a:gd name="connsiteY32" fmla="*/ 807149 h 1696811"/>
              <a:gd name="connsiteX33" fmla="*/ 502390 w 1214923"/>
              <a:gd name="connsiteY33" fmla="*/ 816184 h 1696811"/>
              <a:gd name="connsiteX34" fmla="*/ 464290 w 1214923"/>
              <a:gd name="connsiteY34" fmla="*/ 772763 h 1696811"/>
              <a:gd name="connsiteX35" fmla="*/ 375231 w 1214923"/>
              <a:gd name="connsiteY35" fmla="*/ 788670 h 1696811"/>
              <a:gd name="connsiteX36" fmla="*/ 418189 w 1214923"/>
              <a:gd name="connsiteY36" fmla="*/ 826770 h 1696811"/>
              <a:gd name="connsiteX37" fmla="*/ 333607 w 1214923"/>
              <a:gd name="connsiteY37" fmla="*/ 826770 h 1696811"/>
              <a:gd name="connsiteX38" fmla="*/ 276457 w 1214923"/>
              <a:gd name="connsiteY38" fmla="*/ 857536 h 1696811"/>
              <a:gd name="connsiteX39" fmla="*/ 288458 w 1214923"/>
              <a:gd name="connsiteY39" fmla="*/ 766001 h 1696811"/>
              <a:gd name="connsiteX40" fmla="*/ 138059 w 1214923"/>
              <a:gd name="connsiteY40" fmla="*/ 911352 h 1696811"/>
              <a:gd name="connsiteX41" fmla="*/ 237976 w 1214923"/>
              <a:gd name="connsiteY41" fmla="*/ 961358 h 1696811"/>
              <a:gd name="connsiteX42" fmla="*/ 75102 w 1214923"/>
              <a:gd name="connsiteY42" fmla="*/ 1025783 h 1696811"/>
              <a:gd name="connsiteX43" fmla="*/ 80432 w 1214923"/>
              <a:gd name="connsiteY43" fmla="*/ 915162 h 1696811"/>
              <a:gd name="connsiteX44" fmla="*/ 91958 w 1214923"/>
              <a:gd name="connsiteY44" fmla="*/ 1107377 h 1696811"/>
              <a:gd name="connsiteX45" fmla="*/ 214925 w 1214923"/>
              <a:gd name="connsiteY45" fmla="*/ 1157383 h 1696811"/>
              <a:gd name="connsiteX46" fmla="*/ 322463 w 1214923"/>
              <a:gd name="connsiteY46" fmla="*/ 1228161 h 1696811"/>
              <a:gd name="connsiteX47" fmla="*/ 235145 w 1214923"/>
              <a:gd name="connsiteY47" fmla="*/ 1221759 h 1696811"/>
              <a:gd name="connsiteX48" fmla="*/ 267875 w 1214923"/>
              <a:gd name="connsiteY48" fmla="*/ 1263023 h 1696811"/>
              <a:gd name="connsiteX49" fmla="*/ 395615 w 1214923"/>
              <a:gd name="connsiteY49" fmla="*/ 1319117 h 1696811"/>
              <a:gd name="connsiteX50" fmla="*/ 322827 w 1214923"/>
              <a:gd name="connsiteY50" fmla="*/ 1338837 h 1696811"/>
              <a:gd name="connsiteX51" fmla="*/ 247492 w 1214923"/>
              <a:gd name="connsiteY51" fmla="*/ 1296725 h 1696811"/>
              <a:gd name="connsiteX52" fmla="*/ 229880 w 1214923"/>
              <a:gd name="connsiteY52" fmla="*/ 1312259 h 1696811"/>
              <a:gd name="connsiteX53" fmla="*/ 146155 w 1214923"/>
              <a:gd name="connsiteY53" fmla="*/ 1230344 h 1696811"/>
              <a:gd name="connsiteX54" fmla="*/ 115389 w 1214923"/>
              <a:gd name="connsiteY54" fmla="*/ 1430369 h 1696811"/>
              <a:gd name="connsiteX55" fmla="*/ 349799 w 1214923"/>
              <a:gd name="connsiteY55" fmla="*/ 1480280 h 1696811"/>
              <a:gd name="connsiteX56" fmla="*/ 299507 w 1214923"/>
              <a:gd name="connsiteY56" fmla="*/ 1464659 h 1696811"/>
              <a:gd name="connsiteX57" fmla="*/ 318374 w 1214923"/>
              <a:gd name="connsiteY57" fmla="*/ 1496562 h 1696811"/>
              <a:gd name="connsiteX58" fmla="*/ 388280 w 1214923"/>
              <a:gd name="connsiteY58" fmla="*/ 1545717 h 1696811"/>
              <a:gd name="connsiteX59" fmla="*/ 348847 w 1214923"/>
              <a:gd name="connsiteY59" fmla="*/ 1542479 h 1696811"/>
              <a:gd name="connsiteX60" fmla="*/ 255883 w 1214923"/>
              <a:gd name="connsiteY60" fmla="*/ 1502664 h 1696811"/>
              <a:gd name="connsiteX61" fmla="*/ 255883 w 1214923"/>
              <a:gd name="connsiteY61" fmla="*/ 1502664 h 1696811"/>
              <a:gd name="connsiteX62" fmla="*/ 239976 w 1214923"/>
              <a:gd name="connsiteY62" fmla="*/ 1484281 h 1696811"/>
              <a:gd name="connsiteX63" fmla="*/ 203495 w 1214923"/>
              <a:gd name="connsiteY63" fmla="*/ 1484281 h 1696811"/>
              <a:gd name="connsiteX64" fmla="*/ 187303 w 1214923"/>
              <a:gd name="connsiteY64" fmla="*/ 1499140 h 1696811"/>
              <a:gd name="connsiteX65" fmla="*/ 480925 w 1214923"/>
              <a:gd name="connsiteY65" fmla="*/ 1687975 h 1696811"/>
              <a:gd name="connsiteX66" fmla="*/ 757374 w 1214923"/>
              <a:gd name="connsiteY66" fmla="*/ 1682401 h 1696811"/>
              <a:gd name="connsiteX67" fmla="*/ 988070 w 1214923"/>
              <a:gd name="connsiteY67" fmla="*/ 1594485 h 1696811"/>
              <a:gd name="connsiteX68" fmla="*/ 1152566 w 1214923"/>
              <a:gd name="connsiteY68" fmla="*/ 1394460 h 1696811"/>
              <a:gd name="connsiteX69" fmla="*/ 918822 w 1214923"/>
              <a:gd name="connsiteY69" fmla="*/ 1363507 h 1696811"/>
              <a:gd name="connsiteX70" fmla="*/ 802904 w 1214923"/>
              <a:gd name="connsiteY70" fmla="*/ 1350454 h 1696811"/>
              <a:gd name="connsiteX71" fmla="*/ 841956 w 1214923"/>
              <a:gd name="connsiteY71" fmla="*/ 1326547 h 1696811"/>
              <a:gd name="connsiteX72" fmla="*/ 1018286 w 1214923"/>
              <a:gd name="connsiteY72" fmla="*/ 1315425 h 1696811"/>
              <a:gd name="connsiteX73" fmla="*/ 980354 w 1214923"/>
              <a:gd name="connsiteY73" fmla="*/ 1268921 h 1696811"/>
              <a:gd name="connsiteX74" fmla="*/ 1091488 w 1214923"/>
              <a:gd name="connsiteY74" fmla="*/ 1221043 h 1696811"/>
              <a:gd name="connsiteX75" fmla="*/ 896580 w 1214923"/>
              <a:gd name="connsiteY75" fmla="*/ 1032638 h 1696811"/>
              <a:gd name="connsiteX76" fmla="*/ 1193429 w 1214923"/>
              <a:gd name="connsiteY76" fmla="*/ 899446 h 1696811"/>
              <a:gd name="connsiteX77" fmla="*/ 759089 w 1214923"/>
              <a:gd name="connsiteY77" fmla="*/ 61246 h 1696811"/>
              <a:gd name="connsiteX78" fmla="*/ 720989 w 1214923"/>
              <a:gd name="connsiteY78" fmla="*/ 145828 h 1696811"/>
              <a:gd name="connsiteX79" fmla="*/ 759089 w 1214923"/>
              <a:gd name="connsiteY79" fmla="*/ 61436 h 1696811"/>
              <a:gd name="connsiteX80" fmla="*/ 759089 w 1214923"/>
              <a:gd name="connsiteY80" fmla="*/ 61246 h 1696811"/>
              <a:gd name="connsiteX81" fmla="*/ 363611 w 1214923"/>
              <a:gd name="connsiteY81" fmla="*/ 545783 h 1696811"/>
              <a:gd name="connsiteX82" fmla="*/ 348275 w 1214923"/>
              <a:gd name="connsiteY82" fmla="*/ 553498 h 1696811"/>
              <a:gd name="connsiteX83" fmla="*/ 363611 w 1214923"/>
              <a:gd name="connsiteY83" fmla="*/ 545783 h 1696811"/>
              <a:gd name="connsiteX84" fmla="*/ 232451 w 1214923"/>
              <a:gd name="connsiteY84" fmla="*/ 523113 h 1696811"/>
              <a:gd name="connsiteX85" fmla="*/ 254694 w 1214923"/>
              <a:gd name="connsiteY85" fmla="*/ 664096 h 1696811"/>
              <a:gd name="connsiteX86" fmla="*/ 232451 w 1214923"/>
              <a:gd name="connsiteY86" fmla="*/ 523113 h 1696811"/>
              <a:gd name="connsiteX87" fmla="*/ 340084 w 1214923"/>
              <a:gd name="connsiteY87" fmla="*/ 692277 h 1696811"/>
              <a:gd name="connsiteX88" fmla="*/ 470767 w 1214923"/>
              <a:gd name="connsiteY88" fmla="*/ 684562 h 1696811"/>
              <a:gd name="connsiteX89" fmla="*/ 340084 w 1214923"/>
              <a:gd name="connsiteY89" fmla="*/ 691896 h 1696811"/>
              <a:gd name="connsiteX90" fmla="*/ 340084 w 1214923"/>
              <a:gd name="connsiteY90" fmla="*/ 692277 h 1696811"/>
              <a:gd name="connsiteX91" fmla="*/ 382375 w 1214923"/>
              <a:gd name="connsiteY91" fmla="*/ 615410 h 1696811"/>
              <a:gd name="connsiteX92" fmla="*/ 516868 w 1214923"/>
              <a:gd name="connsiteY92" fmla="*/ 688372 h 1696811"/>
              <a:gd name="connsiteX93" fmla="*/ 382661 w 1214923"/>
              <a:gd name="connsiteY93" fmla="*/ 615029 h 1696811"/>
              <a:gd name="connsiteX94" fmla="*/ 382375 w 1214923"/>
              <a:gd name="connsiteY94" fmla="*/ 615410 h 1696811"/>
              <a:gd name="connsiteX95" fmla="*/ 201400 w 1214923"/>
              <a:gd name="connsiteY95" fmla="*/ 907542 h 1696811"/>
              <a:gd name="connsiteX96" fmla="*/ 163300 w 1214923"/>
              <a:gd name="connsiteY96" fmla="*/ 838295 h 1696811"/>
              <a:gd name="connsiteX97" fmla="*/ 201686 w 1214923"/>
              <a:gd name="connsiteY97" fmla="*/ 907161 h 1696811"/>
              <a:gd name="connsiteX98" fmla="*/ 201400 w 1214923"/>
              <a:gd name="connsiteY98" fmla="*/ 907542 h 1696811"/>
              <a:gd name="connsiteX99" fmla="*/ 97811 w 1214923"/>
              <a:gd name="connsiteY99" fmla="*/ 1285557 h 1696811"/>
              <a:gd name="connsiteX100" fmla="*/ 123279 w 1214923"/>
              <a:gd name="connsiteY100" fmla="*/ 1264178 h 1696811"/>
              <a:gd name="connsiteX101" fmla="*/ 231975 w 1214923"/>
              <a:gd name="connsiteY101" fmla="*/ 1341501 h 1696811"/>
              <a:gd name="connsiteX102" fmla="*/ 97811 w 1214923"/>
              <a:gd name="connsiteY102" fmla="*/ 1285557 h 1696811"/>
              <a:gd name="connsiteX103" fmla="*/ 232928 w 1214923"/>
              <a:gd name="connsiteY103" fmla="*/ 1376077 h 1696811"/>
              <a:gd name="connsiteX104" fmla="*/ 279029 w 1214923"/>
              <a:gd name="connsiteY104" fmla="*/ 1379887 h 1696811"/>
              <a:gd name="connsiteX105" fmla="*/ 232451 w 1214923"/>
              <a:gd name="connsiteY105" fmla="*/ 1376077 h 1696811"/>
              <a:gd name="connsiteX106" fmla="*/ 232928 w 1214923"/>
              <a:gd name="connsiteY106" fmla="*/ 1376077 h 1696811"/>
              <a:gd name="connsiteX107" fmla="*/ 856244 w 1214923"/>
              <a:gd name="connsiteY107" fmla="*/ 715613 h 1696811"/>
              <a:gd name="connsiteX108" fmla="*/ 817635 w 1214923"/>
              <a:gd name="connsiteY108" fmla="*/ 708913 h 1696811"/>
              <a:gd name="connsiteX109" fmla="*/ 721084 w 1214923"/>
              <a:gd name="connsiteY109" fmla="*/ 657225 h 1696811"/>
              <a:gd name="connsiteX110" fmla="*/ 855767 w 1214923"/>
              <a:gd name="connsiteY110" fmla="*/ 715613 h 1696811"/>
              <a:gd name="connsiteX111" fmla="*/ 856244 w 1214923"/>
              <a:gd name="connsiteY111" fmla="*/ 715613 h 1696811"/>
              <a:gd name="connsiteX112" fmla="*/ 663458 w 1214923"/>
              <a:gd name="connsiteY112" fmla="*/ 722662 h 1696811"/>
              <a:gd name="connsiteX113" fmla="*/ 644408 w 1214923"/>
              <a:gd name="connsiteY113" fmla="*/ 807149 h 1696811"/>
              <a:gd name="connsiteX114" fmla="*/ 662981 w 1214923"/>
              <a:gd name="connsiteY114" fmla="*/ 723138 h 1696811"/>
              <a:gd name="connsiteX115" fmla="*/ 663458 w 1214923"/>
              <a:gd name="connsiteY115" fmla="*/ 722662 h 1696811"/>
              <a:gd name="connsiteX116" fmla="*/ 628882 w 1214923"/>
              <a:gd name="connsiteY116" fmla="*/ 753332 h 1696811"/>
              <a:gd name="connsiteX117" fmla="*/ 655742 w 1214923"/>
              <a:gd name="connsiteY117" fmla="*/ 726472 h 1696811"/>
              <a:gd name="connsiteX118" fmla="*/ 628406 w 1214923"/>
              <a:gd name="connsiteY118" fmla="*/ 753332 h 1696811"/>
              <a:gd name="connsiteX119" fmla="*/ 628882 w 1214923"/>
              <a:gd name="connsiteY119" fmla="*/ 753332 h 1696811"/>
              <a:gd name="connsiteX120" fmla="*/ 771090 w 1214923"/>
              <a:gd name="connsiteY120" fmla="*/ 757237 h 1696811"/>
              <a:gd name="connsiteX121" fmla="*/ 690318 w 1214923"/>
              <a:gd name="connsiteY121" fmla="*/ 822579 h 1696811"/>
              <a:gd name="connsiteX122" fmla="*/ 770614 w 1214923"/>
              <a:gd name="connsiteY122" fmla="*/ 757237 h 1696811"/>
              <a:gd name="connsiteX123" fmla="*/ 771090 w 1214923"/>
              <a:gd name="connsiteY123" fmla="*/ 757237 h 1696811"/>
              <a:gd name="connsiteX124" fmla="*/ 759565 w 1214923"/>
              <a:gd name="connsiteY124" fmla="*/ 538162 h 1696811"/>
              <a:gd name="connsiteX125" fmla="*/ 851767 w 1214923"/>
              <a:gd name="connsiteY125" fmla="*/ 480536 h 1696811"/>
              <a:gd name="connsiteX126" fmla="*/ 759089 w 1214923"/>
              <a:gd name="connsiteY126" fmla="*/ 538067 h 1696811"/>
              <a:gd name="connsiteX127" fmla="*/ 759565 w 1214923"/>
              <a:gd name="connsiteY127" fmla="*/ 538162 h 1696811"/>
              <a:gd name="connsiteX128" fmla="*/ 868213 w 1214923"/>
              <a:gd name="connsiteY128" fmla="*/ 356761 h 1696811"/>
              <a:gd name="connsiteX129" fmla="*/ 812619 w 1214923"/>
              <a:gd name="connsiteY129" fmla="*/ 442055 h 1696811"/>
              <a:gd name="connsiteX130" fmla="*/ 868213 w 1214923"/>
              <a:gd name="connsiteY130" fmla="*/ 356761 h 1696811"/>
              <a:gd name="connsiteX131" fmla="*/ 681841 w 1214923"/>
              <a:gd name="connsiteY131" fmla="*/ 323088 h 1696811"/>
              <a:gd name="connsiteX132" fmla="*/ 758803 w 1214923"/>
              <a:gd name="connsiteY132" fmla="*/ 430816 h 1696811"/>
              <a:gd name="connsiteX133" fmla="*/ 643455 w 1214923"/>
              <a:gd name="connsiteY133" fmla="*/ 396145 h 1696811"/>
              <a:gd name="connsiteX134" fmla="*/ 639550 w 1214923"/>
              <a:gd name="connsiteY134" fmla="*/ 438436 h 1696811"/>
              <a:gd name="connsiteX135" fmla="*/ 682127 w 1214923"/>
              <a:gd name="connsiteY135" fmla="*/ 323088 h 1696811"/>
              <a:gd name="connsiteX136" fmla="*/ 681841 w 1214923"/>
              <a:gd name="connsiteY136" fmla="*/ 323088 h 1696811"/>
              <a:gd name="connsiteX137" fmla="*/ 395477 w 1214923"/>
              <a:gd name="connsiteY137" fmla="*/ 216638 h 1696811"/>
              <a:gd name="connsiteX138" fmla="*/ 432956 w 1214923"/>
              <a:gd name="connsiteY138" fmla="*/ 194566 h 1696811"/>
              <a:gd name="connsiteX139" fmla="*/ 564476 w 1214923"/>
              <a:gd name="connsiteY139" fmla="*/ 247666 h 1696811"/>
              <a:gd name="connsiteX140" fmla="*/ 558873 w 1214923"/>
              <a:gd name="connsiteY140" fmla="*/ 299942 h 1696811"/>
              <a:gd name="connsiteX141" fmla="*/ 395477 w 1214923"/>
              <a:gd name="connsiteY141" fmla="*/ 216638 h 1696811"/>
              <a:gd name="connsiteX142" fmla="*/ 470767 w 1214923"/>
              <a:gd name="connsiteY142" fmla="*/ 361188 h 1696811"/>
              <a:gd name="connsiteX143" fmla="*/ 566874 w 1214923"/>
              <a:gd name="connsiteY143" fmla="*/ 503396 h 1696811"/>
              <a:gd name="connsiteX144" fmla="*/ 470767 w 1214923"/>
              <a:gd name="connsiteY144" fmla="*/ 361188 h 1696811"/>
              <a:gd name="connsiteX145" fmla="*/ 632216 w 1214923"/>
              <a:gd name="connsiteY145" fmla="*/ 475419 h 1696811"/>
              <a:gd name="connsiteX146" fmla="*/ 759089 w 1214923"/>
              <a:gd name="connsiteY146" fmla="*/ 438055 h 1696811"/>
              <a:gd name="connsiteX147" fmla="*/ 640217 w 1214923"/>
              <a:gd name="connsiteY147" fmla="*/ 641593 h 1696811"/>
              <a:gd name="connsiteX148" fmla="*/ 622468 w 1214923"/>
              <a:gd name="connsiteY148" fmla="*/ 453581 h 1696811"/>
              <a:gd name="connsiteX149" fmla="*/ 632216 w 1214923"/>
              <a:gd name="connsiteY149" fmla="*/ 475419 h 1696811"/>
              <a:gd name="connsiteX150" fmla="*/ 686032 w 1214923"/>
              <a:gd name="connsiteY150" fmla="*/ 837819 h 1696811"/>
              <a:gd name="connsiteX151" fmla="*/ 628310 w 1214923"/>
              <a:gd name="connsiteY151" fmla="*/ 930116 h 1696811"/>
              <a:gd name="connsiteX152" fmla="*/ 686032 w 1214923"/>
              <a:gd name="connsiteY152" fmla="*/ 837914 h 1696811"/>
              <a:gd name="connsiteX153" fmla="*/ 686032 w 1214923"/>
              <a:gd name="connsiteY153" fmla="*/ 837819 h 1696811"/>
              <a:gd name="connsiteX154" fmla="*/ 743658 w 1214923"/>
              <a:gd name="connsiteY154" fmla="*/ 1291400 h 1696811"/>
              <a:gd name="connsiteX155" fmla="*/ 547634 w 1214923"/>
              <a:gd name="connsiteY155" fmla="*/ 1206818 h 1696811"/>
              <a:gd name="connsiteX156" fmla="*/ 573446 w 1214923"/>
              <a:gd name="connsiteY156" fmla="*/ 1222439 h 1696811"/>
              <a:gd name="connsiteX157" fmla="*/ 603450 w 1214923"/>
              <a:gd name="connsiteY157" fmla="*/ 1227487 h 1696811"/>
              <a:gd name="connsiteX158" fmla="*/ 743658 w 1214923"/>
              <a:gd name="connsiteY158" fmla="*/ 1291495 h 1696811"/>
              <a:gd name="connsiteX159" fmla="*/ 743658 w 1214923"/>
              <a:gd name="connsiteY159" fmla="*/ 1291400 h 1696811"/>
              <a:gd name="connsiteX160" fmla="*/ 556465 w 1214923"/>
              <a:gd name="connsiteY160" fmla="*/ 950327 h 1696811"/>
              <a:gd name="connsiteX161" fmla="*/ 689842 w 1214923"/>
              <a:gd name="connsiteY161" fmla="*/ 1122236 h 1696811"/>
              <a:gd name="connsiteX162" fmla="*/ 568651 w 1214923"/>
              <a:gd name="connsiteY162" fmla="*/ 984541 h 1696811"/>
              <a:gd name="connsiteX163" fmla="*/ 556465 w 1214923"/>
              <a:gd name="connsiteY163" fmla="*/ 950327 h 1696811"/>
              <a:gd name="connsiteX164" fmla="*/ 351609 w 1214923"/>
              <a:gd name="connsiteY164" fmla="*/ 1045464 h 1696811"/>
              <a:gd name="connsiteX165" fmla="*/ 382375 w 1214923"/>
              <a:gd name="connsiteY165" fmla="*/ 887825 h 1696811"/>
              <a:gd name="connsiteX166" fmla="*/ 351609 w 1214923"/>
              <a:gd name="connsiteY166" fmla="*/ 1045559 h 1696811"/>
              <a:gd name="connsiteX167" fmla="*/ 351609 w 1214923"/>
              <a:gd name="connsiteY167" fmla="*/ 1045464 h 1696811"/>
              <a:gd name="connsiteX168" fmla="*/ 420761 w 1214923"/>
              <a:gd name="connsiteY168" fmla="*/ 1054969 h 1696811"/>
              <a:gd name="connsiteX169" fmla="*/ 605260 w 1214923"/>
              <a:gd name="connsiteY169" fmla="*/ 1180338 h 1696811"/>
              <a:gd name="connsiteX170" fmla="*/ 420761 w 1214923"/>
              <a:gd name="connsiteY170" fmla="*/ 1054969 h 1696811"/>
              <a:gd name="connsiteX171" fmla="*/ 366944 w 1214923"/>
              <a:gd name="connsiteY171" fmla="*/ 1414272 h 1696811"/>
              <a:gd name="connsiteX172" fmla="*/ 597640 w 1214923"/>
              <a:gd name="connsiteY172" fmla="*/ 1460468 h 1696811"/>
              <a:gd name="connsiteX173" fmla="*/ 366944 w 1214923"/>
              <a:gd name="connsiteY173" fmla="*/ 1414463 h 1696811"/>
              <a:gd name="connsiteX174" fmla="*/ 366944 w 1214923"/>
              <a:gd name="connsiteY174" fmla="*/ 1414272 h 1696811"/>
              <a:gd name="connsiteX175" fmla="*/ 597035 w 1214923"/>
              <a:gd name="connsiteY175" fmla="*/ 1664464 h 1696811"/>
              <a:gd name="connsiteX176" fmla="*/ 471148 w 1214923"/>
              <a:gd name="connsiteY176" fmla="*/ 1649777 h 1696811"/>
              <a:gd name="connsiteX177" fmla="*/ 401901 w 1214923"/>
              <a:gd name="connsiteY177" fmla="*/ 1579817 h 1696811"/>
              <a:gd name="connsiteX178" fmla="*/ 582412 w 1214923"/>
              <a:gd name="connsiteY178" fmla="*/ 1645158 h 1696811"/>
              <a:gd name="connsiteX179" fmla="*/ 597035 w 1214923"/>
              <a:gd name="connsiteY179" fmla="*/ 1664464 h 1696811"/>
              <a:gd name="connsiteX180" fmla="*/ 616785 w 1214923"/>
              <a:gd name="connsiteY180" fmla="*/ 1564196 h 1696811"/>
              <a:gd name="connsiteX181" fmla="*/ 555349 w 1214923"/>
              <a:gd name="connsiteY181" fmla="*/ 1541145 h 1696811"/>
              <a:gd name="connsiteX182" fmla="*/ 638597 w 1214923"/>
              <a:gd name="connsiteY182" fmla="*/ 1493520 h 1696811"/>
              <a:gd name="connsiteX183" fmla="*/ 752034 w 1214923"/>
              <a:gd name="connsiteY183" fmla="*/ 1535463 h 1696811"/>
              <a:gd name="connsiteX184" fmla="*/ 616785 w 1214923"/>
              <a:gd name="connsiteY184" fmla="*/ 1564386 h 1696811"/>
              <a:gd name="connsiteX185" fmla="*/ 616785 w 1214923"/>
              <a:gd name="connsiteY185" fmla="*/ 1564196 h 1696811"/>
              <a:gd name="connsiteX186" fmla="*/ 811979 w 1214923"/>
              <a:gd name="connsiteY186" fmla="*/ 1595484 h 1696811"/>
              <a:gd name="connsiteX187" fmla="*/ 812771 w 1214923"/>
              <a:gd name="connsiteY187" fmla="*/ 1652594 h 1696811"/>
              <a:gd name="connsiteX188" fmla="*/ 704225 w 1214923"/>
              <a:gd name="connsiteY188" fmla="*/ 1665256 h 1696811"/>
              <a:gd name="connsiteX189" fmla="*/ 651942 w 1214923"/>
              <a:gd name="connsiteY189" fmla="*/ 1653111 h 1696811"/>
              <a:gd name="connsiteX190" fmla="*/ 811979 w 1214923"/>
              <a:gd name="connsiteY190" fmla="*/ 1595484 h 1696811"/>
              <a:gd name="connsiteX191" fmla="*/ 857863 w 1214923"/>
              <a:gd name="connsiteY191" fmla="*/ 1591056 h 1696811"/>
              <a:gd name="connsiteX192" fmla="*/ 838813 w 1214923"/>
              <a:gd name="connsiteY192" fmla="*/ 1568958 h 1696811"/>
              <a:gd name="connsiteX193" fmla="*/ 836146 w 1214923"/>
              <a:gd name="connsiteY193" fmla="*/ 1564291 h 1696811"/>
              <a:gd name="connsiteX194" fmla="*/ 955179 w 1214923"/>
              <a:gd name="connsiteY194" fmla="*/ 1500720 h 1696811"/>
              <a:gd name="connsiteX195" fmla="*/ 1066493 w 1214923"/>
              <a:gd name="connsiteY195" fmla="*/ 1492065 h 1696811"/>
              <a:gd name="connsiteX196" fmla="*/ 857863 w 1214923"/>
              <a:gd name="connsiteY196" fmla="*/ 1591247 h 1696811"/>
              <a:gd name="connsiteX197" fmla="*/ 857863 w 1214923"/>
              <a:gd name="connsiteY197" fmla="*/ 1591056 h 1696811"/>
              <a:gd name="connsiteX198" fmla="*/ 1054979 w 1214923"/>
              <a:gd name="connsiteY198" fmla="*/ 1445037 h 1696811"/>
              <a:gd name="connsiteX199" fmla="*/ 916632 w 1214923"/>
              <a:gd name="connsiteY199" fmla="*/ 1468184 h 1696811"/>
              <a:gd name="connsiteX200" fmla="*/ 1028170 w 1214923"/>
              <a:gd name="connsiteY200" fmla="*/ 1445228 h 1696811"/>
              <a:gd name="connsiteX201" fmla="*/ 1054979 w 1214923"/>
              <a:gd name="connsiteY201" fmla="*/ 1445037 h 1696811"/>
              <a:gd name="connsiteX202" fmla="*/ 862816 w 1214923"/>
              <a:gd name="connsiteY202" fmla="*/ 1410462 h 1696811"/>
              <a:gd name="connsiteX203" fmla="*/ 647551 w 1214923"/>
              <a:gd name="connsiteY203" fmla="*/ 1448562 h 1696811"/>
              <a:gd name="connsiteX204" fmla="*/ 862816 w 1214923"/>
              <a:gd name="connsiteY204" fmla="*/ 1410653 h 1696811"/>
              <a:gd name="connsiteX205" fmla="*/ 862816 w 1214923"/>
              <a:gd name="connsiteY205" fmla="*/ 1410462 h 1696811"/>
              <a:gd name="connsiteX206" fmla="*/ 689842 w 1214923"/>
              <a:gd name="connsiteY206" fmla="*/ 1391412 h 1696811"/>
              <a:gd name="connsiteX207" fmla="*/ 924347 w 1214923"/>
              <a:gd name="connsiteY207" fmla="*/ 1306830 h 1696811"/>
              <a:gd name="connsiteX208" fmla="*/ 689842 w 1214923"/>
              <a:gd name="connsiteY208" fmla="*/ 1391412 h 1696811"/>
              <a:gd name="connsiteX209" fmla="*/ 1162663 w 1214923"/>
              <a:gd name="connsiteY209" fmla="*/ 1057085 h 1696811"/>
              <a:gd name="connsiteX210" fmla="*/ 1148756 w 1214923"/>
              <a:gd name="connsiteY210" fmla="*/ 1134428 h 1696811"/>
              <a:gd name="connsiteX211" fmla="*/ 1066841 w 1214923"/>
              <a:gd name="connsiteY211" fmla="*/ 1139762 h 1696811"/>
              <a:gd name="connsiteX212" fmla="*/ 1035790 w 1214923"/>
              <a:gd name="connsiteY212" fmla="*/ 1087755 h 1696811"/>
              <a:gd name="connsiteX213" fmla="*/ 1162663 w 1214923"/>
              <a:gd name="connsiteY213" fmla="*/ 1057085 h 1696811"/>
              <a:gd name="connsiteX214" fmla="*/ 987913 w 1214923"/>
              <a:gd name="connsiteY214" fmla="*/ 1181170 h 1696811"/>
              <a:gd name="connsiteX215" fmla="*/ 958923 w 1214923"/>
              <a:gd name="connsiteY215" fmla="*/ 1264444 h 1696811"/>
              <a:gd name="connsiteX216" fmla="*/ 905107 w 1214923"/>
              <a:gd name="connsiteY216" fmla="*/ 1118330 h 1696811"/>
              <a:gd name="connsiteX217" fmla="*/ 987913 w 1214923"/>
              <a:gd name="connsiteY217" fmla="*/ 1181170 h 1696811"/>
              <a:gd name="connsiteX0" fmla="*/ 1193429 w 1214923"/>
              <a:gd name="connsiteY0" fmla="*/ 899446 h 1689168"/>
              <a:gd name="connsiteX1" fmla="*/ 1157319 w 1214923"/>
              <a:gd name="connsiteY1" fmla="*/ 831924 h 1689168"/>
              <a:gd name="connsiteX2" fmla="*/ 1019985 w 1214923"/>
              <a:gd name="connsiteY2" fmla="*/ 885740 h 1689168"/>
              <a:gd name="connsiteX3" fmla="*/ 963019 w 1214923"/>
              <a:gd name="connsiteY3" fmla="*/ 860965 h 1689168"/>
              <a:gd name="connsiteX4" fmla="*/ 1035980 w 1214923"/>
              <a:gd name="connsiteY4" fmla="*/ 795623 h 1689168"/>
              <a:gd name="connsiteX5" fmla="*/ 893772 w 1214923"/>
              <a:gd name="connsiteY5" fmla="*/ 930212 h 1689168"/>
              <a:gd name="connsiteX6" fmla="*/ 951398 w 1214923"/>
              <a:gd name="connsiteY6" fmla="*/ 937927 h 1689168"/>
              <a:gd name="connsiteX7" fmla="*/ 862911 w 1214923"/>
              <a:gd name="connsiteY7" fmla="*/ 964787 h 1689168"/>
              <a:gd name="connsiteX8" fmla="*/ 813000 w 1214923"/>
              <a:gd name="connsiteY8" fmla="*/ 991648 h 1689168"/>
              <a:gd name="connsiteX9" fmla="*/ 905202 w 1214923"/>
              <a:gd name="connsiteY9" fmla="*/ 872585 h 1689168"/>
              <a:gd name="connsiteX10" fmla="*/ 1062841 w 1214923"/>
              <a:gd name="connsiteY10" fmla="*/ 784098 h 1689168"/>
              <a:gd name="connsiteX11" fmla="*/ 1113873 w 1214923"/>
              <a:gd name="connsiteY11" fmla="*/ 670346 h 1689168"/>
              <a:gd name="connsiteX12" fmla="*/ 1028265 w 1214923"/>
              <a:gd name="connsiteY12" fmla="*/ 722567 h 1689168"/>
              <a:gd name="connsiteX13" fmla="*/ 1003881 w 1214923"/>
              <a:gd name="connsiteY13" fmla="*/ 692468 h 1689168"/>
              <a:gd name="connsiteX14" fmla="*/ 1005881 w 1214923"/>
              <a:gd name="connsiteY14" fmla="*/ 661511 h 1689168"/>
              <a:gd name="connsiteX15" fmla="*/ 1065794 w 1214923"/>
              <a:gd name="connsiteY15" fmla="*/ 651415 h 1689168"/>
              <a:gd name="connsiteX16" fmla="*/ 1087938 w 1214923"/>
              <a:gd name="connsiteY16" fmla="*/ 638205 h 1689168"/>
              <a:gd name="connsiteX17" fmla="*/ 739848 w 1214923"/>
              <a:gd name="connsiteY17" fmla="*/ 595694 h 1689168"/>
              <a:gd name="connsiteX18" fmla="*/ 716893 w 1214923"/>
              <a:gd name="connsiteY18" fmla="*/ 318992 h 1689168"/>
              <a:gd name="connsiteX19" fmla="*/ 920537 w 1214923"/>
              <a:gd name="connsiteY19" fmla="*/ 246031 h 1689168"/>
              <a:gd name="connsiteX20" fmla="*/ 682412 w 1214923"/>
              <a:gd name="connsiteY20" fmla="*/ 238316 h 1689168"/>
              <a:gd name="connsiteX21" fmla="*/ 928538 w 1214923"/>
              <a:gd name="connsiteY21" fmla="*/ 226790 h 1689168"/>
              <a:gd name="connsiteX22" fmla="*/ 720893 w 1214923"/>
              <a:gd name="connsiteY22" fmla="*/ 196025 h 1689168"/>
              <a:gd name="connsiteX23" fmla="*/ 736229 w 1214923"/>
              <a:gd name="connsiteY23" fmla="*/ 49911 h 1689168"/>
              <a:gd name="connsiteX24" fmla="*/ 663267 w 1214923"/>
              <a:gd name="connsiteY24" fmla="*/ 0 h 1689168"/>
              <a:gd name="connsiteX25" fmla="*/ 625167 w 1214923"/>
              <a:gd name="connsiteY25" fmla="*/ 103727 h 1689168"/>
              <a:gd name="connsiteX26" fmla="*/ 625167 w 1214923"/>
              <a:gd name="connsiteY26" fmla="*/ 288322 h 1689168"/>
              <a:gd name="connsiteX27" fmla="*/ 336845 w 1214923"/>
              <a:gd name="connsiteY27" fmla="*/ 261366 h 1689168"/>
              <a:gd name="connsiteX28" fmla="*/ 367611 w 1214923"/>
              <a:gd name="connsiteY28" fmla="*/ 307467 h 1689168"/>
              <a:gd name="connsiteX29" fmla="*/ 579066 w 1214923"/>
              <a:gd name="connsiteY29" fmla="*/ 615029 h 1689168"/>
              <a:gd name="connsiteX30" fmla="*/ 263884 w 1214923"/>
              <a:gd name="connsiteY30" fmla="*/ 496585 h 1689168"/>
              <a:gd name="connsiteX31" fmla="*/ 233118 w 1214923"/>
              <a:gd name="connsiteY31" fmla="*/ 714947 h 1689168"/>
              <a:gd name="connsiteX32" fmla="*/ 532965 w 1214923"/>
              <a:gd name="connsiteY32" fmla="*/ 807149 h 1689168"/>
              <a:gd name="connsiteX33" fmla="*/ 502390 w 1214923"/>
              <a:gd name="connsiteY33" fmla="*/ 816184 h 1689168"/>
              <a:gd name="connsiteX34" fmla="*/ 464290 w 1214923"/>
              <a:gd name="connsiteY34" fmla="*/ 772763 h 1689168"/>
              <a:gd name="connsiteX35" fmla="*/ 375231 w 1214923"/>
              <a:gd name="connsiteY35" fmla="*/ 788670 h 1689168"/>
              <a:gd name="connsiteX36" fmla="*/ 418189 w 1214923"/>
              <a:gd name="connsiteY36" fmla="*/ 826770 h 1689168"/>
              <a:gd name="connsiteX37" fmla="*/ 333607 w 1214923"/>
              <a:gd name="connsiteY37" fmla="*/ 826770 h 1689168"/>
              <a:gd name="connsiteX38" fmla="*/ 276457 w 1214923"/>
              <a:gd name="connsiteY38" fmla="*/ 857536 h 1689168"/>
              <a:gd name="connsiteX39" fmla="*/ 288458 w 1214923"/>
              <a:gd name="connsiteY39" fmla="*/ 766001 h 1689168"/>
              <a:gd name="connsiteX40" fmla="*/ 138059 w 1214923"/>
              <a:gd name="connsiteY40" fmla="*/ 911352 h 1689168"/>
              <a:gd name="connsiteX41" fmla="*/ 237976 w 1214923"/>
              <a:gd name="connsiteY41" fmla="*/ 961358 h 1689168"/>
              <a:gd name="connsiteX42" fmla="*/ 75102 w 1214923"/>
              <a:gd name="connsiteY42" fmla="*/ 1025783 h 1689168"/>
              <a:gd name="connsiteX43" fmla="*/ 80432 w 1214923"/>
              <a:gd name="connsiteY43" fmla="*/ 915162 h 1689168"/>
              <a:gd name="connsiteX44" fmla="*/ 91958 w 1214923"/>
              <a:gd name="connsiteY44" fmla="*/ 1107377 h 1689168"/>
              <a:gd name="connsiteX45" fmla="*/ 214925 w 1214923"/>
              <a:gd name="connsiteY45" fmla="*/ 1157383 h 1689168"/>
              <a:gd name="connsiteX46" fmla="*/ 322463 w 1214923"/>
              <a:gd name="connsiteY46" fmla="*/ 1228161 h 1689168"/>
              <a:gd name="connsiteX47" fmla="*/ 235145 w 1214923"/>
              <a:gd name="connsiteY47" fmla="*/ 1221759 h 1689168"/>
              <a:gd name="connsiteX48" fmla="*/ 267875 w 1214923"/>
              <a:gd name="connsiteY48" fmla="*/ 1263023 h 1689168"/>
              <a:gd name="connsiteX49" fmla="*/ 395615 w 1214923"/>
              <a:gd name="connsiteY49" fmla="*/ 1319117 h 1689168"/>
              <a:gd name="connsiteX50" fmla="*/ 322827 w 1214923"/>
              <a:gd name="connsiteY50" fmla="*/ 1338837 h 1689168"/>
              <a:gd name="connsiteX51" fmla="*/ 247492 w 1214923"/>
              <a:gd name="connsiteY51" fmla="*/ 1296725 h 1689168"/>
              <a:gd name="connsiteX52" fmla="*/ 229880 w 1214923"/>
              <a:gd name="connsiteY52" fmla="*/ 1312259 h 1689168"/>
              <a:gd name="connsiteX53" fmla="*/ 146155 w 1214923"/>
              <a:gd name="connsiteY53" fmla="*/ 1230344 h 1689168"/>
              <a:gd name="connsiteX54" fmla="*/ 115389 w 1214923"/>
              <a:gd name="connsiteY54" fmla="*/ 1430369 h 1689168"/>
              <a:gd name="connsiteX55" fmla="*/ 349799 w 1214923"/>
              <a:gd name="connsiteY55" fmla="*/ 1480280 h 1689168"/>
              <a:gd name="connsiteX56" fmla="*/ 299507 w 1214923"/>
              <a:gd name="connsiteY56" fmla="*/ 1464659 h 1689168"/>
              <a:gd name="connsiteX57" fmla="*/ 318374 w 1214923"/>
              <a:gd name="connsiteY57" fmla="*/ 1496562 h 1689168"/>
              <a:gd name="connsiteX58" fmla="*/ 388280 w 1214923"/>
              <a:gd name="connsiteY58" fmla="*/ 1545717 h 1689168"/>
              <a:gd name="connsiteX59" fmla="*/ 348847 w 1214923"/>
              <a:gd name="connsiteY59" fmla="*/ 1542479 h 1689168"/>
              <a:gd name="connsiteX60" fmla="*/ 255883 w 1214923"/>
              <a:gd name="connsiteY60" fmla="*/ 1502664 h 1689168"/>
              <a:gd name="connsiteX61" fmla="*/ 255883 w 1214923"/>
              <a:gd name="connsiteY61" fmla="*/ 1502664 h 1689168"/>
              <a:gd name="connsiteX62" fmla="*/ 239976 w 1214923"/>
              <a:gd name="connsiteY62" fmla="*/ 1484281 h 1689168"/>
              <a:gd name="connsiteX63" fmla="*/ 203495 w 1214923"/>
              <a:gd name="connsiteY63" fmla="*/ 1484281 h 1689168"/>
              <a:gd name="connsiteX64" fmla="*/ 187303 w 1214923"/>
              <a:gd name="connsiteY64" fmla="*/ 1499140 h 1689168"/>
              <a:gd name="connsiteX65" fmla="*/ 490673 w 1214923"/>
              <a:gd name="connsiteY65" fmla="*/ 1673352 h 1689168"/>
              <a:gd name="connsiteX66" fmla="*/ 757374 w 1214923"/>
              <a:gd name="connsiteY66" fmla="*/ 1682401 h 1689168"/>
              <a:gd name="connsiteX67" fmla="*/ 988070 w 1214923"/>
              <a:gd name="connsiteY67" fmla="*/ 1594485 h 1689168"/>
              <a:gd name="connsiteX68" fmla="*/ 1152566 w 1214923"/>
              <a:gd name="connsiteY68" fmla="*/ 1394460 h 1689168"/>
              <a:gd name="connsiteX69" fmla="*/ 918822 w 1214923"/>
              <a:gd name="connsiteY69" fmla="*/ 1363507 h 1689168"/>
              <a:gd name="connsiteX70" fmla="*/ 802904 w 1214923"/>
              <a:gd name="connsiteY70" fmla="*/ 1350454 h 1689168"/>
              <a:gd name="connsiteX71" fmla="*/ 841956 w 1214923"/>
              <a:gd name="connsiteY71" fmla="*/ 1326547 h 1689168"/>
              <a:gd name="connsiteX72" fmla="*/ 1018286 w 1214923"/>
              <a:gd name="connsiteY72" fmla="*/ 1315425 h 1689168"/>
              <a:gd name="connsiteX73" fmla="*/ 980354 w 1214923"/>
              <a:gd name="connsiteY73" fmla="*/ 1268921 h 1689168"/>
              <a:gd name="connsiteX74" fmla="*/ 1091488 w 1214923"/>
              <a:gd name="connsiteY74" fmla="*/ 1221043 h 1689168"/>
              <a:gd name="connsiteX75" fmla="*/ 896580 w 1214923"/>
              <a:gd name="connsiteY75" fmla="*/ 1032638 h 1689168"/>
              <a:gd name="connsiteX76" fmla="*/ 1193429 w 1214923"/>
              <a:gd name="connsiteY76" fmla="*/ 899446 h 1689168"/>
              <a:gd name="connsiteX77" fmla="*/ 759089 w 1214923"/>
              <a:gd name="connsiteY77" fmla="*/ 61246 h 1689168"/>
              <a:gd name="connsiteX78" fmla="*/ 720989 w 1214923"/>
              <a:gd name="connsiteY78" fmla="*/ 145828 h 1689168"/>
              <a:gd name="connsiteX79" fmla="*/ 759089 w 1214923"/>
              <a:gd name="connsiteY79" fmla="*/ 61436 h 1689168"/>
              <a:gd name="connsiteX80" fmla="*/ 759089 w 1214923"/>
              <a:gd name="connsiteY80" fmla="*/ 61246 h 1689168"/>
              <a:gd name="connsiteX81" fmla="*/ 363611 w 1214923"/>
              <a:gd name="connsiteY81" fmla="*/ 545783 h 1689168"/>
              <a:gd name="connsiteX82" fmla="*/ 348275 w 1214923"/>
              <a:gd name="connsiteY82" fmla="*/ 553498 h 1689168"/>
              <a:gd name="connsiteX83" fmla="*/ 363611 w 1214923"/>
              <a:gd name="connsiteY83" fmla="*/ 545783 h 1689168"/>
              <a:gd name="connsiteX84" fmla="*/ 232451 w 1214923"/>
              <a:gd name="connsiteY84" fmla="*/ 523113 h 1689168"/>
              <a:gd name="connsiteX85" fmla="*/ 254694 w 1214923"/>
              <a:gd name="connsiteY85" fmla="*/ 664096 h 1689168"/>
              <a:gd name="connsiteX86" fmla="*/ 232451 w 1214923"/>
              <a:gd name="connsiteY86" fmla="*/ 523113 h 1689168"/>
              <a:gd name="connsiteX87" fmla="*/ 340084 w 1214923"/>
              <a:gd name="connsiteY87" fmla="*/ 692277 h 1689168"/>
              <a:gd name="connsiteX88" fmla="*/ 470767 w 1214923"/>
              <a:gd name="connsiteY88" fmla="*/ 684562 h 1689168"/>
              <a:gd name="connsiteX89" fmla="*/ 340084 w 1214923"/>
              <a:gd name="connsiteY89" fmla="*/ 691896 h 1689168"/>
              <a:gd name="connsiteX90" fmla="*/ 340084 w 1214923"/>
              <a:gd name="connsiteY90" fmla="*/ 692277 h 1689168"/>
              <a:gd name="connsiteX91" fmla="*/ 382375 w 1214923"/>
              <a:gd name="connsiteY91" fmla="*/ 615410 h 1689168"/>
              <a:gd name="connsiteX92" fmla="*/ 516868 w 1214923"/>
              <a:gd name="connsiteY92" fmla="*/ 688372 h 1689168"/>
              <a:gd name="connsiteX93" fmla="*/ 382661 w 1214923"/>
              <a:gd name="connsiteY93" fmla="*/ 615029 h 1689168"/>
              <a:gd name="connsiteX94" fmla="*/ 382375 w 1214923"/>
              <a:gd name="connsiteY94" fmla="*/ 615410 h 1689168"/>
              <a:gd name="connsiteX95" fmla="*/ 201400 w 1214923"/>
              <a:gd name="connsiteY95" fmla="*/ 907542 h 1689168"/>
              <a:gd name="connsiteX96" fmla="*/ 163300 w 1214923"/>
              <a:gd name="connsiteY96" fmla="*/ 838295 h 1689168"/>
              <a:gd name="connsiteX97" fmla="*/ 201686 w 1214923"/>
              <a:gd name="connsiteY97" fmla="*/ 907161 h 1689168"/>
              <a:gd name="connsiteX98" fmla="*/ 201400 w 1214923"/>
              <a:gd name="connsiteY98" fmla="*/ 907542 h 1689168"/>
              <a:gd name="connsiteX99" fmla="*/ 97811 w 1214923"/>
              <a:gd name="connsiteY99" fmla="*/ 1285557 h 1689168"/>
              <a:gd name="connsiteX100" fmla="*/ 123279 w 1214923"/>
              <a:gd name="connsiteY100" fmla="*/ 1264178 h 1689168"/>
              <a:gd name="connsiteX101" fmla="*/ 231975 w 1214923"/>
              <a:gd name="connsiteY101" fmla="*/ 1341501 h 1689168"/>
              <a:gd name="connsiteX102" fmla="*/ 97811 w 1214923"/>
              <a:gd name="connsiteY102" fmla="*/ 1285557 h 1689168"/>
              <a:gd name="connsiteX103" fmla="*/ 232928 w 1214923"/>
              <a:gd name="connsiteY103" fmla="*/ 1376077 h 1689168"/>
              <a:gd name="connsiteX104" fmla="*/ 279029 w 1214923"/>
              <a:gd name="connsiteY104" fmla="*/ 1379887 h 1689168"/>
              <a:gd name="connsiteX105" fmla="*/ 232451 w 1214923"/>
              <a:gd name="connsiteY105" fmla="*/ 1376077 h 1689168"/>
              <a:gd name="connsiteX106" fmla="*/ 232928 w 1214923"/>
              <a:gd name="connsiteY106" fmla="*/ 1376077 h 1689168"/>
              <a:gd name="connsiteX107" fmla="*/ 856244 w 1214923"/>
              <a:gd name="connsiteY107" fmla="*/ 715613 h 1689168"/>
              <a:gd name="connsiteX108" fmla="*/ 817635 w 1214923"/>
              <a:gd name="connsiteY108" fmla="*/ 708913 h 1689168"/>
              <a:gd name="connsiteX109" fmla="*/ 721084 w 1214923"/>
              <a:gd name="connsiteY109" fmla="*/ 657225 h 1689168"/>
              <a:gd name="connsiteX110" fmla="*/ 855767 w 1214923"/>
              <a:gd name="connsiteY110" fmla="*/ 715613 h 1689168"/>
              <a:gd name="connsiteX111" fmla="*/ 856244 w 1214923"/>
              <a:gd name="connsiteY111" fmla="*/ 715613 h 1689168"/>
              <a:gd name="connsiteX112" fmla="*/ 663458 w 1214923"/>
              <a:gd name="connsiteY112" fmla="*/ 722662 h 1689168"/>
              <a:gd name="connsiteX113" fmla="*/ 644408 w 1214923"/>
              <a:gd name="connsiteY113" fmla="*/ 807149 h 1689168"/>
              <a:gd name="connsiteX114" fmla="*/ 662981 w 1214923"/>
              <a:gd name="connsiteY114" fmla="*/ 723138 h 1689168"/>
              <a:gd name="connsiteX115" fmla="*/ 663458 w 1214923"/>
              <a:gd name="connsiteY115" fmla="*/ 722662 h 1689168"/>
              <a:gd name="connsiteX116" fmla="*/ 628882 w 1214923"/>
              <a:gd name="connsiteY116" fmla="*/ 753332 h 1689168"/>
              <a:gd name="connsiteX117" fmla="*/ 655742 w 1214923"/>
              <a:gd name="connsiteY117" fmla="*/ 726472 h 1689168"/>
              <a:gd name="connsiteX118" fmla="*/ 628406 w 1214923"/>
              <a:gd name="connsiteY118" fmla="*/ 753332 h 1689168"/>
              <a:gd name="connsiteX119" fmla="*/ 628882 w 1214923"/>
              <a:gd name="connsiteY119" fmla="*/ 753332 h 1689168"/>
              <a:gd name="connsiteX120" fmla="*/ 771090 w 1214923"/>
              <a:gd name="connsiteY120" fmla="*/ 757237 h 1689168"/>
              <a:gd name="connsiteX121" fmla="*/ 690318 w 1214923"/>
              <a:gd name="connsiteY121" fmla="*/ 822579 h 1689168"/>
              <a:gd name="connsiteX122" fmla="*/ 770614 w 1214923"/>
              <a:gd name="connsiteY122" fmla="*/ 757237 h 1689168"/>
              <a:gd name="connsiteX123" fmla="*/ 771090 w 1214923"/>
              <a:gd name="connsiteY123" fmla="*/ 757237 h 1689168"/>
              <a:gd name="connsiteX124" fmla="*/ 759565 w 1214923"/>
              <a:gd name="connsiteY124" fmla="*/ 538162 h 1689168"/>
              <a:gd name="connsiteX125" fmla="*/ 851767 w 1214923"/>
              <a:gd name="connsiteY125" fmla="*/ 480536 h 1689168"/>
              <a:gd name="connsiteX126" fmla="*/ 759089 w 1214923"/>
              <a:gd name="connsiteY126" fmla="*/ 538067 h 1689168"/>
              <a:gd name="connsiteX127" fmla="*/ 759565 w 1214923"/>
              <a:gd name="connsiteY127" fmla="*/ 538162 h 1689168"/>
              <a:gd name="connsiteX128" fmla="*/ 868213 w 1214923"/>
              <a:gd name="connsiteY128" fmla="*/ 356761 h 1689168"/>
              <a:gd name="connsiteX129" fmla="*/ 812619 w 1214923"/>
              <a:gd name="connsiteY129" fmla="*/ 442055 h 1689168"/>
              <a:gd name="connsiteX130" fmla="*/ 868213 w 1214923"/>
              <a:gd name="connsiteY130" fmla="*/ 356761 h 1689168"/>
              <a:gd name="connsiteX131" fmla="*/ 681841 w 1214923"/>
              <a:gd name="connsiteY131" fmla="*/ 323088 h 1689168"/>
              <a:gd name="connsiteX132" fmla="*/ 758803 w 1214923"/>
              <a:gd name="connsiteY132" fmla="*/ 430816 h 1689168"/>
              <a:gd name="connsiteX133" fmla="*/ 643455 w 1214923"/>
              <a:gd name="connsiteY133" fmla="*/ 396145 h 1689168"/>
              <a:gd name="connsiteX134" fmla="*/ 639550 w 1214923"/>
              <a:gd name="connsiteY134" fmla="*/ 438436 h 1689168"/>
              <a:gd name="connsiteX135" fmla="*/ 682127 w 1214923"/>
              <a:gd name="connsiteY135" fmla="*/ 323088 h 1689168"/>
              <a:gd name="connsiteX136" fmla="*/ 681841 w 1214923"/>
              <a:gd name="connsiteY136" fmla="*/ 323088 h 1689168"/>
              <a:gd name="connsiteX137" fmla="*/ 395477 w 1214923"/>
              <a:gd name="connsiteY137" fmla="*/ 216638 h 1689168"/>
              <a:gd name="connsiteX138" fmla="*/ 432956 w 1214923"/>
              <a:gd name="connsiteY138" fmla="*/ 194566 h 1689168"/>
              <a:gd name="connsiteX139" fmla="*/ 564476 w 1214923"/>
              <a:gd name="connsiteY139" fmla="*/ 247666 h 1689168"/>
              <a:gd name="connsiteX140" fmla="*/ 558873 w 1214923"/>
              <a:gd name="connsiteY140" fmla="*/ 299942 h 1689168"/>
              <a:gd name="connsiteX141" fmla="*/ 395477 w 1214923"/>
              <a:gd name="connsiteY141" fmla="*/ 216638 h 1689168"/>
              <a:gd name="connsiteX142" fmla="*/ 470767 w 1214923"/>
              <a:gd name="connsiteY142" fmla="*/ 361188 h 1689168"/>
              <a:gd name="connsiteX143" fmla="*/ 566874 w 1214923"/>
              <a:gd name="connsiteY143" fmla="*/ 503396 h 1689168"/>
              <a:gd name="connsiteX144" fmla="*/ 470767 w 1214923"/>
              <a:gd name="connsiteY144" fmla="*/ 361188 h 1689168"/>
              <a:gd name="connsiteX145" fmla="*/ 632216 w 1214923"/>
              <a:gd name="connsiteY145" fmla="*/ 475419 h 1689168"/>
              <a:gd name="connsiteX146" fmla="*/ 759089 w 1214923"/>
              <a:gd name="connsiteY146" fmla="*/ 438055 h 1689168"/>
              <a:gd name="connsiteX147" fmla="*/ 640217 w 1214923"/>
              <a:gd name="connsiteY147" fmla="*/ 641593 h 1689168"/>
              <a:gd name="connsiteX148" fmla="*/ 622468 w 1214923"/>
              <a:gd name="connsiteY148" fmla="*/ 453581 h 1689168"/>
              <a:gd name="connsiteX149" fmla="*/ 632216 w 1214923"/>
              <a:gd name="connsiteY149" fmla="*/ 475419 h 1689168"/>
              <a:gd name="connsiteX150" fmla="*/ 686032 w 1214923"/>
              <a:gd name="connsiteY150" fmla="*/ 837819 h 1689168"/>
              <a:gd name="connsiteX151" fmla="*/ 628310 w 1214923"/>
              <a:gd name="connsiteY151" fmla="*/ 930116 h 1689168"/>
              <a:gd name="connsiteX152" fmla="*/ 686032 w 1214923"/>
              <a:gd name="connsiteY152" fmla="*/ 837914 h 1689168"/>
              <a:gd name="connsiteX153" fmla="*/ 686032 w 1214923"/>
              <a:gd name="connsiteY153" fmla="*/ 837819 h 1689168"/>
              <a:gd name="connsiteX154" fmla="*/ 743658 w 1214923"/>
              <a:gd name="connsiteY154" fmla="*/ 1291400 h 1689168"/>
              <a:gd name="connsiteX155" fmla="*/ 547634 w 1214923"/>
              <a:gd name="connsiteY155" fmla="*/ 1206818 h 1689168"/>
              <a:gd name="connsiteX156" fmla="*/ 573446 w 1214923"/>
              <a:gd name="connsiteY156" fmla="*/ 1222439 h 1689168"/>
              <a:gd name="connsiteX157" fmla="*/ 603450 w 1214923"/>
              <a:gd name="connsiteY157" fmla="*/ 1227487 h 1689168"/>
              <a:gd name="connsiteX158" fmla="*/ 743658 w 1214923"/>
              <a:gd name="connsiteY158" fmla="*/ 1291495 h 1689168"/>
              <a:gd name="connsiteX159" fmla="*/ 743658 w 1214923"/>
              <a:gd name="connsiteY159" fmla="*/ 1291400 h 1689168"/>
              <a:gd name="connsiteX160" fmla="*/ 556465 w 1214923"/>
              <a:gd name="connsiteY160" fmla="*/ 950327 h 1689168"/>
              <a:gd name="connsiteX161" fmla="*/ 689842 w 1214923"/>
              <a:gd name="connsiteY161" fmla="*/ 1122236 h 1689168"/>
              <a:gd name="connsiteX162" fmla="*/ 568651 w 1214923"/>
              <a:gd name="connsiteY162" fmla="*/ 984541 h 1689168"/>
              <a:gd name="connsiteX163" fmla="*/ 556465 w 1214923"/>
              <a:gd name="connsiteY163" fmla="*/ 950327 h 1689168"/>
              <a:gd name="connsiteX164" fmla="*/ 351609 w 1214923"/>
              <a:gd name="connsiteY164" fmla="*/ 1045464 h 1689168"/>
              <a:gd name="connsiteX165" fmla="*/ 382375 w 1214923"/>
              <a:gd name="connsiteY165" fmla="*/ 887825 h 1689168"/>
              <a:gd name="connsiteX166" fmla="*/ 351609 w 1214923"/>
              <a:gd name="connsiteY166" fmla="*/ 1045559 h 1689168"/>
              <a:gd name="connsiteX167" fmla="*/ 351609 w 1214923"/>
              <a:gd name="connsiteY167" fmla="*/ 1045464 h 1689168"/>
              <a:gd name="connsiteX168" fmla="*/ 420761 w 1214923"/>
              <a:gd name="connsiteY168" fmla="*/ 1054969 h 1689168"/>
              <a:gd name="connsiteX169" fmla="*/ 605260 w 1214923"/>
              <a:gd name="connsiteY169" fmla="*/ 1180338 h 1689168"/>
              <a:gd name="connsiteX170" fmla="*/ 420761 w 1214923"/>
              <a:gd name="connsiteY170" fmla="*/ 1054969 h 1689168"/>
              <a:gd name="connsiteX171" fmla="*/ 366944 w 1214923"/>
              <a:gd name="connsiteY171" fmla="*/ 1414272 h 1689168"/>
              <a:gd name="connsiteX172" fmla="*/ 597640 w 1214923"/>
              <a:gd name="connsiteY172" fmla="*/ 1460468 h 1689168"/>
              <a:gd name="connsiteX173" fmla="*/ 366944 w 1214923"/>
              <a:gd name="connsiteY173" fmla="*/ 1414463 h 1689168"/>
              <a:gd name="connsiteX174" fmla="*/ 366944 w 1214923"/>
              <a:gd name="connsiteY174" fmla="*/ 1414272 h 1689168"/>
              <a:gd name="connsiteX175" fmla="*/ 597035 w 1214923"/>
              <a:gd name="connsiteY175" fmla="*/ 1664464 h 1689168"/>
              <a:gd name="connsiteX176" fmla="*/ 471148 w 1214923"/>
              <a:gd name="connsiteY176" fmla="*/ 1649777 h 1689168"/>
              <a:gd name="connsiteX177" fmla="*/ 401901 w 1214923"/>
              <a:gd name="connsiteY177" fmla="*/ 1579817 h 1689168"/>
              <a:gd name="connsiteX178" fmla="*/ 582412 w 1214923"/>
              <a:gd name="connsiteY178" fmla="*/ 1645158 h 1689168"/>
              <a:gd name="connsiteX179" fmla="*/ 597035 w 1214923"/>
              <a:gd name="connsiteY179" fmla="*/ 1664464 h 1689168"/>
              <a:gd name="connsiteX180" fmla="*/ 616785 w 1214923"/>
              <a:gd name="connsiteY180" fmla="*/ 1564196 h 1689168"/>
              <a:gd name="connsiteX181" fmla="*/ 555349 w 1214923"/>
              <a:gd name="connsiteY181" fmla="*/ 1541145 h 1689168"/>
              <a:gd name="connsiteX182" fmla="*/ 638597 w 1214923"/>
              <a:gd name="connsiteY182" fmla="*/ 1493520 h 1689168"/>
              <a:gd name="connsiteX183" fmla="*/ 752034 w 1214923"/>
              <a:gd name="connsiteY183" fmla="*/ 1535463 h 1689168"/>
              <a:gd name="connsiteX184" fmla="*/ 616785 w 1214923"/>
              <a:gd name="connsiteY184" fmla="*/ 1564386 h 1689168"/>
              <a:gd name="connsiteX185" fmla="*/ 616785 w 1214923"/>
              <a:gd name="connsiteY185" fmla="*/ 1564196 h 1689168"/>
              <a:gd name="connsiteX186" fmla="*/ 811979 w 1214923"/>
              <a:gd name="connsiteY186" fmla="*/ 1595484 h 1689168"/>
              <a:gd name="connsiteX187" fmla="*/ 812771 w 1214923"/>
              <a:gd name="connsiteY187" fmla="*/ 1652594 h 1689168"/>
              <a:gd name="connsiteX188" fmla="*/ 704225 w 1214923"/>
              <a:gd name="connsiteY188" fmla="*/ 1665256 h 1689168"/>
              <a:gd name="connsiteX189" fmla="*/ 651942 w 1214923"/>
              <a:gd name="connsiteY189" fmla="*/ 1653111 h 1689168"/>
              <a:gd name="connsiteX190" fmla="*/ 811979 w 1214923"/>
              <a:gd name="connsiteY190" fmla="*/ 1595484 h 1689168"/>
              <a:gd name="connsiteX191" fmla="*/ 857863 w 1214923"/>
              <a:gd name="connsiteY191" fmla="*/ 1591056 h 1689168"/>
              <a:gd name="connsiteX192" fmla="*/ 838813 w 1214923"/>
              <a:gd name="connsiteY192" fmla="*/ 1568958 h 1689168"/>
              <a:gd name="connsiteX193" fmla="*/ 836146 w 1214923"/>
              <a:gd name="connsiteY193" fmla="*/ 1564291 h 1689168"/>
              <a:gd name="connsiteX194" fmla="*/ 955179 w 1214923"/>
              <a:gd name="connsiteY194" fmla="*/ 1500720 h 1689168"/>
              <a:gd name="connsiteX195" fmla="*/ 1066493 w 1214923"/>
              <a:gd name="connsiteY195" fmla="*/ 1492065 h 1689168"/>
              <a:gd name="connsiteX196" fmla="*/ 857863 w 1214923"/>
              <a:gd name="connsiteY196" fmla="*/ 1591247 h 1689168"/>
              <a:gd name="connsiteX197" fmla="*/ 857863 w 1214923"/>
              <a:gd name="connsiteY197" fmla="*/ 1591056 h 1689168"/>
              <a:gd name="connsiteX198" fmla="*/ 1054979 w 1214923"/>
              <a:gd name="connsiteY198" fmla="*/ 1445037 h 1689168"/>
              <a:gd name="connsiteX199" fmla="*/ 916632 w 1214923"/>
              <a:gd name="connsiteY199" fmla="*/ 1468184 h 1689168"/>
              <a:gd name="connsiteX200" fmla="*/ 1028170 w 1214923"/>
              <a:gd name="connsiteY200" fmla="*/ 1445228 h 1689168"/>
              <a:gd name="connsiteX201" fmla="*/ 1054979 w 1214923"/>
              <a:gd name="connsiteY201" fmla="*/ 1445037 h 1689168"/>
              <a:gd name="connsiteX202" fmla="*/ 862816 w 1214923"/>
              <a:gd name="connsiteY202" fmla="*/ 1410462 h 1689168"/>
              <a:gd name="connsiteX203" fmla="*/ 647551 w 1214923"/>
              <a:gd name="connsiteY203" fmla="*/ 1448562 h 1689168"/>
              <a:gd name="connsiteX204" fmla="*/ 862816 w 1214923"/>
              <a:gd name="connsiteY204" fmla="*/ 1410653 h 1689168"/>
              <a:gd name="connsiteX205" fmla="*/ 862816 w 1214923"/>
              <a:gd name="connsiteY205" fmla="*/ 1410462 h 1689168"/>
              <a:gd name="connsiteX206" fmla="*/ 689842 w 1214923"/>
              <a:gd name="connsiteY206" fmla="*/ 1391412 h 1689168"/>
              <a:gd name="connsiteX207" fmla="*/ 924347 w 1214923"/>
              <a:gd name="connsiteY207" fmla="*/ 1306830 h 1689168"/>
              <a:gd name="connsiteX208" fmla="*/ 689842 w 1214923"/>
              <a:gd name="connsiteY208" fmla="*/ 1391412 h 1689168"/>
              <a:gd name="connsiteX209" fmla="*/ 1162663 w 1214923"/>
              <a:gd name="connsiteY209" fmla="*/ 1057085 h 1689168"/>
              <a:gd name="connsiteX210" fmla="*/ 1148756 w 1214923"/>
              <a:gd name="connsiteY210" fmla="*/ 1134428 h 1689168"/>
              <a:gd name="connsiteX211" fmla="*/ 1066841 w 1214923"/>
              <a:gd name="connsiteY211" fmla="*/ 1139762 h 1689168"/>
              <a:gd name="connsiteX212" fmla="*/ 1035790 w 1214923"/>
              <a:gd name="connsiteY212" fmla="*/ 1087755 h 1689168"/>
              <a:gd name="connsiteX213" fmla="*/ 1162663 w 1214923"/>
              <a:gd name="connsiteY213" fmla="*/ 1057085 h 1689168"/>
              <a:gd name="connsiteX214" fmla="*/ 987913 w 1214923"/>
              <a:gd name="connsiteY214" fmla="*/ 1181170 h 1689168"/>
              <a:gd name="connsiteX215" fmla="*/ 958923 w 1214923"/>
              <a:gd name="connsiteY215" fmla="*/ 1264444 h 1689168"/>
              <a:gd name="connsiteX216" fmla="*/ 905107 w 1214923"/>
              <a:gd name="connsiteY216" fmla="*/ 1118330 h 1689168"/>
              <a:gd name="connsiteX217" fmla="*/ 987913 w 1214923"/>
              <a:gd name="connsiteY217" fmla="*/ 1181170 h 1689168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8807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12771 w 1214923"/>
              <a:gd name="connsiteY187" fmla="*/ 1652594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6750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12771 w 1214923"/>
              <a:gd name="connsiteY187" fmla="*/ 1652594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91662"/>
              <a:gd name="connsiteX1" fmla="*/ 1157319 w 1214923"/>
              <a:gd name="connsiteY1" fmla="*/ 831924 h 1691662"/>
              <a:gd name="connsiteX2" fmla="*/ 1019985 w 1214923"/>
              <a:gd name="connsiteY2" fmla="*/ 885740 h 1691662"/>
              <a:gd name="connsiteX3" fmla="*/ 963019 w 1214923"/>
              <a:gd name="connsiteY3" fmla="*/ 860965 h 1691662"/>
              <a:gd name="connsiteX4" fmla="*/ 1035980 w 1214923"/>
              <a:gd name="connsiteY4" fmla="*/ 795623 h 1691662"/>
              <a:gd name="connsiteX5" fmla="*/ 893772 w 1214923"/>
              <a:gd name="connsiteY5" fmla="*/ 930212 h 1691662"/>
              <a:gd name="connsiteX6" fmla="*/ 951398 w 1214923"/>
              <a:gd name="connsiteY6" fmla="*/ 937927 h 1691662"/>
              <a:gd name="connsiteX7" fmla="*/ 862911 w 1214923"/>
              <a:gd name="connsiteY7" fmla="*/ 964787 h 1691662"/>
              <a:gd name="connsiteX8" fmla="*/ 813000 w 1214923"/>
              <a:gd name="connsiteY8" fmla="*/ 991648 h 1691662"/>
              <a:gd name="connsiteX9" fmla="*/ 905202 w 1214923"/>
              <a:gd name="connsiteY9" fmla="*/ 872585 h 1691662"/>
              <a:gd name="connsiteX10" fmla="*/ 1062841 w 1214923"/>
              <a:gd name="connsiteY10" fmla="*/ 784098 h 1691662"/>
              <a:gd name="connsiteX11" fmla="*/ 1113873 w 1214923"/>
              <a:gd name="connsiteY11" fmla="*/ 670346 h 1691662"/>
              <a:gd name="connsiteX12" fmla="*/ 1028265 w 1214923"/>
              <a:gd name="connsiteY12" fmla="*/ 722567 h 1691662"/>
              <a:gd name="connsiteX13" fmla="*/ 1003881 w 1214923"/>
              <a:gd name="connsiteY13" fmla="*/ 692468 h 1691662"/>
              <a:gd name="connsiteX14" fmla="*/ 1005881 w 1214923"/>
              <a:gd name="connsiteY14" fmla="*/ 661511 h 1691662"/>
              <a:gd name="connsiteX15" fmla="*/ 1065794 w 1214923"/>
              <a:gd name="connsiteY15" fmla="*/ 651415 h 1691662"/>
              <a:gd name="connsiteX16" fmla="*/ 1087938 w 1214923"/>
              <a:gd name="connsiteY16" fmla="*/ 638205 h 1691662"/>
              <a:gd name="connsiteX17" fmla="*/ 739848 w 1214923"/>
              <a:gd name="connsiteY17" fmla="*/ 595694 h 1691662"/>
              <a:gd name="connsiteX18" fmla="*/ 716893 w 1214923"/>
              <a:gd name="connsiteY18" fmla="*/ 318992 h 1691662"/>
              <a:gd name="connsiteX19" fmla="*/ 920537 w 1214923"/>
              <a:gd name="connsiteY19" fmla="*/ 246031 h 1691662"/>
              <a:gd name="connsiteX20" fmla="*/ 682412 w 1214923"/>
              <a:gd name="connsiteY20" fmla="*/ 238316 h 1691662"/>
              <a:gd name="connsiteX21" fmla="*/ 928538 w 1214923"/>
              <a:gd name="connsiteY21" fmla="*/ 226790 h 1691662"/>
              <a:gd name="connsiteX22" fmla="*/ 720893 w 1214923"/>
              <a:gd name="connsiteY22" fmla="*/ 196025 h 1691662"/>
              <a:gd name="connsiteX23" fmla="*/ 736229 w 1214923"/>
              <a:gd name="connsiteY23" fmla="*/ 49911 h 1691662"/>
              <a:gd name="connsiteX24" fmla="*/ 663267 w 1214923"/>
              <a:gd name="connsiteY24" fmla="*/ 0 h 1691662"/>
              <a:gd name="connsiteX25" fmla="*/ 625167 w 1214923"/>
              <a:gd name="connsiteY25" fmla="*/ 103727 h 1691662"/>
              <a:gd name="connsiteX26" fmla="*/ 625167 w 1214923"/>
              <a:gd name="connsiteY26" fmla="*/ 288322 h 1691662"/>
              <a:gd name="connsiteX27" fmla="*/ 336845 w 1214923"/>
              <a:gd name="connsiteY27" fmla="*/ 261366 h 1691662"/>
              <a:gd name="connsiteX28" fmla="*/ 367611 w 1214923"/>
              <a:gd name="connsiteY28" fmla="*/ 307467 h 1691662"/>
              <a:gd name="connsiteX29" fmla="*/ 579066 w 1214923"/>
              <a:gd name="connsiteY29" fmla="*/ 615029 h 1691662"/>
              <a:gd name="connsiteX30" fmla="*/ 263884 w 1214923"/>
              <a:gd name="connsiteY30" fmla="*/ 496585 h 1691662"/>
              <a:gd name="connsiteX31" fmla="*/ 233118 w 1214923"/>
              <a:gd name="connsiteY31" fmla="*/ 714947 h 1691662"/>
              <a:gd name="connsiteX32" fmla="*/ 532965 w 1214923"/>
              <a:gd name="connsiteY32" fmla="*/ 807149 h 1691662"/>
              <a:gd name="connsiteX33" fmla="*/ 502390 w 1214923"/>
              <a:gd name="connsiteY33" fmla="*/ 816184 h 1691662"/>
              <a:gd name="connsiteX34" fmla="*/ 464290 w 1214923"/>
              <a:gd name="connsiteY34" fmla="*/ 772763 h 1691662"/>
              <a:gd name="connsiteX35" fmla="*/ 375231 w 1214923"/>
              <a:gd name="connsiteY35" fmla="*/ 788670 h 1691662"/>
              <a:gd name="connsiteX36" fmla="*/ 418189 w 1214923"/>
              <a:gd name="connsiteY36" fmla="*/ 826770 h 1691662"/>
              <a:gd name="connsiteX37" fmla="*/ 333607 w 1214923"/>
              <a:gd name="connsiteY37" fmla="*/ 826770 h 1691662"/>
              <a:gd name="connsiteX38" fmla="*/ 276457 w 1214923"/>
              <a:gd name="connsiteY38" fmla="*/ 857536 h 1691662"/>
              <a:gd name="connsiteX39" fmla="*/ 288458 w 1214923"/>
              <a:gd name="connsiteY39" fmla="*/ 766001 h 1691662"/>
              <a:gd name="connsiteX40" fmla="*/ 138059 w 1214923"/>
              <a:gd name="connsiteY40" fmla="*/ 911352 h 1691662"/>
              <a:gd name="connsiteX41" fmla="*/ 237976 w 1214923"/>
              <a:gd name="connsiteY41" fmla="*/ 961358 h 1691662"/>
              <a:gd name="connsiteX42" fmla="*/ 75102 w 1214923"/>
              <a:gd name="connsiteY42" fmla="*/ 1025783 h 1691662"/>
              <a:gd name="connsiteX43" fmla="*/ 80432 w 1214923"/>
              <a:gd name="connsiteY43" fmla="*/ 915162 h 1691662"/>
              <a:gd name="connsiteX44" fmla="*/ 91958 w 1214923"/>
              <a:gd name="connsiteY44" fmla="*/ 1107377 h 1691662"/>
              <a:gd name="connsiteX45" fmla="*/ 214925 w 1214923"/>
              <a:gd name="connsiteY45" fmla="*/ 1157383 h 1691662"/>
              <a:gd name="connsiteX46" fmla="*/ 322463 w 1214923"/>
              <a:gd name="connsiteY46" fmla="*/ 1228161 h 1691662"/>
              <a:gd name="connsiteX47" fmla="*/ 235145 w 1214923"/>
              <a:gd name="connsiteY47" fmla="*/ 1221759 h 1691662"/>
              <a:gd name="connsiteX48" fmla="*/ 267875 w 1214923"/>
              <a:gd name="connsiteY48" fmla="*/ 1263023 h 1691662"/>
              <a:gd name="connsiteX49" fmla="*/ 395615 w 1214923"/>
              <a:gd name="connsiteY49" fmla="*/ 1319117 h 1691662"/>
              <a:gd name="connsiteX50" fmla="*/ 322827 w 1214923"/>
              <a:gd name="connsiteY50" fmla="*/ 1338837 h 1691662"/>
              <a:gd name="connsiteX51" fmla="*/ 247492 w 1214923"/>
              <a:gd name="connsiteY51" fmla="*/ 1296725 h 1691662"/>
              <a:gd name="connsiteX52" fmla="*/ 229880 w 1214923"/>
              <a:gd name="connsiteY52" fmla="*/ 1312259 h 1691662"/>
              <a:gd name="connsiteX53" fmla="*/ 146155 w 1214923"/>
              <a:gd name="connsiteY53" fmla="*/ 1230344 h 1691662"/>
              <a:gd name="connsiteX54" fmla="*/ 115389 w 1214923"/>
              <a:gd name="connsiteY54" fmla="*/ 1430369 h 1691662"/>
              <a:gd name="connsiteX55" fmla="*/ 349799 w 1214923"/>
              <a:gd name="connsiteY55" fmla="*/ 1480280 h 1691662"/>
              <a:gd name="connsiteX56" fmla="*/ 299507 w 1214923"/>
              <a:gd name="connsiteY56" fmla="*/ 1464659 h 1691662"/>
              <a:gd name="connsiteX57" fmla="*/ 318374 w 1214923"/>
              <a:gd name="connsiteY57" fmla="*/ 1496562 h 1691662"/>
              <a:gd name="connsiteX58" fmla="*/ 388280 w 1214923"/>
              <a:gd name="connsiteY58" fmla="*/ 1545717 h 1691662"/>
              <a:gd name="connsiteX59" fmla="*/ 348847 w 1214923"/>
              <a:gd name="connsiteY59" fmla="*/ 1542479 h 1691662"/>
              <a:gd name="connsiteX60" fmla="*/ 255883 w 1214923"/>
              <a:gd name="connsiteY60" fmla="*/ 1502664 h 1691662"/>
              <a:gd name="connsiteX61" fmla="*/ 255883 w 1214923"/>
              <a:gd name="connsiteY61" fmla="*/ 1502664 h 1691662"/>
              <a:gd name="connsiteX62" fmla="*/ 239976 w 1214923"/>
              <a:gd name="connsiteY62" fmla="*/ 1484281 h 1691662"/>
              <a:gd name="connsiteX63" fmla="*/ 203495 w 1214923"/>
              <a:gd name="connsiteY63" fmla="*/ 1484281 h 1691662"/>
              <a:gd name="connsiteX64" fmla="*/ 187303 w 1214923"/>
              <a:gd name="connsiteY64" fmla="*/ 1499140 h 1691662"/>
              <a:gd name="connsiteX65" fmla="*/ 490673 w 1214923"/>
              <a:gd name="connsiteY65" fmla="*/ 1673352 h 1691662"/>
              <a:gd name="connsiteX66" fmla="*/ 767123 w 1214923"/>
              <a:gd name="connsiteY66" fmla="*/ 1677527 h 1691662"/>
              <a:gd name="connsiteX67" fmla="*/ 967500 w 1214923"/>
              <a:gd name="connsiteY67" fmla="*/ 1594485 h 1691662"/>
              <a:gd name="connsiteX68" fmla="*/ 1152566 w 1214923"/>
              <a:gd name="connsiteY68" fmla="*/ 1394460 h 1691662"/>
              <a:gd name="connsiteX69" fmla="*/ 918822 w 1214923"/>
              <a:gd name="connsiteY69" fmla="*/ 1363507 h 1691662"/>
              <a:gd name="connsiteX70" fmla="*/ 802904 w 1214923"/>
              <a:gd name="connsiteY70" fmla="*/ 1350454 h 1691662"/>
              <a:gd name="connsiteX71" fmla="*/ 841956 w 1214923"/>
              <a:gd name="connsiteY71" fmla="*/ 1326547 h 1691662"/>
              <a:gd name="connsiteX72" fmla="*/ 1018286 w 1214923"/>
              <a:gd name="connsiteY72" fmla="*/ 1315425 h 1691662"/>
              <a:gd name="connsiteX73" fmla="*/ 980354 w 1214923"/>
              <a:gd name="connsiteY73" fmla="*/ 1268921 h 1691662"/>
              <a:gd name="connsiteX74" fmla="*/ 1091488 w 1214923"/>
              <a:gd name="connsiteY74" fmla="*/ 1221043 h 1691662"/>
              <a:gd name="connsiteX75" fmla="*/ 896580 w 1214923"/>
              <a:gd name="connsiteY75" fmla="*/ 1032638 h 1691662"/>
              <a:gd name="connsiteX76" fmla="*/ 1193429 w 1214923"/>
              <a:gd name="connsiteY76" fmla="*/ 899446 h 1691662"/>
              <a:gd name="connsiteX77" fmla="*/ 759089 w 1214923"/>
              <a:gd name="connsiteY77" fmla="*/ 61246 h 1691662"/>
              <a:gd name="connsiteX78" fmla="*/ 720989 w 1214923"/>
              <a:gd name="connsiteY78" fmla="*/ 145828 h 1691662"/>
              <a:gd name="connsiteX79" fmla="*/ 759089 w 1214923"/>
              <a:gd name="connsiteY79" fmla="*/ 61436 h 1691662"/>
              <a:gd name="connsiteX80" fmla="*/ 759089 w 1214923"/>
              <a:gd name="connsiteY80" fmla="*/ 61246 h 1691662"/>
              <a:gd name="connsiteX81" fmla="*/ 363611 w 1214923"/>
              <a:gd name="connsiteY81" fmla="*/ 545783 h 1691662"/>
              <a:gd name="connsiteX82" fmla="*/ 348275 w 1214923"/>
              <a:gd name="connsiteY82" fmla="*/ 553498 h 1691662"/>
              <a:gd name="connsiteX83" fmla="*/ 363611 w 1214923"/>
              <a:gd name="connsiteY83" fmla="*/ 545783 h 1691662"/>
              <a:gd name="connsiteX84" fmla="*/ 232451 w 1214923"/>
              <a:gd name="connsiteY84" fmla="*/ 523113 h 1691662"/>
              <a:gd name="connsiteX85" fmla="*/ 254694 w 1214923"/>
              <a:gd name="connsiteY85" fmla="*/ 664096 h 1691662"/>
              <a:gd name="connsiteX86" fmla="*/ 232451 w 1214923"/>
              <a:gd name="connsiteY86" fmla="*/ 523113 h 1691662"/>
              <a:gd name="connsiteX87" fmla="*/ 340084 w 1214923"/>
              <a:gd name="connsiteY87" fmla="*/ 692277 h 1691662"/>
              <a:gd name="connsiteX88" fmla="*/ 470767 w 1214923"/>
              <a:gd name="connsiteY88" fmla="*/ 684562 h 1691662"/>
              <a:gd name="connsiteX89" fmla="*/ 340084 w 1214923"/>
              <a:gd name="connsiteY89" fmla="*/ 691896 h 1691662"/>
              <a:gd name="connsiteX90" fmla="*/ 340084 w 1214923"/>
              <a:gd name="connsiteY90" fmla="*/ 692277 h 1691662"/>
              <a:gd name="connsiteX91" fmla="*/ 382375 w 1214923"/>
              <a:gd name="connsiteY91" fmla="*/ 615410 h 1691662"/>
              <a:gd name="connsiteX92" fmla="*/ 516868 w 1214923"/>
              <a:gd name="connsiteY92" fmla="*/ 688372 h 1691662"/>
              <a:gd name="connsiteX93" fmla="*/ 382661 w 1214923"/>
              <a:gd name="connsiteY93" fmla="*/ 615029 h 1691662"/>
              <a:gd name="connsiteX94" fmla="*/ 382375 w 1214923"/>
              <a:gd name="connsiteY94" fmla="*/ 615410 h 1691662"/>
              <a:gd name="connsiteX95" fmla="*/ 201400 w 1214923"/>
              <a:gd name="connsiteY95" fmla="*/ 907542 h 1691662"/>
              <a:gd name="connsiteX96" fmla="*/ 163300 w 1214923"/>
              <a:gd name="connsiteY96" fmla="*/ 838295 h 1691662"/>
              <a:gd name="connsiteX97" fmla="*/ 201686 w 1214923"/>
              <a:gd name="connsiteY97" fmla="*/ 907161 h 1691662"/>
              <a:gd name="connsiteX98" fmla="*/ 201400 w 1214923"/>
              <a:gd name="connsiteY98" fmla="*/ 907542 h 1691662"/>
              <a:gd name="connsiteX99" fmla="*/ 97811 w 1214923"/>
              <a:gd name="connsiteY99" fmla="*/ 1285557 h 1691662"/>
              <a:gd name="connsiteX100" fmla="*/ 123279 w 1214923"/>
              <a:gd name="connsiteY100" fmla="*/ 1264178 h 1691662"/>
              <a:gd name="connsiteX101" fmla="*/ 231975 w 1214923"/>
              <a:gd name="connsiteY101" fmla="*/ 1341501 h 1691662"/>
              <a:gd name="connsiteX102" fmla="*/ 97811 w 1214923"/>
              <a:gd name="connsiteY102" fmla="*/ 1285557 h 1691662"/>
              <a:gd name="connsiteX103" fmla="*/ 232928 w 1214923"/>
              <a:gd name="connsiteY103" fmla="*/ 1376077 h 1691662"/>
              <a:gd name="connsiteX104" fmla="*/ 279029 w 1214923"/>
              <a:gd name="connsiteY104" fmla="*/ 1379887 h 1691662"/>
              <a:gd name="connsiteX105" fmla="*/ 232451 w 1214923"/>
              <a:gd name="connsiteY105" fmla="*/ 1376077 h 1691662"/>
              <a:gd name="connsiteX106" fmla="*/ 232928 w 1214923"/>
              <a:gd name="connsiteY106" fmla="*/ 1376077 h 1691662"/>
              <a:gd name="connsiteX107" fmla="*/ 856244 w 1214923"/>
              <a:gd name="connsiteY107" fmla="*/ 715613 h 1691662"/>
              <a:gd name="connsiteX108" fmla="*/ 817635 w 1214923"/>
              <a:gd name="connsiteY108" fmla="*/ 708913 h 1691662"/>
              <a:gd name="connsiteX109" fmla="*/ 721084 w 1214923"/>
              <a:gd name="connsiteY109" fmla="*/ 657225 h 1691662"/>
              <a:gd name="connsiteX110" fmla="*/ 855767 w 1214923"/>
              <a:gd name="connsiteY110" fmla="*/ 715613 h 1691662"/>
              <a:gd name="connsiteX111" fmla="*/ 856244 w 1214923"/>
              <a:gd name="connsiteY111" fmla="*/ 715613 h 1691662"/>
              <a:gd name="connsiteX112" fmla="*/ 663458 w 1214923"/>
              <a:gd name="connsiteY112" fmla="*/ 722662 h 1691662"/>
              <a:gd name="connsiteX113" fmla="*/ 644408 w 1214923"/>
              <a:gd name="connsiteY113" fmla="*/ 807149 h 1691662"/>
              <a:gd name="connsiteX114" fmla="*/ 662981 w 1214923"/>
              <a:gd name="connsiteY114" fmla="*/ 723138 h 1691662"/>
              <a:gd name="connsiteX115" fmla="*/ 663458 w 1214923"/>
              <a:gd name="connsiteY115" fmla="*/ 722662 h 1691662"/>
              <a:gd name="connsiteX116" fmla="*/ 628882 w 1214923"/>
              <a:gd name="connsiteY116" fmla="*/ 753332 h 1691662"/>
              <a:gd name="connsiteX117" fmla="*/ 655742 w 1214923"/>
              <a:gd name="connsiteY117" fmla="*/ 726472 h 1691662"/>
              <a:gd name="connsiteX118" fmla="*/ 628406 w 1214923"/>
              <a:gd name="connsiteY118" fmla="*/ 753332 h 1691662"/>
              <a:gd name="connsiteX119" fmla="*/ 628882 w 1214923"/>
              <a:gd name="connsiteY119" fmla="*/ 753332 h 1691662"/>
              <a:gd name="connsiteX120" fmla="*/ 771090 w 1214923"/>
              <a:gd name="connsiteY120" fmla="*/ 757237 h 1691662"/>
              <a:gd name="connsiteX121" fmla="*/ 690318 w 1214923"/>
              <a:gd name="connsiteY121" fmla="*/ 822579 h 1691662"/>
              <a:gd name="connsiteX122" fmla="*/ 770614 w 1214923"/>
              <a:gd name="connsiteY122" fmla="*/ 757237 h 1691662"/>
              <a:gd name="connsiteX123" fmla="*/ 771090 w 1214923"/>
              <a:gd name="connsiteY123" fmla="*/ 757237 h 1691662"/>
              <a:gd name="connsiteX124" fmla="*/ 759565 w 1214923"/>
              <a:gd name="connsiteY124" fmla="*/ 538162 h 1691662"/>
              <a:gd name="connsiteX125" fmla="*/ 851767 w 1214923"/>
              <a:gd name="connsiteY125" fmla="*/ 480536 h 1691662"/>
              <a:gd name="connsiteX126" fmla="*/ 759089 w 1214923"/>
              <a:gd name="connsiteY126" fmla="*/ 538067 h 1691662"/>
              <a:gd name="connsiteX127" fmla="*/ 759565 w 1214923"/>
              <a:gd name="connsiteY127" fmla="*/ 538162 h 1691662"/>
              <a:gd name="connsiteX128" fmla="*/ 868213 w 1214923"/>
              <a:gd name="connsiteY128" fmla="*/ 356761 h 1691662"/>
              <a:gd name="connsiteX129" fmla="*/ 812619 w 1214923"/>
              <a:gd name="connsiteY129" fmla="*/ 442055 h 1691662"/>
              <a:gd name="connsiteX130" fmla="*/ 868213 w 1214923"/>
              <a:gd name="connsiteY130" fmla="*/ 356761 h 1691662"/>
              <a:gd name="connsiteX131" fmla="*/ 681841 w 1214923"/>
              <a:gd name="connsiteY131" fmla="*/ 323088 h 1691662"/>
              <a:gd name="connsiteX132" fmla="*/ 758803 w 1214923"/>
              <a:gd name="connsiteY132" fmla="*/ 430816 h 1691662"/>
              <a:gd name="connsiteX133" fmla="*/ 643455 w 1214923"/>
              <a:gd name="connsiteY133" fmla="*/ 396145 h 1691662"/>
              <a:gd name="connsiteX134" fmla="*/ 639550 w 1214923"/>
              <a:gd name="connsiteY134" fmla="*/ 438436 h 1691662"/>
              <a:gd name="connsiteX135" fmla="*/ 682127 w 1214923"/>
              <a:gd name="connsiteY135" fmla="*/ 323088 h 1691662"/>
              <a:gd name="connsiteX136" fmla="*/ 681841 w 1214923"/>
              <a:gd name="connsiteY136" fmla="*/ 323088 h 1691662"/>
              <a:gd name="connsiteX137" fmla="*/ 395477 w 1214923"/>
              <a:gd name="connsiteY137" fmla="*/ 216638 h 1691662"/>
              <a:gd name="connsiteX138" fmla="*/ 432956 w 1214923"/>
              <a:gd name="connsiteY138" fmla="*/ 194566 h 1691662"/>
              <a:gd name="connsiteX139" fmla="*/ 564476 w 1214923"/>
              <a:gd name="connsiteY139" fmla="*/ 247666 h 1691662"/>
              <a:gd name="connsiteX140" fmla="*/ 558873 w 1214923"/>
              <a:gd name="connsiteY140" fmla="*/ 299942 h 1691662"/>
              <a:gd name="connsiteX141" fmla="*/ 395477 w 1214923"/>
              <a:gd name="connsiteY141" fmla="*/ 216638 h 1691662"/>
              <a:gd name="connsiteX142" fmla="*/ 470767 w 1214923"/>
              <a:gd name="connsiteY142" fmla="*/ 361188 h 1691662"/>
              <a:gd name="connsiteX143" fmla="*/ 566874 w 1214923"/>
              <a:gd name="connsiteY143" fmla="*/ 503396 h 1691662"/>
              <a:gd name="connsiteX144" fmla="*/ 470767 w 1214923"/>
              <a:gd name="connsiteY144" fmla="*/ 361188 h 1691662"/>
              <a:gd name="connsiteX145" fmla="*/ 632216 w 1214923"/>
              <a:gd name="connsiteY145" fmla="*/ 475419 h 1691662"/>
              <a:gd name="connsiteX146" fmla="*/ 759089 w 1214923"/>
              <a:gd name="connsiteY146" fmla="*/ 438055 h 1691662"/>
              <a:gd name="connsiteX147" fmla="*/ 640217 w 1214923"/>
              <a:gd name="connsiteY147" fmla="*/ 641593 h 1691662"/>
              <a:gd name="connsiteX148" fmla="*/ 622468 w 1214923"/>
              <a:gd name="connsiteY148" fmla="*/ 453581 h 1691662"/>
              <a:gd name="connsiteX149" fmla="*/ 632216 w 1214923"/>
              <a:gd name="connsiteY149" fmla="*/ 475419 h 1691662"/>
              <a:gd name="connsiteX150" fmla="*/ 686032 w 1214923"/>
              <a:gd name="connsiteY150" fmla="*/ 837819 h 1691662"/>
              <a:gd name="connsiteX151" fmla="*/ 628310 w 1214923"/>
              <a:gd name="connsiteY151" fmla="*/ 930116 h 1691662"/>
              <a:gd name="connsiteX152" fmla="*/ 686032 w 1214923"/>
              <a:gd name="connsiteY152" fmla="*/ 837914 h 1691662"/>
              <a:gd name="connsiteX153" fmla="*/ 686032 w 1214923"/>
              <a:gd name="connsiteY153" fmla="*/ 837819 h 1691662"/>
              <a:gd name="connsiteX154" fmla="*/ 743658 w 1214923"/>
              <a:gd name="connsiteY154" fmla="*/ 1291400 h 1691662"/>
              <a:gd name="connsiteX155" fmla="*/ 547634 w 1214923"/>
              <a:gd name="connsiteY155" fmla="*/ 1206818 h 1691662"/>
              <a:gd name="connsiteX156" fmla="*/ 573446 w 1214923"/>
              <a:gd name="connsiteY156" fmla="*/ 1222439 h 1691662"/>
              <a:gd name="connsiteX157" fmla="*/ 603450 w 1214923"/>
              <a:gd name="connsiteY157" fmla="*/ 1227487 h 1691662"/>
              <a:gd name="connsiteX158" fmla="*/ 743658 w 1214923"/>
              <a:gd name="connsiteY158" fmla="*/ 1291495 h 1691662"/>
              <a:gd name="connsiteX159" fmla="*/ 743658 w 1214923"/>
              <a:gd name="connsiteY159" fmla="*/ 1291400 h 1691662"/>
              <a:gd name="connsiteX160" fmla="*/ 556465 w 1214923"/>
              <a:gd name="connsiteY160" fmla="*/ 950327 h 1691662"/>
              <a:gd name="connsiteX161" fmla="*/ 689842 w 1214923"/>
              <a:gd name="connsiteY161" fmla="*/ 1122236 h 1691662"/>
              <a:gd name="connsiteX162" fmla="*/ 568651 w 1214923"/>
              <a:gd name="connsiteY162" fmla="*/ 984541 h 1691662"/>
              <a:gd name="connsiteX163" fmla="*/ 556465 w 1214923"/>
              <a:gd name="connsiteY163" fmla="*/ 950327 h 1691662"/>
              <a:gd name="connsiteX164" fmla="*/ 351609 w 1214923"/>
              <a:gd name="connsiteY164" fmla="*/ 1045464 h 1691662"/>
              <a:gd name="connsiteX165" fmla="*/ 382375 w 1214923"/>
              <a:gd name="connsiteY165" fmla="*/ 887825 h 1691662"/>
              <a:gd name="connsiteX166" fmla="*/ 351609 w 1214923"/>
              <a:gd name="connsiteY166" fmla="*/ 1045559 h 1691662"/>
              <a:gd name="connsiteX167" fmla="*/ 351609 w 1214923"/>
              <a:gd name="connsiteY167" fmla="*/ 1045464 h 1691662"/>
              <a:gd name="connsiteX168" fmla="*/ 420761 w 1214923"/>
              <a:gd name="connsiteY168" fmla="*/ 1054969 h 1691662"/>
              <a:gd name="connsiteX169" fmla="*/ 605260 w 1214923"/>
              <a:gd name="connsiteY169" fmla="*/ 1180338 h 1691662"/>
              <a:gd name="connsiteX170" fmla="*/ 420761 w 1214923"/>
              <a:gd name="connsiteY170" fmla="*/ 1054969 h 1691662"/>
              <a:gd name="connsiteX171" fmla="*/ 366944 w 1214923"/>
              <a:gd name="connsiteY171" fmla="*/ 1414272 h 1691662"/>
              <a:gd name="connsiteX172" fmla="*/ 597640 w 1214923"/>
              <a:gd name="connsiteY172" fmla="*/ 1460468 h 1691662"/>
              <a:gd name="connsiteX173" fmla="*/ 366944 w 1214923"/>
              <a:gd name="connsiteY173" fmla="*/ 1414463 h 1691662"/>
              <a:gd name="connsiteX174" fmla="*/ 366944 w 1214923"/>
              <a:gd name="connsiteY174" fmla="*/ 1414272 h 1691662"/>
              <a:gd name="connsiteX175" fmla="*/ 597035 w 1214923"/>
              <a:gd name="connsiteY175" fmla="*/ 1664464 h 1691662"/>
              <a:gd name="connsiteX176" fmla="*/ 471148 w 1214923"/>
              <a:gd name="connsiteY176" fmla="*/ 1649777 h 1691662"/>
              <a:gd name="connsiteX177" fmla="*/ 401901 w 1214923"/>
              <a:gd name="connsiteY177" fmla="*/ 1579817 h 1691662"/>
              <a:gd name="connsiteX178" fmla="*/ 582412 w 1214923"/>
              <a:gd name="connsiteY178" fmla="*/ 1645158 h 1691662"/>
              <a:gd name="connsiteX179" fmla="*/ 597035 w 1214923"/>
              <a:gd name="connsiteY179" fmla="*/ 1664464 h 1691662"/>
              <a:gd name="connsiteX180" fmla="*/ 616785 w 1214923"/>
              <a:gd name="connsiteY180" fmla="*/ 1564196 h 1691662"/>
              <a:gd name="connsiteX181" fmla="*/ 555349 w 1214923"/>
              <a:gd name="connsiteY181" fmla="*/ 1541145 h 1691662"/>
              <a:gd name="connsiteX182" fmla="*/ 638597 w 1214923"/>
              <a:gd name="connsiteY182" fmla="*/ 1493520 h 1691662"/>
              <a:gd name="connsiteX183" fmla="*/ 752034 w 1214923"/>
              <a:gd name="connsiteY183" fmla="*/ 1535463 h 1691662"/>
              <a:gd name="connsiteX184" fmla="*/ 616785 w 1214923"/>
              <a:gd name="connsiteY184" fmla="*/ 1564386 h 1691662"/>
              <a:gd name="connsiteX185" fmla="*/ 616785 w 1214923"/>
              <a:gd name="connsiteY185" fmla="*/ 1564196 h 1691662"/>
              <a:gd name="connsiteX186" fmla="*/ 811979 w 1214923"/>
              <a:gd name="connsiteY186" fmla="*/ 1595484 h 1691662"/>
              <a:gd name="connsiteX187" fmla="*/ 843627 w 1214923"/>
              <a:gd name="connsiteY187" fmla="*/ 1657736 h 1691662"/>
              <a:gd name="connsiteX188" fmla="*/ 704225 w 1214923"/>
              <a:gd name="connsiteY188" fmla="*/ 1665256 h 1691662"/>
              <a:gd name="connsiteX189" fmla="*/ 651942 w 1214923"/>
              <a:gd name="connsiteY189" fmla="*/ 1653111 h 1691662"/>
              <a:gd name="connsiteX190" fmla="*/ 811979 w 1214923"/>
              <a:gd name="connsiteY190" fmla="*/ 1595484 h 1691662"/>
              <a:gd name="connsiteX191" fmla="*/ 857863 w 1214923"/>
              <a:gd name="connsiteY191" fmla="*/ 1591056 h 1691662"/>
              <a:gd name="connsiteX192" fmla="*/ 838813 w 1214923"/>
              <a:gd name="connsiteY192" fmla="*/ 1568958 h 1691662"/>
              <a:gd name="connsiteX193" fmla="*/ 836146 w 1214923"/>
              <a:gd name="connsiteY193" fmla="*/ 1564291 h 1691662"/>
              <a:gd name="connsiteX194" fmla="*/ 955179 w 1214923"/>
              <a:gd name="connsiteY194" fmla="*/ 1500720 h 1691662"/>
              <a:gd name="connsiteX195" fmla="*/ 1066493 w 1214923"/>
              <a:gd name="connsiteY195" fmla="*/ 1492065 h 1691662"/>
              <a:gd name="connsiteX196" fmla="*/ 857863 w 1214923"/>
              <a:gd name="connsiteY196" fmla="*/ 1591247 h 1691662"/>
              <a:gd name="connsiteX197" fmla="*/ 857863 w 1214923"/>
              <a:gd name="connsiteY197" fmla="*/ 1591056 h 1691662"/>
              <a:gd name="connsiteX198" fmla="*/ 1054979 w 1214923"/>
              <a:gd name="connsiteY198" fmla="*/ 1445037 h 1691662"/>
              <a:gd name="connsiteX199" fmla="*/ 916632 w 1214923"/>
              <a:gd name="connsiteY199" fmla="*/ 1468184 h 1691662"/>
              <a:gd name="connsiteX200" fmla="*/ 1028170 w 1214923"/>
              <a:gd name="connsiteY200" fmla="*/ 1445228 h 1691662"/>
              <a:gd name="connsiteX201" fmla="*/ 1054979 w 1214923"/>
              <a:gd name="connsiteY201" fmla="*/ 1445037 h 1691662"/>
              <a:gd name="connsiteX202" fmla="*/ 862816 w 1214923"/>
              <a:gd name="connsiteY202" fmla="*/ 1410462 h 1691662"/>
              <a:gd name="connsiteX203" fmla="*/ 647551 w 1214923"/>
              <a:gd name="connsiteY203" fmla="*/ 1448562 h 1691662"/>
              <a:gd name="connsiteX204" fmla="*/ 862816 w 1214923"/>
              <a:gd name="connsiteY204" fmla="*/ 1410653 h 1691662"/>
              <a:gd name="connsiteX205" fmla="*/ 862816 w 1214923"/>
              <a:gd name="connsiteY205" fmla="*/ 1410462 h 1691662"/>
              <a:gd name="connsiteX206" fmla="*/ 689842 w 1214923"/>
              <a:gd name="connsiteY206" fmla="*/ 1391412 h 1691662"/>
              <a:gd name="connsiteX207" fmla="*/ 924347 w 1214923"/>
              <a:gd name="connsiteY207" fmla="*/ 1306830 h 1691662"/>
              <a:gd name="connsiteX208" fmla="*/ 689842 w 1214923"/>
              <a:gd name="connsiteY208" fmla="*/ 1391412 h 1691662"/>
              <a:gd name="connsiteX209" fmla="*/ 1162663 w 1214923"/>
              <a:gd name="connsiteY209" fmla="*/ 1057085 h 1691662"/>
              <a:gd name="connsiteX210" fmla="*/ 1148756 w 1214923"/>
              <a:gd name="connsiteY210" fmla="*/ 1134428 h 1691662"/>
              <a:gd name="connsiteX211" fmla="*/ 1066841 w 1214923"/>
              <a:gd name="connsiteY211" fmla="*/ 1139762 h 1691662"/>
              <a:gd name="connsiteX212" fmla="*/ 1035790 w 1214923"/>
              <a:gd name="connsiteY212" fmla="*/ 1087755 h 1691662"/>
              <a:gd name="connsiteX213" fmla="*/ 1162663 w 1214923"/>
              <a:gd name="connsiteY213" fmla="*/ 1057085 h 1691662"/>
              <a:gd name="connsiteX214" fmla="*/ 987913 w 1214923"/>
              <a:gd name="connsiteY214" fmla="*/ 1181170 h 1691662"/>
              <a:gd name="connsiteX215" fmla="*/ 958923 w 1214923"/>
              <a:gd name="connsiteY215" fmla="*/ 1264444 h 1691662"/>
              <a:gd name="connsiteX216" fmla="*/ 905107 w 1214923"/>
              <a:gd name="connsiteY216" fmla="*/ 1118330 h 1691662"/>
              <a:gd name="connsiteX217" fmla="*/ 987913 w 1214923"/>
              <a:gd name="connsiteY217" fmla="*/ 1181170 h 169166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43627 w 1214923"/>
              <a:gd name="connsiteY187" fmla="*/ 1657736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61626 w 1214923"/>
              <a:gd name="connsiteY187" fmla="*/ 1675735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30771 w 1214923"/>
              <a:gd name="connsiteY187" fmla="*/ 1647451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4642"/>
              <a:gd name="connsiteX1" fmla="*/ 1157319 w 1214923"/>
              <a:gd name="connsiteY1" fmla="*/ 831924 h 1684642"/>
              <a:gd name="connsiteX2" fmla="*/ 1019985 w 1214923"/>
              <a:gd name="connsiteY2" fmla="*/ 885740 h 1684642"/>
              <a:gd name="connsiteX3" fmla="*/ 963019 w 1214923"/>
              <a:gd name="connsiteY3" fmla="*/ 860965 h 1684642"/>
              <a:gd name="connsiteX4" fmla="*/ 1035980 w 1214923"/>
              <a:gd name="connsiteY4" fmla="*/ 795623 h 1684642"/>
              <a:gd name="connsiteX5" fmla="*/ 893772 w 1214923"/>
              <a:gd name="connsiteY5" fmla="*/ 930212 h 1684642"/>
              <a:gd name="connsiteX6" fmla="*/ 951398 w 1214923"/>
              <a:gd name="connsiteY6" fmla="*/ 937927 h 1684642"/>
              <a:gd name="connsiteX7" fmla="*/ 862911 w 1214923"/>
              <a:gd name="connsiteY7" fmla="*/ 964787 h 1684642"/>
              <a:gd name="connsiteX8" fmla="*/ 813000 w 1214923"/>
              <a:gd name="connsiteY8" fmla="*/ 991648 h 1684642"/>
              <a:gd name="connsiteX9" fmla="*/ 905202 w 1214923"/>
              <a:gd name="connsiteY9" fmla="*/ 872585 h 1684642"/>
              <a:gd name="connsiteX10" fmla="*/ 1062841 w 1214923"/>
              <a:gd name="connsiteY10" fmla="*/ 784098 h 1684642"/>
              <a:gd name="connsiteX11" fmla="*/ 1113873 w 1214923"/>
              <a:gd name="connsiteY11" fmla="*/ 670346 h 1684642"/>
              <a:gd name="connsiteX12" fmla="*/ 1028265 w 1214923"/>
              <a:gd name="connsiteY12" fmla="*/ 722567 h 1684642"/>
              <a:gd name="connsiteX13" fmla="*/ 1003881 w 1214923"/>
              <a:gd name="connsiteY13" fmla="*/ 692468 h 1684642"/>
              <a:gd name="connsiteX14" fmla="*/ 1005881 w 1214923"/>
              <a:gd name="connsiteY14" fmla="*/ 661511 h 1684642"/>
              <a:gd name="connsiteX15" fmla="*/ 1065794 w 1214923"/>
              <a:gd name="connsiteY15" fmla="*/ 651415 h 1684642"/>
              <a:gd name="connsiteX16" fmla="*/ 1087938 w 1214923"/>
              <a:gd name="connsiteY16" fmla="*/ 638205 h 1684642"/>
              <a:gd name="connsiteX17" fmla="*/ 739848 w 1214923"/>
              <a:gd name="connsiteY17" fmla="*/ 595694 h 1684642"/>
              <a:gd name="connsiteX18" fmla="*/ 716893 w 1214923"/>
              <a:gd name="connsiteY18" fmla="*/ 318992 h 1684642"/>
              <a:gd name="connsiteX19" fmla="*/ 920537 w 1214923"/>
              <a:gd name="connsiteY19" fmla="*/ 246031 h 1684642"/>
              <a:gd name="connsiteX20" fmla="*/ 682412 w 1214923"/>
              <a:gd name="connsiteY20" fmla="*/ 238316 h 1684642"/>
              <a:gd name="connsiteX21" fmla="*/ 928538 w 1214923"/>
              <a:gd name="connsiteY21" fmla="*/ 226790 h 1684642"/>
              <a:gd name="connsiteX22" fmla="*/ 720893 w 1214923"/>
              <a:gd name="connsiteY22" fmla="*/ 196025 h 1684642"/>
              <a:gd name="connsiteX23" fmla="*/ 736229 w 1214923"/>
              <a:gd name="connsiteY23" fmla="*/ 49911 h 1684642"/>
              <a:gd name="connsiteX24" fmla="*/ 663267 w 1214923"/>
              <a:gd name="connsiteY24" fmla="*/ 0 h 1684642"/>
              <a:gd name="connsiteX25" fmla="*/ 625167 w 1214923"/>
              <a:gd name="connsiteY25" fmla="*/ 103727 h 1684642"/>
              <a:gd name="connsiteX26" fmla="*/ 625167 w 1214923"/>
              <a:gd name="connsiteY26" fmla="*/ 288322 h 1684642"/>
              <a:gd name="connsiteX27" fmla="*/ 336845 w 1214923"/>
              <a:gd name="connsiteY27" fmla="*/ 261366 h 1684642"/>
              <a:gd name="connsiteX28" fmla="*/ 367611 w 1214923"/>
              <a:gd name="connsiteY28" fmla="*/ 307467 h 1684642"/>
              <a:gd name="connsiteX29" fmla="*/ 579066 w 1214923"/>
              <a:gd name="connsiteY29" fmla="*/ 615029 h 1684642"/>
              <a:gd name="connsiteX30" fmla="*/ 263884 w 1214923"/>
              <a:gd name="connsiteY30" fmla="*/ 496585 h 1684642"/>
              <a:gd name="connsiteX31" fmla="*/ 233118 w 1214923"/>
              <a:gd name="connsiteY31" fmla="*/ 714947 h 1684642"/>
              <a:gd name="connsiteX32" fmla="*/ 532965 w 1214923"/>
              <a:gd name="connsiteY32" fmla="*/ 807149 h 1684642"/>
              <a:gd name="connsiteX33" fmla="*/ 502390 w 1214923"/>
              <a:gd name="connsiteY33" fmla="*/ 816184 h 1684642"/>
              <a:gd name="connsiteX34" fmla="*/ 464290 w 1214923"/>
              <a:gd name="connsiteY34" fmla="*/ 772763 h 1684642"/>
              <a:gd name="connsiteX35" fmla="*/ 375231 w 1214923"/>
              <a:gd name="connsiteY35" fmla="*/ 788670 h 1684642"/>
              <a:gd name="connsiteX36" fmla="*/ 418189 w 1214923"/>
              <a:gd name="connsiteY36" fmla="*/ 826770 h 1684642"/>
              <a:gd name="connsiteX37" fmla="*/ 333607 w 1214923"/>
              <a:gd name="connsiteY37" fmla="*/ 826770 h 1684642"/>
              <a:gd name="connsiteX38" fmla="*/ 276457 w 1214923"/>
              <a:gd name="connsiteY38" fmla="*/ 857536 h 1684642"/>
              <a:gd name="connsiteX39" fmla="*/ 288458 w 1214923"/>
              <a:gd name="connsiteY39" fmla="*/ 766001 h 1684642"/>
              <a:gd name="connsiteX40" fmla="*/ 138059 w 1214923"/>
              <a:gd name="connsiteY40" fmla="*/ 911352 h 1684642"/>
              <a:gd name="connsiteX41" fmla="*/ 237976 w 1214923"/>
              <a:gd name="connsiteY41" fmla="*/ 961358 h 1684642"/>
              <a:gd name="connsiteX42" fmla="*/ 75102 w 1214923"/>
              <a:gd name="connsiteY42" fmla="*/ 1025783 h 1684642"/>
              <a:gd name="connsiteX43" fmla="*/ 80432 w 1214923"/>
              <a:gd name="connsiteY43" fmla="*/ 915162 h 1684642"/>
              <a:gd name="connsiteX44" fmla="*/ 91958 w 1214923"/>
              <a:gd name="connsiteY44" fmla="*/ 1107377 h 1684642"/>
              <a:gd name="connsiteX45" fmla="*/ 214925 w 1214923"/>
              <a:gd name="connsiteY45" fmla="*/ 1157383 h 1684642"/>
              <a:gd name="connsiteX46" fmla="*/ 322463 w 1214923"/>
              <a:gd name="connsiteY46" fmla="*/ 1228161 h 1684642"/>
              <a:gd name="connsiteX47" fmla="*/ 235145 w 1214923"/>
              <a:gd name="connsiteY47" fmla="*/ 1221759 h 1684642"/>
              <a:gd name="connsiteX48" fmla="*/ 267875 w 1214923"/>
              <a:gd name="connsiteY48" fmla="*/ 1263023 h 1684642"/>
              <a:gd name="connsiteX49" fmla="*/ 395615 w 1214923"/>
              <a:gd name="connsiteY49" fmla="*/ 1319117 h 1684642"/>
              <a:gd name="connsiteX50" fmla="*/ 322827 w 1214923"/>
              <a:gd name="connsiteY50" fmla="*/ 1338837 h 1684642"/>
              <a:gd name="connsiteX51" fmla="*/ 247492 w 1214923"/>
              <a:gd name="connsiteY51" fmla="*/ 1296725 h 1684642"/>
              <a:gd name="connsiteX52" fmla="*/ 229880 w 1214923"/>
              <a:gd name="connsiteY52" fmla="*/ 1312259 h 1684642"/>
              <a:gd name="connsiteX53" fmla="*/ 146155 w 1214923"/>
              <a:gd name="connsiteY53" fmla="*/ 1230344 h 1684642"/>
              <a:gd name="connsiteX54" fmla="*/ 115389 w 1214923"/>
              <a:gd name="connsiteY54" fmla="*/ 1430369 h 1684642"/>
              <a:gd name="connsiteX55" fmla="*/ 349799 w 1214923"/>
              <a:gd name="connsiteY55" fmla="*/ 1480280 h 1684642"/>
              <a:gd name="connsiteX56" fmla="*/ 299507 w 1214923"/>
              <a:gd name="connsiteY56" fmla="*/ 1464659 h 1684642"/>
              <a:gd name="connsiteX57" fmla="*/ 318374 w 1214923"/>
              <a:gd name="connsiteY57" fmla="*/ 1496562 h 1684642"/>
              <a:gd name="connsiteX58" fmla="*/ 388280 w 1214923"/>
              <a:gd name="connsiteY58" fmla="*/ 1545717 h 1684642"/>
              <a:gd name="connsiteX59" fmla="*/ 348847 w 1214923"/>
              <a:gd name="connsiteY59" fmla="*/ 1542479 h 1684642"/>
              <a:gd name="connsiteX60" fmla="*/ 255883 w 1214923"/>
              <a:gd name="connsiteY60" fmla="*/ 1502664 h 1684642"/>
              <a:gd name="connsiteX61" fmla="*/ 255883 w 1214923"/>
              <a:gd name="connsiteY61" fmla="*/ 1502664 h 1684642"/>
              <a:gd name="connsiteX62" fmla="*/ 239976 w 1214923"/>
              <a:gd name="connsiteY62" fmla="*/ 1484281 h 1684642"/>
              <a:gd name="connsiteX63" fmla="*/ 203495 w 1214923"/>
              <a:gd name="connsiteY63" fmla="*/ 1484281 h 1684642"/>
              <a:gd name="connsiteX64" fmla="*/ 187303 w 1214923"/>
              <a:gd name="connsiteY64" fmla="*/ 1499140 h 1684642"/>
              <a:gd name="connsiteX65" fmla="*/ 490673 w 1214923"/>
              <a:gd name="connsiteY65" fmla="*/ 1673352 h 1684642"/>
              <a:gd name="connsiteX66" fmla="*/ 767123 w 1214923"/>
              <a:gd name="connsiteY66" fmla="*/ 1659528 h 1684642"/>
              <a:gd name="connsiteX67" fmla="*/ 967500 w 1214923"/>
              <a:gd name="connsiteY67" fmla="*/ 1594485 h 1684642"/>
              <a:gd name="connsiteX68" fmla="*/ 1152566 w 1214923"/>
              <a:gd name="connsiteY68" fmla="*/ 1394460 h 1684642"/>
              <a:gd name="connsiteX69" fmla="*/ 918822 w 1214923"/>
              <a:gd name="connsiteY69" fmla="*/ 1363507 h 1684642"/>
              <a:gd name="connsiteX70" fmla="*/ 802904 w 1214923"/>
              <a:gd name="connsiteY70" fmla="*/ 1350454 h 1684642"/>
              <a:gd name="connsiteX71" fmla="*/ 841956 w 1214923"/>
              <a:gd name="connsiteY71" fmla="*/ 1326547 h 1684642"/>
              <a:gd name="connsiteX72" fmla="*/ 1018286 w 1214923"/>
              <a:gd name="connsiteY72" fmla="*/ 1315425 h 1684642"/>
              <a:gd name="connsiteX73" fmla="*/ 980354 w 1214923"/>
              <a:gd name="connsiteY73" fmla="*/ 1268921 h 1684642"/>
              <a:gd name="connsiteX74" fmla="*/ 1091488 w 1214923"/>
              <a:gd name="connsiteY74" fmla="*/ 1221043 h 1684642"/>
              <a:gd name="connsiteX75" fmla="*/ 896580 w 1214923"/>
              <a:gd name="connsiteY75" fmla="*/ 1032638 h 1684642"/>
              <a:gd name="connsiteX76" fmla="*/ 1193429 w 1214923"/>
              <a:gd name="connsiteY76" fmla="*/ 899446 h 1684642"/>
              <a:gd name="connsiteX77" fmla="*/ 759089 w 1214923"/>
              <a:gd name="connsiteY77" fmla="*/ 61246 h 1684642"/>
              <a:gd name="connsiteX78" fmla="*/ 720989 w 1214923"/>
              <a:gd name="connsiteY78" fmla="*/ 145828 h 1684642"/>
              <a:gd name="connsiteX79" fmla="*/ 759089 w 1214923"/>
              <a:gd name="connsiteY79" fmla="*/ 61436 h 1684642"/>
              <a:gd name="connsiteX80" fmla="*/ 759089 w 1214923"/>
              <a:gd name="connsiteY80" fmla="*/ 61246 h 1684642"/>
              <a:gd name="connsiteX81" fmla="*/ 363611 w 1214923"/>
              <a:gd name="connsiteY81" fmla="*/ 545783 h 1684642"/>
              <a:gd name="connsiteX82" fmla="*/ 348275 w 1214923"/>
              <a:gd name="connsiteY82" fmla="*/ 553498 h 1684642"/>
              <a:gd name="connsiteX83" fmla="*/ 363611 w 1214923"/>
              <a:gd name="connsiteY83" fmla="*/ 545783 h 1684642"/>
              <a:gd name="connsiteX84" fmla="*/ 232451 w 1214923"/>
              <a:gd name="connsiteY84" fmla="*/ 523113 h 1684642"/>
              <a:gd name="connsiteX85" fmla="*/ 254694 w 1214923"/>
              <a:gd name="connsiteY85" fmla="*/ 664096 h 1684642"/>
              <a:gd name="connsiteX86" fmla="*/ 232451 w 1214923"/>
              <a:gd name="connsiteY86" fmla="*/ 523113 h 1684642"/>
              <a:gd name="connsiteX87" fmla="*/ 340084 w 1214923"/>
              <a:gd name="connsiteY87" fmla="*/ 692277 h 1684642"/>
              <a:gd name="connsiteX88" fmla="*/ 470767 w 1214923"/>
              <a:gd name="connsiteY88" fmla="*/ 684562 h 1684642"/>
              <a:gd name="connsiteX89" fmla="*/ 340084 w 1214923"/>
              <a:gd name="connsiteY89" fmla="*/ 691896 h 1684642"/>
              <a:gd name="connsiteX90" fmla="*/ 340084 w 1214923"/>
              <a:gd name="connsiteY90" fmla="*/ 692277 h 1684642"/>
              <a:gd name="connsiteX91" fmla="*/ 382375 w 1214923"/>
              <a:gd name="connsiteY91" fmla="*/ 615410 h 1684642"/>
              <a:gd name="connsiteX92" fmla="*/ 516868 w 1214923"/>
              <a:gd name="connsiteY92" fmla="*/ 688372 h 1684642"/>
              <a:gd name="connsiteX93" fmla="*/ 382661 w 1214923"/>
              <a:gd name="connsiteY93" fmla="*/ 615029 h 1684642"/>
              <a:gd name="connsiteX94" fmla="*/ 382375 w 1214923"/>
              <a:gd name="connsiteY94" fmla="*/ 615410 h 1684642"/>
              <a:gd name="connsiteX95" fmla="*/ 201400 w 1214923"/>
              <a:gd name="connsiteY95" fmla="*/ 907542 h 1684642"/>
              <a:gd name="connsiteX96" fmla="*/ 163300 w 1214923"/>
              <a:gd name="connsiteY96" fmla="*/ 838295 h 1684642"/>
              <a:gd name="connsiteX97" fmla="*/ 201686 w 1214923"/>
              <a:gd name="connsiteY97" fmla="*/ 907161 h 1684642"/>
              <a:gd name="connsiteX98" fmla="*/ 201400 w 1214923"/>
              <a:gd name="connsiteY98" fmla="*/ 907542 h 1684642"/>
              <a:gd name="connsiteX99" fmla="*/ 97811 w 1214923"/>
              <a:gd name="connsiteY99" fmla="*/ 1285557 h 1684642"/>
              <a:gd name="connsiteX100" fmla="*/ 123279 w 1214923"/>
              <a:gd name="connsiteY100" fmla="*/ 1264178 h 1684642"/>
              <a:gd name="connsiteX101" fmla="*/ 231975 w 1214923"/>
              <a:gd name="connsiteY101" fmla="*/ 1341501 h 1684642"/>
              <a:gd name="connsiteX102" fmla="*/ 97811 w 1214923"/>
              <a:gd name="connsiteY102" fmla="*/ 1285557 h 1684642"/>
              <a:gd name="connsiteX103" fmla="*/ 232928 w 1214923"/>
              <a:gd name="connsiteY103" fmla="*/ 1376077 h 1684642"/>
              <a:gd name="connsiteX104" fmla="*/ 279029 w 1214923"/>
              <a:gd name="connsiteY104" fmla="*/ 1379887 h 1684642"/>
              <a:gd name="connsiteX105" fmla="*/ 232451 w 1214923"/>
              <a:gd name="connsiteY105" fmla="*/ 1376077 h 1684642"/>
              <a:gd name="connsiteX106" fmla="*/ 232928 w 1214923"/>
              <a:gd name="connsiteY106" fmla="*/ 1376077 h 1684642"/>
              <a:gd name="connsiteX107" fmla="*/ 856244 w 1214923"/>
              <a:gd name="connsiteY107" fmla="*/ 715613 h 1684642"/>
              <a:gd name="connsiteX108" fmla="*/ 817635 w 1214923"/>
              <a:gd name="connsiteY108" fmla="*/ 708913 h 1684642"/>
              <a:gd name="connsiteX109" fmla="*/ 721084 w 1214923"/>
              <a:gd name="connsiteY109" fmla="*/ 657225 h 1684642"/>
              <a:gd name="connsiteX110" fmla="*/ 855767 w 1214923"/>
              <a:gd name="connsiteY110" fmla="*/ 715613 h 1684642"/>
              <a:gd name="connsiteX111" fmla="*/ 856244 w 1214923"/>
              <a:gd name="connsiteY111" fmla="*/ 715613 h 1684642"/>
              <a:gd name="connsiteX112" fmla="*/ 663458 w 1214923"/>
              <a:gd name="connsiteY112" fmla="*/ 722662 h 1684642"/>
              <a:gd name="connsiteX113" fmla="*/ 644408 w 1214923"/>
              <a:gd name="connsiteY113" fmla="*/ 807149 h 1684642"/>
              <a:gd name="connsiteX114" fmla="*/ 662981 w 1214923"/>
              <a:gd name="connsiteY114" fmla="*/ 723138 h 1684642"/>
              <a:gd name="connsiteX115" fmla="*/ 663458 w 1214923"/>
              <a:gd name="connsiteY115" fmla="*/ 722662 h 1684642"/>
              <a:gd name="connsiteX116" fmla="*/ 628882 w 1214923"/>
              <a:gd name="connsiteY116" fmla="*/ 753332 h 1684642"/>
              <a:gd name="connsiteX117" fmla="*/ 655742 w 1214923"/>
              <a:gd name="connsiteY117" fmla="*/ 726472 h 1684642"/>
              <a:gd name="connsiteX118" fmla="*/ 628406 w 1214923"/>
              <a:gd name="connsiteY118" fmla="*/ 753332 h 1684642"/>
              <a:gd name="connsiteX119" fmla="*/ 628882 w 1214923"/>
              <a:gd name="connsiteY119" fmla="*/ 753332 h 1684642"/>
              <a:gd name="connsiteX120" fmla="*/ 771090 w 1214923"/>
              <a:gd name="connsiteY120" fmla="*/ 757237 h 1684642"/>
              <a:gd name="connsiteX121" fmla="*/ 690318 w 1214923"/>
              <a:gd name="connsiteY121" fmla="*/ 822579 h 1684642"/>
              <a:gd name="connsiteX122" fmla="*/ 770614 w 1214923"/>
              <a:gd name="connsiteY122" fmla="*/ 757237 h 1684642"/>
              <a:gd name="connsiteX123" fmla="*/ 771090 w 1214923"/>
              <a:gd name="connsiteY123" fmla="*/ 757237 h 1684642"/>
              <a:gd name="connsiteX124" fmla="*/ 759565 w 1214923"/>
              <a:gd name="connsiteY124" fmla="*/ 538162 h 1684642"/>
              <a:gd name="connsiteX125" fmla="*/ 851767 w 1214923"/>
              <a:gd name="connsiteY125" fmla="*/ 480536 h 1684642"/>
              <a:gd name="connsiteX126" fmla="*/ 759089 w 1214923"/>
              <a:gd name="connsiteY126" fmla="*/ 538067 h 1684642"/>
              <a:gd name="connsiteX127" fmla="*/ 759565 w 1214923"/>
              <a:gd name="connsiteY127" fmla="*/ 538162 h 1684642"/>
              <a:gd name="connsiteX128" fmla="*/ 868213 w 1214923"/>
              <a:gd name="connsiteY128" fmla="*/ 356761 h 1684642"/>
              <a:gd name="connsiteX129" fmla="*/ 812619 w 1214923"/>
              <a:gd name="connsiteY129" fmla="*/ 442055 h 1684642"/>
              <a:gd name="connsiteX130" fmla="*/ 868213 w 1214923"/>
              <a:gd name="connsiteY130" fmla="*/ 356761 h 1684642"/>
              <a:gd name="connsiteX131" fmla="*/ 681841 w 1214923"/>
              <a:gd name="connsiteY131" fmla="*/ 323088 h 1684642"/>
              <a:gd name="connsiteX132" fmla="*/ 758803 w 1214923"/>
              <a:gd name="connsiteY132" fmla="*/ 430816 h 1684642"/>
              <a:gd name="connsiteX133" fmla="*/ 643455 w 1214923"/>
              <a:gd name="connsiteY133" fmla="*/ 396145 h 1684642"/>
              <a:gd name="connsiteX134" fmla="*/ 639550 w 1214923"/>
              <a:gd name="connsiteY134" fmla="*/ 438436 h 1684642"/>
              <a:gd name="connsiteX135" fmla="*/ 682127 w 1214923"/>
              <a:gd name="connsiteY135" fmla="*/ 323088 h 1684642"/>
              <a:gd name="connsiteX136" fmla="*/ 681841 w 1214923"/>
              <a:gd name="connsiteY136" fmla="*/ 323088 h 1684642"/>
              <a:gd name="connsiteX137" fmla="*/ 395477 w 1214923"/>
              <a:gd name="connsiteY137" fmla="*/ 216638 h 1684642"/>
              <a:gd name="connsiteX138" fmla="*/ 432956 w 1214923"/>
              <a:gd name="connsiteY138" fmla="*/ 194566 h 1684642"/>
              <a:gd name="connsiteX139" fmla="*/ 564476 w 1214923"/>
              <a:gd name="connsiteY139" fmla="*/ 247666 h 1684642"/>
              <a:gd name="connsiteX140" fmla="*/ 558873 w 1214923"/>
              <a:gd name="connsiteY140" fmla="*/ 299942 h 1684642"/>
              <a:gd name="connsiteX141" fmla="*/ 395477 w 1214923"/>
              <a:gd name="connsiteY141" fmla="*/ 216638 h 1684642"/>
              <a:gd name="connsiteX142" fmla="*/ 470767 w 1214923"/>
              <a:gd name="connsiteY142" fmla="*/ 361188 h 1684642"/>
              <a:gd name="connsiteX143" fmla="*/ 566874 w 1214923"/>
              <a:gd name="connsiteY143" fmla="*/ 503396 h 1684642"/>
              <a:gd name="connsiteX144" fmla="*/ 470767 w 1214923"/>
              <a:gd name="connsiteY144" fmla="*/ 361188 h 1684642"/>
              <a:gd name="connsiteX145" fmla="*/ 632216 w 1214923"/>
              <a:gd name="connsiteY145" fmla="*/ 475419 h 1684642"/>
              <a:gd name="connsiteX146" fmla="*/ 759089 w 1214923"/>
              <a:gd name="connsiteY146" fmla="*/ 438055 h 1684642"/>
              <a:gd name="connsiteX147" fmla="*/ 640217 w 1214923"/>
              <a:gd name="connsiteY147" fmla="*/ 641593 h 1684642"/>
              <a:gd name="connsiteX148" fmla="*/ 622468 w 1214923"/>
              <a:gd name="connsiteY148" fmla="*/ 453581 h 1684642"/>
              <a:gd name="connsiteX149" fmla="*/ 632216 w 1214923"/>
              <a:gd name="connsiteY149" fmla="*/ 475419 h 1684642"/>
              <a:gd name="connsiteX150" fmla="*/ 686032 w 1214923"/>
              <a:gd name="connsiteY150" fmla="*/ 837819 h 1684642"/>
              <a:gd name="connsiteX151" fmla="*/ 628310 w 1214923"/>
              <a:gd name="connsiteY151" fmla="*/ 930116 h 1684642"/>
              <a:gd name="connsiteX152" fmla="*/ 686032 w 1214923"/>
              <a:gd name="connsiteY152" fmla="*/ 837914 h 1684642"/>
              <a:gd name="connsiteX153" fmla="*/ 686032 w 1214923"/>
              <a:gd name="connsiteY153" fmla="*/ 837819 h 1684642"/>
              <a:gd name="connsiteX154" fmla="*/ 743658 w 1214923"/>
              <a:gd name="connsiteY154" fmla="*/ 1291400 h 1684642"/>
              <a:gd name="connsiteX155" fmla="*/ 547634 w 1214923"/>
              <a:gd name="connsiteY155" fmla="*/ 1206818 h 1684642"/>
              <a:gd name="connsiteX156" fmla="*/ 573446 w 1214923"/>
              <a:gd name="connsiteY156" fmla="*/ 1222439 h 1684642"/>
              <a:gd name="connsiteX157" fmla="*/ 603450 w 1214923"/>
              <a:gd name="connsiteY157" fmla="*/ 1227487 h 1684642"/>
              <a:gd name="connsiteX158" fmla="*/ 743658 w 1214923"/>
              <a:gd name="connsiteY158" fmla="*/ 1291495 h 1684642"/>
              <a:gd name="connsiteX159" fmla="*/ 743658 w 1214923"/>
              <a:gd name="connsiteY159" fmla="*/ 1291400 h 1684642"/>
              <a:gd name="connsiteX160" fmla="*/ 556465 w 1214923"/>
              <a:gd name="connsiteY160" fmla="*/ 950327 h 1684642"/>
              <a:gd name="connsiteX161" fmla="*/ 689842 w 1214923"/>
              <a:gd name="connsiteY161" fmla="*/ 1122236 h 1684642"/>
              <a:gd name="connsiteX162" fmla="*/ 568651 w 1214923"/>
              <a:gd name="connsiteY162" fmla="*/ 984541 h 1684642"/>
              <a:gd name="connsiteX163" fmla="*/ 556465 w 1214923"/>
              <a:gd name="connsiteY163" fmla="*/ 950327 h 1684642"/>
              <a:gd name="connsiteX164" fmla="*/ 351609 w 1214923"/>
              <a:gd name="connsiteY164" fmla="*/ 1045464 h 1684642"/>
              <a:gd name="connsiteX165" fmla="*/ 382375 w 1214923"/>
              <a:gd name="connsiteY165" fmla="*/ 887825 h 1684642"/>
              <a:gd name="connsiteX166" fmla="*/ 351609 w 1214923"/>
              <a:gd name="connsiteY166" fmla="*/ 1045559 h 1684642"/>
              <a:gd name="connsiteX167" fmla="*/ 351609 w 1214923"/>
              <a:gd name="connsiteY167" fmla="*/ 1045464 h 1684642"/>
              <a:gd name="connsiteX168" fmla="*/ 420761 w 1214923"/>
              <a:gd name="connsiteY168" fmla="*/ 1054969 h 1684642"/>
              <a:gd name="connsiteX169" fmla="*/ 605260 w 1214923"/>
              <a:gd name="connsiteY169" fmla="*/ 1180338 h 1684642"/>
              <a:gd name="connsiteX170" fmla="*/ 420761 w 1214923"/>
              <a:gd name="connsiteY170" fmla="*/ 1054969 h 1684642"/>
              <a:gd name="connsiteX171" fmla="*/ 366944 w 1214923"/>
              <a:gd name="connsiteY171" fmla="*/ 1414272 h 1684642"/>
              <a:gd name="connsiteX172" fmla="*/ 597640 w 1214923"/>
              <a:gd name="connsiteY172" fmla="*/ 1460468 h 1684642"/>
              <a:gd name="connsiteX173" fmla="*/ 366944 w 1214923"/>
              <a:gd name="connsiteY173" fmla="*/ 1414463 h 1684642"/>
              <a:gd name="connsiteX174" fmla="*/ 366944 w 1214923"/>
              <a:gd name="connsiteY174" fmla="*/ 1414272 h 1684642"/>
              <a:gd name="connsiteX175" fmla="*/ 597035 w 1214923"/>
              <a:gd name="connsiteY175" fmla="*/ 1664464 h 1684642"/>
              <a:gd name="connsiteX176" fmla="*/ 471148 w 1214923"/>
              <a:gd name="connsiteY176" fmla="*/ 1649777 h 1684642"/>
              <a:gd name="connsiteX177" fmla="*/ 401901 w 1214923"/>
              <a:gd name="connsiteY177" fmla="*/ 1579817 h 1684642"/>
              <a:gd name="connsiteX178" fmla="*/ 582412 w 1214923"/>
              <a:gd name="connsiteY178" fmla="*/ 1645158 h 1684642"/>
              <a:gd name="connsiteX179" fmla="*/ 597035 w 1214923"/>
              <a:gd name="connsiteY179" fmla="*/ 1664464 h 1684642"/>
              <a:gd name="connsiteX180" fmla="*/ 616785 w 1214923"/>
              <a:gd name="connsiteY180" fmla="*/ 1564196 h 1684642"/>
              <a:gd name="connsiteX181" fmla="*/ 555349 w 1214923"/>
              <a:gd name="connsiteY181" fmla="*/ 1541145 h 1684642"/>
              <a:gd name="connsiteX182" fmla="*/ 638597 w 1214923"/>
              <a:gd name="connsiteY182" fmla="*/ 1493520 h 1684642"/>
              <a:gd name="connsiteX183" fmla="*/ 752034 w 1214923"/>
              <a:gd name="connsiteY183" fmla="*/ 1535463 h 1684642"/>
              <a:gd name="connsiteX184" fmla="*/ 616785 w 1214923"/>
              <a:gd name="connsiteY184" fmla="*/ 1564386 h 1684642"/>
              <a:gd name="connsiteX185" fmla="*/ 616785 w 1214923"/>
              <a:gd name="connsiteY185" fmla="*/ 1564196 h 1684642"/>
              <a:gd name="connsiteX186" fmla="*/ 811979 w 1214923"/>
              <a:gd name="connsiteY186" fmla="*/ 1595484 h 1684642"/>
              <a:gd name="connsiteX187" fmla="*/ 825628 w 1214923"/>
              <a:gd name="connsiteY187" fmla="*/ 1619167 h 1684642"/>
              <a:gd name="connsiteX188" fmla="*/ 704225 w 1214923"/>
              <a:gd name="connsiteY188" fmla="*/ 1665256 h 1684642"/>
              <a:gd name="connsiteX189" fmla="*/ 651942 w 1214923"/>
              <a:gd name="connsiteY189" fmla="*/ 1653111 h 1684642"/>
              <a:gd name="connsiteX190" fmla="*/ 811979 w 1214923"/>
              <a:gd name="connsiteY190" fmla="*/ 1595484 h 1684642"/>
              <a:gd name="connsiteX191" fmla="*/ 857863 w 1214923"/>
              <a:gd name="connsiteY191" fmla="*/ 1591056 h 1684642"/>
              <a:gd name="connsiteX192" fmla="*/ 838813 w 1214923"/>
              <a:gd name="connsiteY192" fmla="*/ 1568958 h 1684642"/>
              <a:gd name="connsiteX193" fmla="*/ 836146 w 1214923"/>
              <a:gd name="connsiteY193" fmla="*/ 1564291 h 1684642"/>
              <a:gd name="connsiteX194" fmla="*/ 955179 w 1214923"/>
              <a:gd name="connsiteY194" fmla="*/ 1500720 h 1684642"/>
              <a:gd name="connsiteX195" fmla="*/ 1066493 w 1214923"/>
              <a:gd name="connsiteY195" fmla="*/ 1492065 h 1684642"/>
              <a:gd name="connsiteX196" fmla="*/ 857863 w 1214923"/>
              <a:gd name="connsiteY196" fmla="*/ 1591247 h 1684642"/>
              <a:gd name="connsiteX197" fmla="*/ 857863 w 1214923"/>
              <a:gd name="connsiteY197" fmla="*/ 1591056 h 1684642"/>
              <a:gd name="connsiteX198" fmla="*/ 1054979 w 1214923"/>
              <a:gd name="connsiteY198" fmla="*/ 1445037 h 1684642"/>
              <a:gd name="connsiteX199" fmla="*/ 916632 w 1214923"/>
              <a:gd name="connsiteY199" fmla="*/ 1468184 h 1684642"/>
              <a:gd name="connsiteX200" fmla="*/ 1028170 w 1214923"/>
              <a:gd name="connsiteY200" fmla="*/ 1445228 h 1684642"/>
              <a:gd name="connsiteX201" fmla="*/ 1054979 w 1214923"/>
              <a:gd name="connsiteY201" fmla="*/ 1445037 h 1684642"/>
              <a:gd name="connsiteX202" fmla="*/ 862816 w 1214923"/>
              <a:gd name="connsiteY202" fmla="*/ 1410462 h 1684642"/>
              <a:gd name="connsiteX203" fmla="*/ 647551 w 1214923"/>
              <a:gd name="connsiteY203" fmla="*/ 1448562 h 1684642"/>
              <a:gd name="connsiteX204" fmla="*/ 862816 w 1214923"/>
              <a:gd name="connsiteY204" fmla="*/ 1410653 h 1684642"/>
              <a:gd name="connsiteX205" fmla="*/ 862816 w 1214923"/>
              <a:gd name="connsiteY205" fmla="*/ 1410462 h 1684642"/>
              <a:gd name="connsiteX206" fmla="*/ 689842 w 1214923"/>
              <a:gd name="connsiteY206" fmla="*/ 1391412 h 1684642"/>
              <a:gd name="connsiteX207" fmla="*/ 924347 w 1214923"/>
              <a:gd name="connsiteY207" fmla="*/ 1306830 h 1684642"/>
              <a:gd name="connsiteX208" fmla="*/ 689842 w 1214923"/>
              <a:gd name="connsiteY208" fmla="*/ 1391412 h 1684642"/>
              <a:gd name="connsiteX209" fmla="*/ 1162663 w 1214923"/>
              <a:gd name="connsiteY209" fmla="*/ 1057085 h 1684642"/>
              <a:gd name="connsiteX210" fmla="*/ 1148756 w 1214923"/>
              <a:gd name="connsiteY210" fmla="*/ 1134428 h 1684642"/>
              <a:gd name="connsiteX211" fmla="*/ 1066841 w 1214923"/>
              <a:gd name="connsiteY211" fmla="*/ 1139762 h 1684642"/>
              <a:gd name="connsiteX212" fmla="*/ 1035790 w 1214923"/>
              <a:gd name="connsiteY212" fmla="*/ 1087755 h 1684642"/>
              <a:gd name="connsiteX213" fmla="*/ 1162663 w 1214923"/>
              <a:gd name="connsiteY213" fmla="*/ 1057085 h 1684642"/>
              <a:gd name="connsiteX214" fmla="*/ 987913 w 1214923"/>
              <a:gd name="connsiteY214" fmla="*/ 1181170 h 1684642"/>
              <a:gd name="connsiteX215" fmla="*/ 958923 w 1214923"/>
              <a:gd name="connsiteY215" fmla="*/ 1264444 h 1684642"/>
              <a:gd name="connsiteX216" fmla="*/ 905107 w 1214923"/>
              <a:gd name="connsiteY216" fmla="*/ 1118330 h 1684642"/>
              <a:gd name="connsiteX217" fmla="*/ 987913 w 1214923"/>
              <a:gd name="connsiteY217" fmla="*/ 1181170 h 1684642"/>
              <a:gd name="connsiteX0" fmla="*/ 1193429 w 1214923"/>
              <a:gd name="connsiteY0" fmla="*/ 899446 h 1681417"/>
              <a:gd name="connsiteX1" fmla="*/ 1157319 w 1214923"/>
              <a:gd name="connsiteY1" fmla="*/ 831924 h 1681417"/>
              <a:gd name="connsiteX2" fmla="*/ 1019985 w 1214923"/>
              <a:gd name="connsiteY2" fmla="*/ 885740 h 1681417"/>
              <a:gd name="connsiteX3" fmla="*/ 963019 w 1214923"/>
              <a:gd name="connsiteY3" fmla="*/ 860965 h 1681417"/>
              <a:gd name="connsiteX4" fmla="*/ 1035980 w 1214923"/>
              <a:gd name="connsiteY4" fmla="*/ 795623 h 1681417"/>
              <a:gd name="connsiteX5" fmla="*/ 893772 w 1214923"/>
              <a:gd name="connsiteY5" fmla="*/ 930212 h 1681417"/>
              <a:gd name="connsiteX6" fmla="*/ 951398 w 1214923"/>
              <a:gd name="connsiteY6" fmla="*/ 937927 h 1681417"/>
              <a:gd name="connsiteX7" fmla="*/ 862911 w 1214923"/>
              <a:gd name="connsiteY7" fmla="*/ 964787 h 1681417"/>
              <a:gd name="connsiteX8" fmla="*/ 813000 w 1214923"/>
              <a:gd name="connsiteY8" fmla="*/ 991648 h 1681417"/>
              <a:gd name="connsiteX9" fmla="*/ 905202 w 1214923"/>
              <a:gd name="connsiteY9" fmla="*/ 872585 h 1681417"/>
              <a:gd name="connsiteX10" fmla="*/ 1062841 w 1214923"/>
              <a:gd name="connsiteY10" fmla="*/ 784098 h 1681417"/>
              <a:gd name="connsiteX11" fmla="*/ 1113873 w 1214923"/>
              <a:gd name="connsiteY11" fmla="*/ 670346 h 1681417"/>
              <a:gd name="connsiteX12" fmla="*/ 1028265 w 1214923"/>
              <a:gd name="connsiteY12" fmla="*/ 722567 h 1681417"/>
              <a:gd name="connsiteX13" fmla="*/ 1003881 w 1214923"/>
              <a:gd name="connsiteY13" fmla="*/ 692468 h 1681417"/>
              <a:gd name="connsiteX14" fmla="*/ 1005881 w 1214923"/>
              <a:gd name="connsiteY14" fmla="*/ 661511 h 1681417"/>
              <a:gd name="connsiteX15" fmla="*/ 1065794 w 1214923"/>
              <a:gd name="connsiteY15" fmla="*/ 651415 h 1681417"/>
              <a:gd name="connsiteX16" fmla="*/ 1087938 w 1214923"/>
              <a:gd name="connsiteY16" fmla="*/ 638205 h 1681417"/>
              <a:gd name="connsiteX17" fmla="*/ 739848 w 1214923"/>
              <a:gd name="connsiteY17" fmla="*/ 595694 h 1681417"/>
              <a:gd name="connsiteX18" fmla="*/ 716893 w 1214923"/>
              <a:gd name="connsiteY18" fmla="*/ 318992 h 1681417"/>
              <a:gd name="connsiteX19" fmla="*/ 920537 w 1214923"/>
              <a:gd name="connsiteY19" fmla="*/ 246031 h 1681417"/>
              <a:gd name="connsiteX20" fmla="*/ 682412 w 1214923"/>
              <a:gd name="connsiteY20" fmla="*/ 238316 h 1681417"/>
              <a:gd name="connsiteX21" fmla="*/ 928538 w 1214923"/>
              <a:gd name="connsiteY21" fmla="*/ 226790 h 1681417"/>
              <a:gd name="connsiteX22" fmla="*/ 720893 w 1214923"/>
              <a:gd name="connsiteY22" fmla="*/ 196025 h 1681417"/>
              <a:gd name="connsiteX23" fmla="*/ 736229 w 1214923"/>
              <a:gd name="connsiteY23" fmla="*/ 49911 h 1681417"/>
              <a:gd name="connsiteX24" fmla="*/ 663267 w 1214923"/>
              <a:gd name="connsiteY24" fmla="*/ 0 h 1681417"/>
              <a:gd name="connsiteX25" fmla="*/ 625167 w 1214923"/>
              <a:gd name="connsiteY25" fmla="*/ 103727 h 1681417"/>
              <a:gd name="connsiteX26" fmla="*/ 625167 w 1214923"/>
              <a:gd name="connsiteY26" fmla="*/ 288322 h 1681417"/>
              <a:gd name="connsiteX27" fmla="*/ 336845 w 1214923"/>
              <a:gd name="connsiteY27" fmla="*/ 261366 h 1681417"/>
              <a:gd name="connsiteX28" fmla="*/ 367611 w 1214923"/>
              <a:gd name="connsiteY28" fmla="*/ 307467 h 1681417"/>
              <a:gd name="connsiteX29" fmla="*/ 579066 w 1214923"/>
              <a:gd name="connsiteY29" fmla="*/ 615029 h 1681417"/>
              <a:gd name="connsiteX30" fmla="*/ 263884 w 1214923"/>
              <a:gd name="connsiteY30" fmla="*/ 496585 h 1681417"/>
              <a:gd name="connsiteX31" fmla="*/ 233118 w 1214923"/>
              <a:gd name="connsiteY31" fmla="*/ 714947 h 1681417"/>
              <a:gd name="connsiteX32" fmla="*/ 532965 w 1214923"/>
              <a:gd name="connsiteY32" fmla="*/ 807149 h 1681417"/>
              <a:gd name="connsiteX33" fmla="*/ 502390 w 1214923"/>
              <a:gd name="connsiteY33" fmla="*/ 816184 h 1681417"/>
              <a:gd name="connsiteX34" fmla="*/ 464290 w 1214923"/>
              <a:gd name="connsiteY34" fmla="*/ 772763 h 1681417"/>
              <a:gd name="connsiteX35" fmla="*/ 375231 w 1214923"/>
              <a:gd name="connsiteY35" fmla="*/ 788670 h 1681417"/>
              <a:gd name="connsiteX36" fmla="*/ 418189 w 1214923"/>
              <a:gd name="connsiteY36" fmla="*/ 826770 h 1681417"/>
              <a:gd name="connsiteX37" fmla="*/ 333607 w 1214923"/>
              <a:gd name="connsiteY37" fmla="*/ 826770 h 1681417"/>
              <a:gd name="connsiteX38" fmla="*/ 276457 w 1214923"/>
              <a:gd name="connsiteY38" fmla="*/ 857536 h 1681417"/>
              <a:gd name="connsiteX39" fmla="*/ 288458 w 1214923"/>
              <a:gd name="connsiteY39" fmla="*/ 766001 h 1681417"/>
              <a:gd name="connsiteX40" fmla="*/ 138059 w 1214923"/>
              <a:gd name="connsiteY40" fmla="*/ 911352 h 1681417"/>
              <a:gd name="connsiteX41" fmla="*/ 237976 w 1214923"/>
              <a:gd name="connsiteY41" fmla="*/ 961358 h 1681417"/>
              <a:gd name="connsiteX42" fmla="*/ 75102 w 1214923"/>
              <a:gd name="connsiteY42" fmla="*/ 1025783 h 1681417"/>
              <a:gd name="connsiteX43" fmla="*/ 80432 w 1214923"/>
              <a:gd name="connsiteY43" fmla="*/ 915162 h 1681417"/>
              <a:gd name="connsiteX44" fmla="*/ 91958 w 1214923"/>
              <a:gd name="connsiteY44" fmla="*/ 1107377 h 1681417"/>
              <a:gd name="connsiteX45" fmla="*/ 214925 w 1214923"/>
              <a:gd name="connsiteY45" fmla="*/ 1157383 h 1681417"/>
              <a:gd name="connsiteX46" fmla="*/ 322463 w 1214923"/>
              <a:gd name="connsiteY46" fmla="*/ 1228161 h 1681417"/>
              <a:gd name="connsiteX47" fmla="*/ 235145 w 1214923"/>
              <a:gd name="connsiteY47" fmla="*/ 1221759 h 1681417"/>
              <a:gd name="connsiteX48" fmla="*/ 267875 w 1214923"/>
              <a:gd name="connsiteY48" fmla="*/ 1263023 h 1681417"/>
              <a:gd name="connsiteX49" fmla="*/ 395615 w 1214923"/>
              <a:gd name="connsiteY49" fmla="*/ 1319117 h 1681417"/>
              <a:gd name="connsiteX50" fmla="*/ 322827 w 1214923"/>
              <a:gd name="connsiteY50" fmla="*/ 1338837 h 1681417"/>
              <a:gd name="connsiteX51" fmla="*/ 247492 w 1214923"/>
              <a:gd name="connsiteY51" fmla="*/ 1296725 h 1681417"/>
              <a:gd name="connsiteX52" fmla="*/ 229880 w 1214923"/>
              <a:gd name="connsiteY52" fmla="*/ 1312259 h 1681417"/>
              <a:gd name="connsiteX53" fmla="*/ 146155 w 1214923"/>
              <a:gd name="connsiteY53" fmla="*/ 1230344 h 1681417"/>
              <a:gd name="connsiteX54" fmla="*/ 115389 w 1214923"/>
              <a:gd name="connsiteY54" fmla="*/ 1430369 h 1681417"/>
              <a:gd name="connsiteX55" fmla="*/ 349799 w 1214923"/>
              <a:gd name="connsiteY55" fmla="*/ 1480280 h 1681417"/>
              <a:gd name="connsiteX56" fmla="*/ 299507 w 1214923"/>
              <a:gd name="connsiteY56" fmla="*/ 1464659 h 1681417"/>
              <a:gd name="connsiteX57" fmla="*/ 318374 w 1214923"/>
              <a:gd name="connsiteY57" fmla="*/ 1496562 h 1681417"/>
              <a:gd name="connsiteX58" fmla="*/ 388280 w 1214923"/>
              <a:gd name="connsiteY58" fmla="*/ 1545717 h 1681417"/>
              <a:gd name="connsiteX59" fmla="*/ 348847 w 1214923"/>
              <a:gd name="connsiteY59" fmla="*/ 1542479 h 1681417"/>
              <a:gd name="connsiteX60" fmla="*/ 255883 w 1214923"/>
              <a:gd name="connsiteY60" fmla="*/ 1502664 h 1681417"/>
              <a:gd name="connsiteX61" fmla="*/ 255883 w 1214923"/>
              <a:gd name="connsiteY61" fmla="*/ 1502664 h 1681417"/>
              <a:gd name="connsiteX62" fmla="*/ 239976 w 1214923"/>
              <a:gd name="connsiteY62" fmla="*/ 1484281 h 1681417"/>
              <a:gd name="connsiteX63" fmla="*/ 203495 w 1214923"/>
              <a:gd name="connsiteY63" fmla="*/ 1484281 h 1681417"/>
              <a:gd name="connsiteX64" fmla="*/ 187303 w 1214923"/>
              <a:gd name="connsiteY64" fmla="*/ 1499140 h 1681417"/>
              <a:gd name="connsiteX65" fmla="*/ 490673 w 1214923"/>
              <a:gd name="connsiteY65" fmla="*/ 1673352 h 1681417"/>
              <a:gd name="connsiteX66" fmla="*/ 767123 w 1214923"/>
              <a:gd name="connsiteY66" fmla="*/ 1659528 h 1681417"/>
              <a:gd name="connsiteX67" fmla="*/ 967500 w 1214923"/>
              <a:gd name="connsiteY67" fmla="*/ 1594485 h 1681417"/>
              <a:gd name="connsiteX68" fmla="*/ 1152566 w 1214923"/>
              <a:gd name="connsiteY68" fmla="*/ 1394460 h 1681417"/>
              <a:gd name="connsiteX69" fmla="*/ 918822 w 1214923"/>
              <a:gd name="connsiteY69" fmla="*/ 1363507 h 1681417"/>
              <a:gd name="connsiteX70" fmla="*/ 802904 w 1214923"/>
              <a:gd name="connsiteY70" fmla="*/ 1350454 h 1681417"/>
              <a:gd name="connsiteX71" fmla="*/ 841956 w 1214923"/>
              <a:gd name="connsiteY71" fmla="*/ 1326547 h 1681417"/>
              <a:gd name="connsiteX72" fmla="*/ 1018286 w 1214923"/>
              <a:gd name="connsiteY72" fmla="*/ 1315425 h 1681417"/>
              <a:gd name="connsiteX73" fmla="*/ 980354 w 1214923"/>
              <a:gd name="connsiteY73" fmla="*/ 1268921 h 1681417"/>
              <a:gd name="connsiteX74" fmla="*/ 1091488 w 1214923"/>
              <a:gd name="connsiteY74" fmla="*/ 1221043 h 1681417"/>
              <a:gd name="connsiteX75" fmla="*/ 896580 w 1214923"/>
              <a:gd name="connsiteY75" fmla="*/ 1032638 h 1681417"/>
              <a:gd name="connsiteX76" fmla="*/ 1193429 w 1214923"/>
              <a:gd name="connsiteY76" fmla="*/ 899446 h 1681417"/>
              <a:gd name="connsiteX77" fmla="*/ 759089 w 1214923"/>
              <a:gd name="connsiteY77" fmla="*/ 61246 h 1681417"/>
              <a:gd name="connsiteX78" fmla="*/ 720989 w 1214923"/>
              <a:gd name="connsiteY78" fmla="*/ 145828 h 1681417"/>
              <a:gd name="connsiteX79" fmla="*/ 759089 w 1214923"/>
              <a:gd name="connsiteY79" fmla="*/ 61436 h 1681417"/>
              <a:gd name="connsiteX80" fmla="*/ 759089 w 1214923"/>
              <a:gd name="connsiteY80" fmla="*/ 61246 h 1681417"/>
              <a:gd name="connsiteX81" fmla="*/ 363611 w 1214923"/>
              <a:gd name="connsiteY81" fmla="*/ 545783 h 1681417"/>
              <a:gd name="connsiteX82" fmla="*/ 348275 w 1214923"/>
              <a:gd name="connsiteY82" fmla="*/ 553498 h 1681417"/>
              <a:gd name="connsiteX83" fmla="*/ 363611 w 1214923"/>
              <a:gd name="connsiteY83" fmla="*/ 545783 h 1681417"/>
              <a:gd name="connsiteX84" fmla="*/ 232451 w 1214923"/>
              <a:gd name="connsiteY84" fmla="*/ 523113 h 1681417"/>
              <a:gd name="connsiteX85" fmla="*/ 254694 w 1214923"/>
              <a:gd name="connsiteY85" fmla="*/ 664096 h 1681417"/>
              <a:gd name="connsiteX86" fmla="*/ 232451 w 1214923"/>
              <a:gd name="connsiteY86" fmla="*/ 523113 h 1681417"/>
              <a:gd name="connsiteX87" fmla="*/ 340084 w 1214923"/>
              <a:gd name="connsiteY87" fmla="*/ 692277 h 1681417"/>
              <a:gd name="connsiteX88" fmla="*/ 470767 w 1214923"/>
              <a:gd name="connsiteY88" fmla="*/ 684562 h 1681417"/>
              <a:gd name="connsiteX89" fmla="*/ 340084 w 1214923"/>
              <a:gd name="connsiteY89" fmla="*/ 691896 h 1681417"/>
              <a:gd name="connsiteX90" fmla="*/ 340084 w 1214923"/>
              <a:gd name="connsiteY90" fmla="*/ 692277 h 1681417"/>
              <a:gd name="connsiteX91" fmla="*/ 382375 w 1214923"/>
              <a:gd name="connsiteY91" fmla="*/ 615410 h 1681417"/>
              <a:gd name="connsiteX92" fmla="*/ 516868 w 1214923"/>
              <a:gd name="connsiteY92" fmla="*/ 688372 h 1681417"/>
              <a:gd name="connsiteX93" fmla="*/ 382661 w 1214923"/>
              <a:gd name="connsiteY93" fmla="*/ 615029 h 1681417"/>
              <a:gd name="connsiteX94" fmla="*/ 382375 w 1214923"/>
              <a:gd name="connsiteY94" fmla="*/ 615410 h 1681417"/>
              <a:gd name="connsiteX95" fmla="*/ 201400 w 1214923"/>
              <a:gd name="connsiteY95" fmla="*/ 907542 h 1681417"/>
              <a:gd name="connsiteX96" fmla="*/ 163300 w 1214923"/>
              <a:gd name="connsiteY96" fmla="*/ 838295 h 1681417"/>
              <a:gd name="connsiteX97" fmla="*/ 201686 w 1214923"/>
              <a:gd name="connsiteY97" fmla="*/ 907161 h 1681417"/>
              <a:gd name="connsiteX98" fmla="*/ 201400 w 1214923"/>
              <a:gd name="connsiteY98" fmla="*/ 907542 h 1681417"/>
              <a:gd name="connsiteX99" fmla="*/ 97811 w 1214923"/>
              <a:gd name="connsiteY99" fmla="*/ 1285557 h 1681417"/>
              <a:gd name="connsiteX100" fmla="*/ 123279 w 1214923"/>
              <a:gd name="connsiteY100" fmla="*/ 1264178 h 1681417"/>
              <a:gd name="connsiteX101" fmla="*/ 231975 w 1214923"/>
              <a:gd name="connsiteY101" fmla="*/ 1341501 h 1681417"/>
              <a:gd name="connsiteX102" fmla="*/ 97811 w 1214923"/>
              <a:gd name="connsiteY102" fmla="*/ 1285557 h 1681417"/>
              <a:gd name="connsiteX103" fmla="*/ 232928 w 1214923"/>
              <a:gd name="connsiteY103" fmla="*/ 1376077 h 1681417"/>
              <a:gd name="connsiteX104" fmla="*/ 279029 w 1214923"/>
              <a:gd name="connsiteY104" fmla="*/ 1379887 h 1681417"/>
              <a:gd name="connsiteX105" fmla="*/ 232451 w 1214923"/>
              <a:gd name="connsiteY105" fmla="*/ 1376077 h 1681417"/>
              <a:gd name="connsiteX106" fmla="*/ 232928 w 1214923"/>
              <a:gd name="connsiteY106" fmla="*/ 1376077 h 1681417"/>
              <a:gd name="connsiteX107" fmla="*/ 856244 w 1214923"/>
              <a:gd name="connsiteY107" fmla="*/ 715613 h 1681417"/>
              <a:gd name="connsiteX108" fmla="*/ 817635 w 1214923"/>
              <a:gd name="connsiteY108" fmla="*/ 708913 h 1681417"/>
              <a:gd name="connsiteX109" fmla="*/ 721084 w 1214923"/>
              <a:gd name="connsiteY109" fmla="*/ 657225 h 1681417"/>
              <a:gd name="connsiteX110" fmla="*/ 855767 w 1214923"/>
              <a:gd name="connsiteY110" fmla="*/ 715613 h 1681417"/>
              <a:gd name="connsiteX111" fmla="*/ 856244 w 1214923"/>
              <a:gd name="connsiteY111" fmla="*/ 715613 h 1681417"/>
              <a:gd name="connsiteX112" fmla="*/ 663458 w 1214923"/>
              <a:gd name="connsiteY112" fmla="*/ 722662 h 1681417"/>
              <a:gd name="connsiteX113" fmla="*/ 644408 w 1214923"/>
              <a:gd name="connsiteY113" fmla="*/ 807149 h 1681417"/>
              <a:gd name="connsiteX114" fmla="*/ 662981 w 1214923"/>
              <a:gd name="connsiteY114" fmla="*/ 723138 h 1681417"/>
              <a:gd name="connsiteX115" fmla="*/ 663458 w 1214923"/>
              <a:gd name="connsiteY115" fmla="*/ 722662 h 1681417"/>
              <a:gd name="connsiteX116" fmla="*/ 628882 w 1214923"/>
              <a:gd name="connsiteY116" fmla="*/ 753332 h 1681417"/>
              <a:gd name="connsiteX117" fmla="*/ 655742 w 1214923"/>
              <a:gd name="connsiteY117" fmla="*/ 726472 h 1681417"/>
              <a:gd name="connsiteX118" fmla="*/ 628406 w 1214923"/>
              <a:gd name="connsiteY118" fmla="*/ 753332 h 1681417"/>
              <a:gd name="connsiteX119" fmla="*/ 628882 w 1214923"/>
              <a:gd name="connsiteY119" fmla="*/ 753332 h 1681417"/>
              <a:gd name="connsiteX120" fmla="*/ 771090 w 1214923"/>
              <a:gd name="connsiteY120" fmla="*/ 757237 h 1681417"/>
              <a:gd name="connsiteX121" fmla="*/ 690318 w 1214923"/>
              <a:gd name="connsiteY121" fmla="*/ 822579 h 1681417"/>
              <a:gd name="connsiteX122" fmla="*/ 770614 w 1214923"/>
              <a:gd name="connsiteY122" fmla="*/ 757237 h 1681417"/>
              <a:gd name="connsiteX123" fmla="*/ 771090 w 1214923"/>
              <a:gd name="connsiteY123" fmla="*/ 757237 h 1681417"/>
              <a:gd name="connsiteX124" fmla="*/ 759565 w 1214923"/>
              <a:gd name="connsiteY124" fmla="*/ 538162 h 1681417"/>
              <a:gd name="connsiteX125" fmla="*/ 851767 w 1214923"/>
              <a:gd name="connsiteY125" fmla="*/ 480536 h 1681417"/>
              <a:gd name="connsiteX126" fmla="*/ 759089 w 1214923"/>
              <a:gd name="connsiteY126" fmla="*/ 538067 h 1681417"/>
              <a:gd name="connsiteX127" fmla="*/ 759565 w 1214923"/>
              <a:gd name="connsiteY127" fmla="*/ 538162 h 1681417"/>
              <a:gd name="connsiteX128" fmla="*/ 868213 w 1214923"/>
              <a:gd name="connsiteY128" fmla="*/ 356761 h 1681417"/>
              <a:gd name="connsiteX129" fmla="*/ 812619 w 1214923"/>
              <a:gd name="connsiteY129" fmla="*/ 442055 h 1681417"/>
              <a:gd name="connsiteX130" fmla="*/ 868213 w 1214923"/>
              <a:gd name="connsiteY130" fmla="*/ 356761 h 1681417"/>
              <a:gd name="connsiteX131" fmla="*/ 681841 w 1214923"/>
              <a:gd name="connsiteY131" fmla="*/ 323088 h 1681417"/>
              <a:gd name="connsiteX132" fmla="*/ 758803 w 1214923"/>
              <a:gd name="connsiteY132" fmla="*/ 430816 h 1681417"/>
              <a:gd name="connsiteX133" fmla="*/ 643455 w 1214923"/>
              <a:gd name="connsiteY133" fmla="*/ 396145 h 1681417"/>
              <a:gd name="connsiteX134" fmla="*/ 639550 w 1214923"/>
              <a:gd name="connsiteY134" fmla="*/ 438436 h 1681417"/>
              <a:gd name="connsiteX135" fmla="*/ 682127 w 1214923"/>
              <a:gd name="connsiteY135" fmla="*/ 323088 h 1681417"/>
              <a:gd name="connsiteX136" fmla="*/ 681841 w 1214923"/>
              <a:gd name="connsiteY136" fmla="*/ 323088 h 1681417"/>
              <a:gd name="connsiteX137" fmla="*/ 395477 w 1214923"/>
              <a:gd name="connsiteY137" fmla="*/ 216638 h 1681417"/>
              <a:gd name="connsiteX138" fmla="*/ 432956 w 1214923"/>
              <a:gd name="connsiteY138" fmla="*/ 194566 h 1681417"/>
              <a:gd name="connsiteX139" fmla="*/ 564476 w 1214923"/>
              <a:gd name="connsiteY139" fmla="*/ 247666 h 1681417"/>
              <a:gd name="connsiteX140" fmla="*/ 558873 w 1214923"/>
              <a:gd name="connsiteY140" fmla="*/ 299942 h 1681417"/>
              <a:gd name="connsiteX141" fmla="*/ 395477 w 1214923"/>
              <a:gd name="connsiteY141" fmla="*/ 216638 h 1681417"/>
              <a:gd name="connsiteX142" fmla="*/ 470767 w 1214923"/>
              <a:gd name="connsiteY142" fmla="*/ 361188 h 1681417"/>
              <a:gd name="connsiteX143" fmla="*/ 566874 w 1214923"/>
              <a:gd name="connsiteY143" fmla="*/ 503396 h 1681417"/>
              <a:gd name="connsiteX144" fmla="*/ 470767 w 1214923"/>
              <a:gd name="connsiteY144" fmla="*/ 361188 h 1681417"/>
              <a:gd name="connsiteX145" fmla="*/ 632216 w 1214923"/>
              <a:gd name="connsiteY145" fmla="*/ 475419 h 1681417"/>
              <a:gd name="connsiteX146" fmla="*/ 759089 w 1214923"/>
              <a:gd name="connsiteY146" fmla="*/ 438055 h 1681417"/>
              <a:gd name="connsiteX147" fmla="*/ 640217 w 1214923"/>
              <a:gd name="connsiteY147" fmla="*/ 641593 h 1681417"/>
              <a:gd name="connsiteX148" fmla="*/ 622468 w 1214923"/>
              <a:gd name="connsiteY148" fmla="*/ 453581 h 1681417"/>
              <a:gd name="connsiteX149" fmla="*/ 632216 w 1214923"/>
              <a:gd name="connsiteY149" fmla="*/ 475419 h 1681417"/>
              <a:gd name="connsiteX150" fmla="*/ 686032 w 1214923"/>
              <a:gd name="connsiteY150" fmla="*/ 837819 h 1681417"/>
              <a:gd name="connsiteX151" fmla="*/ 628310 w 1214923"/>
              <a:gd name="connsiteY151" fmla="*/ 930116 h 1681417"/>
              <a:gd name="connsiteX152" fmla="*/ 686032 w 1214923"/>
              <a:gd name="connsiteY152" fmla="*/ 837914 h 1681417"/>
              <a:gd name="connsiteX153" fmla="*/ 686032 w 1214923"/>
              <a:gd name="connsiteY153" fmla="*/ 837819 h 1681417"/>
              <a:gd name="connsiteX154" fmla="*/ 743658 w 1214923"/>
              <a:gd name="connsiteY154" fmla="*/ 1291400 h 1681417"/>
              <a:gd name="connsiteX155" fmla="*/ 547634 w 1214923"/>
              <a:gd name="connsiteY155" fmla="*/ 1206818 h 1681417"/>
              <a:gd name="connsiteX156" fmla="*/ 573446 w 1214923"/>
              <a:gd name="connsiteY156" fmla="*/ 1222439 h 1681417"/>
              <a:gd name="connsiteX157" fmla="*/ 603450 w 1214923"/>
              <a:gd name="connsiteY157" fmla="*/ 1227487 h 1681417"/>
              <a:gd name="connsiteX158" fmla="*/ 743658 w 1214923"/>
              <a:gd name="connsiteY158" fmla="*/ 1291495 h 1681417"/>
              <a:gd name="connsiteX159" fmla="*/ 743658 w 1214923"/>
              <a:gd name="connsiteY159" fmla="*/ 1291400 h 1681417"/>
              <a:gd name="connsiteX160" fmla="*/ 556465 w 1214923"/>
              <a:gd name="connsiteY160" fmla="*/ 950327 h 1681417"/>
              <a:gd name="connsiteX161" fmla="*/ 689842 w 1214923"/>
              <a:gd name="connsiteY161" fmla="*/ 1122236 h 1681417"/>
              <a:gd name="connsiteX162" fmla="*/ 568651 w 1214923"/>
              <a:gd name="connsiteY162" fmla="*/ 984541 h 1681417"/>
              <a:gd name="connsiteX163" fmla="*/ 556465 w 1214923"/>
              <a:gd name="connsiteY163" fmla="*/ 950327 h 1681417"/>
              <a:gd name="connsiteX164" fmla="*/ 351609 w 1214923"/>
              <a:gd name="connsiteY164" fmla="*/ 1045464 h 1681417"/>
              <a:gd name="connsiteX165" fmla="*/ 382375 w 1214923"/>
              <a:gd name="connsiteY165" fmla="*/ 887825 h 1681417"/>
              <a:gd name="connsiteX166" fmla="*/ 351609 w 1214923"/>
              <a:gd name="connsiteY166" fmla="*/ 1045559 h 1681417"/>
              <a:gd name="connsiteX167" fmla="*/ 351609 w 1214923"/>
              <a:gd name="connsiteY167" fmla="*/ 1045464 h 1681417"/>
              <a:gd name="connsiteX168" fmla="*/ 420761 w 1214923"/>
              <a:gd name="connsiteY168" fmla="*/ 1054969 h 1681417"/>
              <a:gd name="connsiteX169" fmla="*/ 605260 w 1214923"/>
              <a:gd name="connsiteY169" fmla="*/ 1180338 h 1681417"/>
              <a:gd name="connsiteX170" fmla="*/ 420761 w 1214923"/>
              <a:gd name="connsiteY170" fmla="*/ 1054969 h 1681417"/>
              <a:gd name="connsiteX171" fmla="*/ 366944 w 1214923"/>
              <a:gd name="connsiteY171" fmla="*/ 1414272 h 1681417"/>
              <a:gd name="connsiteX172" fmla="*/ 597640 w 1214923"/>
              <a:gd name="connsiteY172" fmla="*/ 1460468 h 1681417"/>
              <a:gd name="connsiteX173" fmla="*/ 366944 w 1214923"/>
              <a:gd name="connsiteY173" fmla="*/ 1414463 h 1681417"/>
              <a:gd name="connsiteX174" fmla="*/ 366944 w 1214923"/>
              <a:gd name="connsiteY174" fmla="*/ 1414272 h 1681417"/>
              <a:gd name="connsiteX175" fmla="*/ 597035 w 1214923"/>
              <a:gd name="connsiteY175" fmla="*/ 1664464 h 1681417"/>
              <a:gd name="connsiteX176" fmla="*/ 471148 w 1214923"/>
              <a:gd name="connsiteY176" fmla="*/ 1649777 h 1681417"/>
              <a:gd name="connsiteX177" fmla="*/ 401901 w 1214923"/>
              <a:gd name="connsiteY177" fmla="*/ 1579817 h 1681417"/>
              <a:gd name="connsiteX178" fmla="*/ 582412 w 1214923"/>
              <a:gd name="connsiteY178" fmla="*/ 1645158 h 1681417"/>
              <a:gd name="connsiteX179" fmla="*/ 597035 w 1214923"/>
              <a:gd name="connsiteY179" fmla="*/ 1664464 h 1681417"/>
              <a:gd name="connsiteX180" fmla="*/ 616785 w 1214923"/>
              <a:gd name="connsiteY180" fmla="*/ 1564196 h 1681417"/>
              <a:gd name="connsiteX181" fmla="*/ 555349 w 1214923"/>
              <a:gd name="connsiteY181" fmla="*/ 1541145 h 1681417"/>
              <a:gd name="connsiteX182" fmla="*/ 638597 w 1214923"/>
              <a:gd name="connsiteY182" fmla="*/ 1493520 h 1681417"/>
              <a:gd name="connsiteX183" fmla="*/ 752034 w 1214923"/>
              <a:gd name="connsiteY183" fmla="*/ 1535463 h 1681417"/>
              <a:gd name="connsiteX184" fmla="*/ 616785 w 1214923"/>
              <a:gd name="connsiteY184" fmla="*/ 1564386 h 1681417"/>
              <a:gd name="connsiteX185" fmla="*/ 616785 w 1214923"/>
              <a:gd name="connsiteY185" fmla="*/ 1564196 h 1681417"/>
              <a:gd name="connsiteX186" fmla="*/ 811979 w 1214923"/>
              <a:gd name="connsiteY186" fmla="*/ 1595484 h 1681417"/>
              <a:gd name="connsiteX187" fmla="*/ 825628 w 1214923"/>
              <a:gd name="connsiteY187" fmla="*/ 1619167 h 1681417"/>
              <a:gd name="connsiteX188" fmla="*/ 704225 w 1214923"/>
              <a:gd name="connsiteY188" fmla="*/ 1665256 h 1681417"/>
              <a:gd name="connsiteX189" fmla="*/ 651942 w 1214923"/>
              <a:gd name="connsiteY189" fmla="*/ 1653111 h 1681417"/>
              <a:gd name="connsiteX190" fmla="*/ 811979 w 1214923"/>
              <a:gd name="connsiteY190" fmla="*/ 1595484 h 1681417"/>
              <a:gd name="connsiteX191" fmla="*/ 857863 w 1214923"/>
              <a:gd name="connsiteY191" fmla="*/ 1591056 h 1681417"/>
              <a:gd name="connsiteX192" fmla="*/ 838813 w 1214923"/>
              <a:gd name="connsiteY192" fmla="*/ 1568958 h 1681417"/>
              <a:gd name="connsiteX193" fmla="*/ 836146 w 1214923"/>
              <a:gd name="connsiteY193" fmla="*/ 1564291 h 1681417"/>
              <a:gd name="connsiteX194" fmla="*/ 955179 w 1214923"/>
              <a:gd name="connsiteY194" fmla="*/ 1500720 h 1681417"/>
              <a:gd name="connsiteX195" fmla="*/ 1066493 w 1214923"/>
              <a:gd name="connsiteY195" fmla="*/ 1492065 h 1681417"/>
              <a:gd name="connsiteX196" fmla="*/ 857863 w 1214923"/>
              <a:gd name="connsiteY196" fmla="*/ 1591247 h 1681417"/>
              <a:gd name="connsiteX197" fmla="*/ 857863 w 1214923"/>
              <a:gd name="connsiteY197" fmla="*/ 1591056 h 1681417"/>
              <a:gd name="connsiteX198" fmla="*/ 1054979 w 1214923"/>
              <a:gd name="connsiteY198" fmla="*/ 1445037 h 1681417"/>
              <a:gd name="connsiteX199" fmla="*/ 916632 w 1214923"/>
              <a:gd name="connsiteY199" fmla="*/ 1468184 h 1681417"/>
              <a:gd name="connsiteX200" fmla="*/ 1028170 w 1214923"/>
              <a:gd name="connsiteY200" fmla="*/ 1445228 h 1681417"/>
              <a:gd name="connsiteX201" fmla="*/ 1054979 w 1214923"/>
              <a:gd name="connsiteY201" fmla="*/ 1445037 h 1681417"/>
              <a:gd name="connsiteX202" fmla="*/ 862816 w 1214923"/>
              <a:gd name="connsiteY202" fmla="*/ 1410462 h 1681417"/>
              <a:gd name="connsiteX203" fmla="*/ 647551 w 1214923"/>
              <a:gd name="connsiteY203" fmla="*/ 1448562 h 1681417"/>
              <a:gd name="connsiteX204" fmla="*/ 862816 w 1214923"/>
              <a:gd name="connsiteY204" fmla="*/ 1410653 h 1681417"/>
              <a:gd name="connsiteX205" fmla="*/ 862816 w 1214923"/>
              <a:gd name="connsiteY205" fmla="*/ 1410462 h 1681417"/>
              <a:gd name="connsiteX206" fmla="*/ 689842 w 1214923"/>
              <a:gd name="connsiteY206" fmla="*/ 1391412 h 1681417"/>
              <a:gd name="connsiteX207" fmla="*/ 924347 w 1214923"/>
              <a:gd name="connsiteY207" fmla="*/ 1306830 h 1681417"/>
              <a:gd name="connsiteX208" fmla="*/ 689842 w 1214923"/>
              <a:gd name="connsiteY208" fmla="*/ 1391412 h 1681417"/>
              <a:gd name="connsiteX209" fmla="*/ 1162663 w 1214923"/>
              <a:gd name="connsiteY209" fmla="*/ 1057085 h 1681417"/>
              <a:gd name="connsiteX210" fmla="*/ 1148756 w 1214923"/>
              <a:gd name="connsiteY210" fmla="*/ 1134428 h 1681417"/>
              <a:gd name="connsiteX211" fmla="*/ 1066841 w 1214923"/>
              <a:gd name="connsiteY211" fmla="*/ 1139762 h 1681417"/>
              <a:gd name="connsiteX212" fmla="*/ 1035790 w 1214923"/>
              <a:gd name="connsiteY212" fmla="*/ 1087755 h 1681417"/>
              <a:gd name="connsiteX213" fmla="*/ 1162663 w 1214923"/>
              <a:gd name="connsiteY213" fmla="*/ 1057085 h 1681417"/>
              <a:gd name="connsiteX214" fmla="*/ 987913 w 1214923"/>
              <a:gd name="connsiteY214" fmla="*/ 1181170 h 1681417"/>
              <a:gd name="connsiteX215" fmla="*/ 958923 w 1214923"/>
              <a:gd name="connsiteY215" fmla="*/ 1264444 h 1681417"/>
              <a:gd name="connsiteX216" fmla="*/ 905107 w 1214923"/>
              <a:gd name="connsiteY216" fmla="*/ 1118330 h 1681417"/>
              <a:gd name="connsiteX217" fmla="*/ 987913 w 1214923"/>
              <a:gd name="connsiteY217" fmla="*/ 1181170 h 1681417"/>
              <a:gd name="connsiteX0" fmla="*/ 1193429 w 1214923"/>
              <a:gd name="connsiteY0" fmla="*/ 899446 h 1681417"/>
              <a:gd name="connsiteX1" fmla="*/ 1157319 w 1214923"/>
              <a:gd name="connsiteY1" fmla="*/ 831924 h 1681417"/>
              <a:gd name="connsiteX2" fmla="*/ 1019985 w 1214923"/>
              <a:gd name="connsiteY2" fmla="*/ 885740 h 1681417"/>
              <a:gd name="connsiteX3" fmla="*/ 963019 w 1214923"/>
              <a:gd name="connsiteY3" fmla="*/ 860965 h 1681417"/>
              <a:gd name="connsiteX4" fmla="*/ 1035980 w 1214923"/>
              <a:gd name="connsiteY4" fmla="*/ 795623 h 1681417"/>
              <a:gd name="connsiteX5" fmla="*/ 893772 w 1214923"/>
              <a:gd name="connsiteY5" fmla="*/ 930212 h 1681417"/>
              <a:gd name="connsiteX6" fmla="*/ 951398 w 1214923"/>
              <a:gd name="connsiteY6" fmla="*/ 937927 h 1681417"/>
              <a:gd name="connsiteX7" fmla="*/ 862911 w 1214923"/>
              <a:gd name="connsiteY7" fmla="*/ 964787 h 1681417"/>
              <a:gd name="connsiteX8" fmla="*/ 813000 w 1214923"/>
              <a:gd name="connsiteY8" fmla="*/ 991648 h 1681417"/>
              <a:gd name="connsiteX9" fmla="*/ 905202 w 1214923"/>
              <a:gd name="connsiteY9" fmla="*/ 872585 h 1681417"/>
              <a:gd name="connsiteX10" fmla="*/ 1062841 w 1214923"/>
              <a:gd name="connsiteY10" fmla="*/ 784098 h 1681417"/>
              <a:gd name="connsiteX11" fmla="*/ 1113873 w 1214923"/>
              <a:gd name="connsiteY11" fmla="*/ 670346 h 1681417"/>
              <a:gd name="connsiteX12" fmla="*/ 1028265 w 1214923"/>
              <a:gd name="connsiteY12" fmla="*/ 722567 h 1681417"/>
              <a:gd name="connsiteX13" fmla="*/ 1003881 w 1214923"/>
              <a:gd name="connsiteY13" fmla="*/ 692468 h 1681417"/>
              <a:gd name="connsiteX14" fmla="*/ 1005881 w 1214923"/>
              <a:gd name="connsiteY14" fmla="*/ 661511 h 1681417"/>
              <a:gd name="connsiteX15" fmla="*/ 1065794 w 1214923"/>
              <a:gd name="connsiteY15" fmla="*/ 651415 h 1681417"/>
              <a:gd name="connsiteX16" fmla="*/ 1087938 w 1214923"/>
              <a:gd name="connsiteY16" fmla="*/ 638205 h 1681417"/>
              <a:gd name="connsiteX17" fmla="*/ 739848 w 1214923"/>
              <a:gd name="connsiteY17" fmla="*/ 595694 h 1681417"/>
              <a:gd name="connsiteX18" fmla="*/ 716893 w 1214923"/>
              <a:gd name="connsiteY18" fmla="*/ 318992 h 1681417"/>
              <a:gd name="connsiteX19" fmla="*/ 920537 w 1214923"/>
              <a:gd name="connsiteY19" fmla="*/ 246031 h 1681417"/>
              <a:gd name="connsiteX20" fmla="*/ 682412 w 1214923"/>
              <a:gd name="connsiteY20" fmla="*/ 238316 h 1681417"/>
              <a:gd name="connsiteX21" fmla="*/ 928538 w 1214923"/>
              <a:gd name="connsiteY21" fmla="*/ 226790 h 1681417"/>
              <a:gd name="connsiteX22" fmla="*/ 720893 w 1214923"/>
              <a:gd name="connsiteY22" fmla="*/ 196025 h 1681417"/>
              <a:gd name="connsiteX23" fmla="*/ 736229 w 1214923"/>
              <a:gd name="connsiteY23" fmla="*/ 49911 h 1681417"/>
              <a:gd name="connsiteX24" fmla="*/ 663267 w 1214923"/>
              <a:gd name="connsiteY24" fmla="*/ 0 h 1681417"/>
              <a:gd name="connsiteX25" fmla="*/ 625167 w 1214923"/>
              <a:gd name="connsiteY25" fmla="*/ 103727 h 1681417"/>
              <a:gd name="connsiteX26" fmla="*/ 625167 w 1214923"/>
              <a:gd name="connsiteY26" fmla="*/ 288322 h 1681417"/>
              <a:gd name="connsiteX27" fmla="*/ 336845 w 1214923"/>
              <a:gd name="connsiteY27" fmla="*/ 261366 h 1681417"/>
              <a:gd name="connsiteX28" fmla="*/ 367611 w 1214923"/>
              <a:gd name="connsiteY28" fmla="*/ 307467 h 1681417"/>
              <a:gd name="connsiteX29" fmla="*/ 579066 w 1214923"/>
              <a:gd name="connsiteY29" fmla="*/ 615029 h 1681417"/>
              <a:gd name="connsiteX30" fmla="*/ 263884 w 1214923"/>
              <a:gd name="connsiteY30" fmla="*/ 496585 h 1681417"/>
              <a:gd name="connsiteX31" fmla="*/ 233118 w 1214923"/>
              <a:gd name="connsiteY31" fmla="*/ 714947 h 1681417"/>
              <a:gd name="connsiteX32" fmla="*/ 532965 w 1214923"/>
              <a:gd name="connsiteY32" fmla="*/ 807149 h 1681417"/>
              <a:gd name="connsiteX33" fmla="*/ 502390 w 1214923"/>
              <a:gd name="connsiteY33" fmla="*/ 816184 h 1681417"/>
              <a:gd name="connsiteX34" fmla="*/ 464290 w 1214923"/>
              <a:gd name="connsiteY34" fmla="*/ 772763 h 1681417"/>
              <a:gd name="connsiteX35" fmla="*/ 375231 w 1214923"/>
              <a:gd name="connsiteY35" fmla="*/ 788670 h 1681417"/>
              <a:gd name="connsiteX36" fmla="*/ 418189 w 1214923"/>
              <a:gd name="connsiteY36" fmla="*/ 826770 h 1681417"/>
              <a:gd name="connsiteX37" fmla="*/ 333607 w 1214923"/>
              <a:gd name="connsiteY37" fmla="*/ 826770 h 1681417"/>
              <a:gd name="connsiteX38" fmla="*/ 276457 w 1214923"/>
              <a:gd name="connsiteY38" fmla="*/ 857536 h 1681417"/>
              <a:gd name="connsiteX39" fmla="*/ 288458 w 1214923"/>
              <a:gd name="connsiteY39" fmla="*/ 766001 h 1681417"/>
              <a:gd name="connsiteX40" fmla="*/ 138059 w 1214923"/>
              <a:gd name="connsiteY40" fmla="*/ 911352 h 1681417"/>
              <a:gd name="connsiteX41" fmla="*/ 237976 w 1214923"/>
              <a:gd name="connsiteY41" fmla="*/ 961358 h 1681417"/>
              <a:gd name="connsiteX42" fmla="*/ 75102 w 1214923"/>
              <a:gd name="connsiteY42" fmla="*/ 1025783 h 1681417"/>
              <a:gd name="connsiteX43" fmla="*/ 80432 w 1214923"/>
              <a:gd name="connsiteY43" fmla="*/ 915162 h 1681417"/>
              <a:gd name="connsiteX44" fmla="*/ 91958 w 1214923"/>
              <a:gd name="connsiteY44" fmla="*/ 1107377 h 1681417"/>
              <a:gd name="connsiteX45" fmla="*/ 214925 w 1214923"/>
              <a:gd name="connsiteY45" fmla="*/ 1157383 h 1681417"/>
              <a:gd name="connsiteX46" fmla="*/ 322463 w 1214923"/>
              <a:gd name="connsiteY46" fmla="*/ 1228161 h 1681417"/>
              <a:gd name="connsiteX47" fmla="*/ 235145 w 1214923"/>
              <a:gd name="connsiteY47" fmla="*/ 1221759 h 1681417"/>
              <a:gd name="connsiteX48" fmla="*/ 267875 w 1214923"/>
              <a:gd name="connsiteY48" fmla="*/ 1263023 h 1681417"/>
              <a:gd name="connsiteX49" fmla="*/ 395615 w 1214923"/>
              <a:gd name="connsiteY49" fmla="*/ 1319117 h 1681417"/>
              <a:gd name="connsiteX50" fmla="*/ 322827 w 1214923"/>
              <a:gd name="connsiteY50" fmla="*/ 1338837 h 1681417"/>
              <a:gd name="connsiteX51" fmla="*/ 247492 w 1214923"/>
              <a:gd name="connsiteY51" fmla="*/ 1296725 h 1681417"/>
              <a:gd name="connsiteX52" fmla="*/ 229880 w 1214923"/>
              <a:gd name="connsiteY52" fmla="*/ 1312259 h 1681417"/>
              <a:gd name="connsiteX53" fmla="*/ 146155 w 1214923"/>
              <a:gd name="connsiteY53" fmla="*/ 1230344 h 1681417"/>
              <a:gd name="connsiteX54" fmla="*/ 115389 w 1214923"/>
              <a:gd name="connsiteY54" fmla="*/ 1430369 h 1681417"/>
              <a:gd name="connsiteX55" fmla="*/ 349799 w 1214923"/>
              <a:gd name="connsiteY55" fmla="*/ 1480280 h 1681417"/>
              <a:gd name="connsiteX56" fmla="*/ 299507 w 1214923"/>
              <a:gd name="connsiteY56" fmla="*/ 1464659 h 1681417"/>
              <a:gd name="connsiteX57" fmla="*/ 318374 w 1214923"/>
              <a:gd name="connsiteY57" fmla="*/ 1496562 h 1681417"/>
              <a:gd name="connsiteX58" fmla="*/ 388280 w 1214923"/>
              <a:gd name="connsiteY58" fmla="*/ 1545717 h 1681417"/>
              <a:gd name="connsiteX59" fmla="*/ 348847 w 1214923"/>
              <a:gd name="connsiteY59" fmla="*/ 1542479 h 1681417"/>
              <a:gd name="connsiteX60" fmla="*/ 255883 w 1214923"/>
              <a:gd name="connsiteY60" fmla="*/ 1502664 h 1681417"/>
              <a:gd name="connsiteX61" fmla="*/ 255883 w 1214923"/>
              <a:gd name="connsiteY61" fmla="*/ 1502664 h 1681417"/>
              <a:gd name="connsiteX62" fmla="*/ 239976 w 1214923"/>
              <a:gd name="connsiteY62" fmla="*/ 1484281 h 1681417"/>
              <a:gd name="connsiteX63" fmla="*/ 203495 w 1214923"/>
              <a:gd name="connsiteY63" fmla="*/ 1484281 h 1681417"/>
              <a:gd name="connsiteX64" fmla="*/ 187303 w 1214923"/>
              <a:gd name="connsiteY64" fmla="*/ 1499140 h 1681417"/>
              <a:gd name="connsiteX65" fmla="*/ 490673 w 1214923"/>
              <a:gd name="connsiteY65" fmla="*/ 1673352 h 1681417"/>
              <a:gd name="connsiteX66" fmla="*/ 767123 w 1214923"/>
              <a:gd name="connsiteY66" fmla="*/ 1659528 h 1681417"/>
              <a:gd name="connsiteX67" fmla="*/ 967500 w 1214923"/>
              <a:gd name="connsiteY67" fmla="*/ 1594485 h 1681417"/>
              <a:gd name="connsiteX68" fmla="*/ 1152566 w 1214923"/>
              <a:gd name="connsiteY68" fmla="*/ 1394460 h 1681417"/>
              <a:gd name="connsiteX69" fmla="*/ 918822 w 1214923"/>
              <a:gd name="connsiteY69" fmla="*/ 1363507 h 1681417"/>
              <a:gd name="connsiteX70" fmla="*/ 802904 w 1214923"/>
              <a:gd name="connsiteY70" fmla="*/ 1350454 h 1681417"/>
              <a:gd name="connsiteX71" fmla="*/ 841956 w 1214923"/>
              <a:gd name="connsiteY71" fmla="*/ 1326547 h 1681417"/>
              <a:gd name="connsiteX72" fmla="*/ 1018286 w 1214923"/>
              <a:gd name="connsiteY72" fmla="*/ 1315425 h 1681417"/>
              <a:gd name="connsiteX73" fmla="*/ 980354 w 1214923"/>
              <a:gd name="connsiteY73" fmla="*/ 1268921 h 1681417"/>
              <a:gd name="connsiteX74" fmla="*/ 1091488 w 1214923"/>
              <a:gd name="connsiteY74" fmla="*/ 1221043 h 1681417"/>
              <a:gd name="connsiteX75" fmla="*/ 896580 w 1214923"/>
              <a:gd name="connsiteY75" fmla="*/ 1032638 h 1681417"/>
              <a:gd name="connsiteX76" fmla="*/ 1193429 w 1214923"/>
              <a:gd name="connsiteY76" fmla="*/ 899446 h 1681417"/>
              <a:gd name="connsiteX77" fmla="*/ 759089 w 1214923"/>
              <a:gd name="connsiteY77" fmla="*/ 61246 h 1681417"/>
              <a:gd name="connsiteX78" fmla="*/ 720989 w 1214923"/>
              <a:gd name="connsiteY78" fmla="*/ 145828 h 1681417"/>
              <a:gd name="connsiteX79" fmla="*/ 759089 w 1214923"/>
              <a:gd name="connsiteY79" fmla="*/ 61436 h 1681417"/>
              <a:gd name="connsiteX80" fmla="*/ 759089 w 1214923"/>
              <a:gd name="connsiteY80" fmla="*/ 61246 h 1681417"/>
              <a:gd name="connsiteX81" fmla="*/ 363611 w 1214923"/>
              <a:gd name="connsiteY81" fmla="*/ 545783 h 1681417"/>
              <a:gd name="connsiteX82" fmla="*/ 348275 w 1214923"/>
              <a:gd name="connsiteY82" fmla="*/ 553498 h 1681417"/>
              <a:gd name="connsiteX83" fmla="*/ 363611 w 1214923"/>
              <a:gd name="connsiteY83" fmla="*/ 545783 h 1681417"/>
              <a:gd name="connsiteX84" fmla="*/ 232451 w 1214923"/>
              <a:gd name="connsiteY84" fmla="*/ 523113 h 1681417"/>
              <a:gd name="connsiteX85" fmla="*/ 254694 w 1214923"/>
              <a:gd name="connsiteY85" fmla="*/ 664096 h 1681417"/>
              <a:gd name="connsiteX86" fmla="*/ 232451 w 1214923"/>
              <a:gd name="connsiteY86" fmla="*/ 523113 h 1681417"/>
              <a:gd name="connsiteX87" fmla="*/ 340084 w 1214923"/>
              <a:gd name="connsiteY87" fmla="*/ 692277 h 1681417"/>
              <a:gd name="connsiteX88" fmla="*/ 470767 w 1214923"/>
              <a:gd name="connsiteY88" fmla="*/ 684562 h 1681417"/>
              <a:gd name="connsiteX89" fmla="*/ 340084 w 1214923"/>
              <a:gd name="connsiteY89" fmla="*/ 691896 h 1681417"/>
              <a:gd name="connsiteX90" fmla="*/ 340084 w 1214923"/>
              <a:gd name="connsiteY90" fmla="*/ 692277 h 1681417"/>
              <a:gd name="connsiteX91" fmla="*/ 382375 w 1214923"/>
              <a:gd name="connsiteY91" fmla="*/ 615410 h 1681417"/>
              <a:gd name="connsiteX92" fmla="*/ 516868 w 1214923"/>
              <a:gd name="connsiteY92" fmla="*/ 688372 h 1681417"/>
              <a:gd name="connsiteX93" fmla="*/ 382661 w 1214923"/>
              <a:gd name="connsiteY93" fmla="*/ 615029 h 1681417"/>
              <a:gd name="connsiteX94" fmla="*/ 382375 w 1214923"/>
              <a:gd name="connsiteY94" fmla="*/ 615410 h 1681417"/>
              <a:gd name="connsiteX95" fmla="*/ 201400 w 1214923"/>
              <a:gd name="connsiteY95" fmla="*/ 907542 h 1681417"/>
              <a:gd name="connsiteX96" fmla="*/ 163300 w 1214923"/>
              <a:gd name="connsiteY96" fmla="*/ 838295 h 1681417"/>
              <a:gd name="connsiteX97" fmla="*/ 201686 w 1214923"/>
              <a:gd name="connsiteY97" fmla="*/ 907161 h 1681417"/>
              <a:gd name="connsiteX98" fmla="*/ 201400 w 1214923"/>
              <a:gd name="connsiteY98" fmla="*/ 907542 h 1681417"/>
              <a:gd name="connsiteX99" fmla="*/ 97811 w 1214923"/>
              <a:gd name="connsiteY99" fmla="*/ 1285557 h 1681417"/>
              <a:gd name="connsiteX100" fmla="*/ 123279 w 1214923"/>
              <a:gd name="connsiteY100" fmla="*/ 1264178 h 1681417"/>
              <a:gd name="connsiteX101" fmla="*/ 231975 w 1214923"/>
              <a:gd name="connsiteY101" fmla="*/ 1341501 h 1681417"/>
              <a:gd name="connsiteX102" fmla="*/ 97811 w 1214923"/>
              <a:gd name="connsiteY102" fmla="*/ 1285557 h 1681417"/>
              <a:gd name="connsiteX103" fmla="*/ 232928 w 1214923"/>
              <a:gd name="connsiteY103" fmla="*/ 1376077 h 1681417"/>
              <a:gd name="connsiteX104" fmla="*/ 279029 w 1214923"/>
              <a:gd name="connsiteY104" fmla="*/ 1379887 h 1681417"/>
              <a:gd name="connsiteX105" fmla="*/ 232451 w 1214923"/>
              <a:gd name="connsiteY105" fmla="*/ 1376077 h 1681417"/>
              <a:gd name="connsiteX106" fmla="*/ 232928 w 1214923"/>
              <a:gd name="connsiteY106" fmla="*/ 1376077 h 1681417"/>
              <a:gd name="connsiteX107" fmla="*/ 856244 w 1214923"/>
              <a:gd name="connsiteY107" fmla="*/ 715613 h 1681417"/>
              <a:gd name="connsiteX108" fmla="*/ 817635 w 1214923"/>
              <a:gd name="connsiteY108" fmla="*/ 708913 h 1681417"/>
              <a:gd name="connsiteX109" fmla="*/ 721084 w 1214923"/>
              <a:gd name="connsiteY109" fmla="*/ 657225 h 1681417"/>
              <a:gd name="connsiteX110" fmla="*/ 855767 w 1214923"/>
              <a:gd name="connsiteY110" fmla="*/ 715613 h 1681417"/>
              <a:gd name="connsiteX111" fmla="*/ 856244 w 1214923"/>
              <a:gd name="connsiteY111" fmla="*/ 715613 h 1681417"/>
              <a:gd name="connsiteX112" fmla="*/ 663458 w 1214923"/>
              <a:gd name="connsiteY112" fmla="*/ 722662 h 1681417"/>
              <a:gd name="connsiteX113" fmla="*/ 644408 w 1214923"/>
              <a:gd name="connsiteY113" fmla="*/ 807149 h 1681417"/>
              <a:gd name="connsiteX114" fmla="*/ 662981 w 1214923"/>
              <a:gd name="connsiteY114" fmla="*/ 723138 h 1681417"/>
              <a:gd name="connsiteX115" fmla="*/ 663458 w 1214923"/>
              <a:gd name="connsiteY115" fmla="*/ 722662 h 1681417"/>
              <a:gd name="connsiteX116" fmla="*/ 628882 w 1214923"/>
              <a:gd name="connsiteY116" fmla="*/ 753332 h 1681417"/>
              <a:gd name="connsiteX117" fmla="*/ 655742 w 1214923"/>
              <a:gd name="connsiteY117" fmla="*/ 726472 h 1681417"/>
              <a:gd name="connsiteX118" fmla="*/ 628406 w 1214923"/>
              <a:gd name="connsiteY118" fmla="*/ 753332 h 1681417"/>
              <a:gd name="connsiteX119" fmla="*/ 628882 w 1214923"/>
              <a:gd name="connsiteY119" fmla="*/ 753332 h 1681417"/>
              <a:gd name="connsiteX120" fmla="*/ 771090 w 1214923"/>
              <a:gd name="connsiteY120" fmla="*/ 757237 h 1681417"/>
              <a:gd name="connsiteX121" fmla="*/ 690318 w 1214923"/>
              <a:gd name="connsiteY121" fmla="*/ 822579 h 1681417"/>
              <a:gd name="connsiteX122" fmla="*/ 770614 w 1214923"/>
              <a:gd name="connsiteY122" fmla="*/ 757237 h 1681417"/>
              <a:gd name="connsiteX123" fmla="*/ 771090 w 1214923"/>
              <a:gd name="connsiteY123" fmla="*/ 757237 h 1681417"/>
              <a:gd name="connsiteX124" fmla="*/ 759565 w 1214923"/>
              <a:gd name="connsiteY124" fmla="*/ 538162 h 1681417"/>
              <a:gd name="connsiteX125" fmla="*/ 851767 w 1214923"/>
              <a:gd name="connsiteY125" fmla="*/ 480536 h 1681417"/>
              <a:gd name="connsiteX126" fmla="*/ 759089 w 1214923"/>
              <a:gd name="connsiteY126" fmla="*/ 538067 h 1681417"/>
              <a:gd name="connsiteX127" fmla="*/ 759565 w 1214923"/>
              <a:gd name="connsiteY127" fmla="*/ 538162 h 1681417"/>
              <a:gd name="connsiteX128" fmla="*/ 868213 w 1214923"/>
              <a:gd name="connsiteY128" fmla="*/ 356761 h 1681417"/>
              <a:gd name="connsiteX129" fmla="*/ 812619 w 1214923"/>
              <a:gd name="connsiteY129" fmla="*/ 442055 h 1681417"/>
              <a:gd name="connsiteX130" fmla="*/ 868213 w 1214923"/>
              <a:gd name="connsiteY130" fmla="*/ 356761 h 1681417"/>
              <a:gd name="connsiteX131" fmla="*/ 681841 w 1214923"/>
              <a:gd name="connsiteY131" fmla="*/ 323088 h 1681417"/>
              <a:gd name="connsiteX132" fmla="*/ 758803 w 1214923"/>
              <a:gd name="connsiteY132" fmla="*/ 430816 h 1681417"/>
              <a:gd name="connsiteX133" fmla="*/ 643455 w 1214923"/>
              <a:gd name="connsiteY133" fmla="*/ 396145 h 1681417"/>
              <a:gd name="connsiteX134" fmla="*/ 639550 w 1214923"/>
              <a:gd name="connsiteY134" fmla="*/ 438436 h 1681417"/>
              <a:gd name="connsiteX135" fmla="*/ 682127 w 1214923"/>
              <a:gd name="connsiteY135" fmla="*/ 323088 h 1681417"/>
              <a:gd name="connsiteX136" fmla="*/ 681841 w 1214923"/>
              <a:gd name="connsiteY136" fmla="*/ 323088 h 1681417"/>
              <a:gd name="connsiteX137" fmla="*/ 395477 w 1214923"/>
              <a:gd name="connsiteY137" fmla="*/ 216638 h 1681417"/>
              <a:gd name="connsiteX138" fmla="*/ 432956 w 1214923"/>
              <a:gd name="connsiteY138" fmla="*/ 194566 h 1681417"/>
              <a:gd name="connsiteX139" fmla="*/ 564476 w 1214923"/>
              <a:gd name="connsiteY139" fmla="*/ 247666 h 1681417"/>
              <a:gd name="connsiteX140" fmla="*/ 558873 w 1214923"/>
              <a:gd name="connsiteY140" fmla="*/ 299942 h 1681417"/>
              <a:gd name="connsiteX141" fmla="*/ 395477 w 1214923"/>
              <a:gd name="connsiteY141" fmla="*/ 216638 h 1681417"/>
              <a:gd name="connsiteX142" fmla="*/ 470767 w 1214923"/>
              <a:gd name="connsiteY142" fmla="*/ 361188 h 1681417"/>
              <a:gd name="connsiteX143" fmla="*/ 566874 w 1214923"/>
              <a:gd name="connsiteY143" fmla="*/ 503396 h 1681417"/>
              <a:gd name="connsiteX144" fmla="*/ 470767 w 1214923"/>
              <a:gd name="connsiteY144" fmla="*/ 361188 h 1681417"/>
              <a:gd name="connsiteX145" fmla="*/ 632216 w 1214923"/>
              <a:gd name="connsiteY145" fmla="*/ 475419 h 1681417"/>
              <a:gd name="connsiteX146" fmla="*/ 759089 w 1214923"/>
              <a:gd name="connsiteY146" fmla="*/ 438055 h 1681417"/>
              <a:gd name="connsiteX147" fmla="*/ 640217 w 1214923"/>
              <a:gd name="connsiteY147" fmla="*/ 641593 h 1681417"/>
              <a:gd name="connsiteX148" fmla="*/ 622468 w 1214923"/>
              <a:gd name="connsiteY148" fmla="*/ 453581 h 1681417"/>
              <a:gd name="connsiteX149" fmla="*/ 632216 w 1214923"/>
              <a:gd name="connsiteY149" fmla="*/ 475419 h 1681417"/>
              <a:gd name="connsiteX150" fmla="*/ 686032 w 1214923"/>
              <a:gd name="connsiteY150" fmla="*/ 837819 h 1681417"/>
              <a:gd name="connsiteX151" fmla="*/ 628310 w 1214923"/>
              <a:gd name="connsiteY151" fmla="*/ 930116 h 1681417"/>
              <a:gd name="connsiteX152" fmla="*/ 686032 w 1214923"/>
              <a:gd name="connsiteY152" fmla="*/ 837914 h 1681417"/>
              <a:gd name="connsiteX153" fmla="*/ 686032 w 1214923"/>
              <a:gd name="connsiteY153" fmla="*/ 837819 h 1681417"/>
              <a:gd name="connsiteX154" fmla="*/ 743658 w 1214923"/>
              <a:gd name="connsiteY154" fmla="*/ 1291400 h 1681417"/>
              <a:gd name="connsiteX155" fmla="*/ 547634 w 1214923"/>
              <a:gd name="connsiteY155" fmla="*/ 1206818 h 1681417"/>
              <a:gd name="connsiteX156" fmla="*/ 573446 w 1214923"/>
              <a:gd name="connsiteY156" fmla="*/ 1222439 h 1681417"/>
              <a:gd name="connsiteX157" fmla="*/ 603450 w 1214923"/>
              <a:gd name="connsiteY157" fmla="*/ 1227487 h 1681417"/>
              <a:gd name="connsiteX158" fmla="*/ 743658 w 1214923"/>
              <a:gd name="connsiteY158" fmla="*/ 1291495 h 1681417"/>
              <a:gd name="connsiteX159" fmla="*/ 743658 w 1214923"/>
              <a:gd name="connsiteY159" fmla="*/ 1291400 h 1681417"/>
              <a:gd name="connsiteX160" fmla="*/ 556465 w 1214923"/>
              <a:gd name="connsiteY160" fmla="*/ 950327 h 1681417"/>
              <a:gd name="connsiteX161" fmla="*/ 689842 w 1214923"/>
              <a:gd name="connsiteY161" fmla="*/ 1122236 h 1681417"/>
              <a:gd name="connsiteX162" fmla="*/ 568651 w 1214923"/>
              <a:gd name="connsiteY162" fmla="*/ 984541 h 1681417"/>
              <a:gd name="connsiteX163" fmla="*/ 556465 w 1214923"/>
              <a:gd name="connsiteY163" fmla="*/ 950327 h 1681417"/>
              <a:gd name="connsiteX164" fmla="*/ 351609 w 1214923"/>
              <a:gd name="connsiteY164" fmla="*/ 1045464 h 1681417"/>
              <a:gd name="connsiteX165" fmla="*/ 382375 w 1214923"/>
              <a:gd name="connsiteY165" fmla="*/ 887825 h 1681417"/>
              <a:gd name="connsiteX166" fmla="*/ 351609 w 1214923"/>
              <a:gd name="connsiteY166" fmla="*/ 1045559 h 1681417"/>
              <a:gd name="connsiteX167" fmla="*/ 351609 w 1214923"/>
              <a:gd name="connsiteY167" fmla="*/ 1045464 h 1681417"/>
              <a:gd name="connsiteX168" fmla="*/ 420761 w 1214923"/>
              <a:gd name="connsiteY168" fmla="*/ 1054969 h 1681417"/>
              <a:gd name="connsiteX169" fmla="*/ 605260 w 1214923"/>
              <a:gd name="connsiteY169" fmla="*/ 1180338 h 1681417"/>
              <a:gd name="connsiteX170" fmla="*/ 420761 w 1214923"/>
              <a:gd name="connsiteY170" fmla="*/ 1054969 h 1681417"/>
              <a:gd name="connsiteX171" fmla="*/ 366944 w 1214923"/>
              <a:gd name="connsiteY171" fmla="*/ 1414272 h 1681417"/>
              <a:gd name="connsiteX172" fmla="*/ 597640 w 1214923"/>
              <a:gd name="connsiteY172" fmla="*/ 1460468 h 1681417"/>
              <a:gd name="connsiteX173" fmla="*/ 366944 w 1214923"/>
              <a:gd name="connsiteY173" fmla="*/ 1414463 h 1681417"/>
              <a:gd name="connsiteX174" fmla="*/ 366944 w 1214923"/>
              <a:gd name="connsiteY174" fmla="*/ 1414272 h 1681417"/>
              <a:gd name="connsiteX175" fmla="*/ 597035 w 1214923"/>
              <a:gd name="connsiteY175" fmla="*/ 1664464 h 1681417"/>
              <a:gd name="connsiteX176" fmla="*/ 471148 w 1214923"/>
              <a:gd name="connsiteY176" fmla="*/ 1649777 h 1681417"/>
              <a:gd name="connsiteX177" fmla="*/ 401901 w 1214923"/>
              <a:gd name="connsiteY177" fmla="*/ 1579817 h 1681417"/>
              <a:gd name="connsiteX178" fmla="*/ 582412 w 1214923"/>
              <a:gd name="connsiteY178" fmla="*/ 1645158 h 1681417"/>
              <a:gd name="connsiteX179" fmla="*/ 597035 w 1214923"/>
              <a:gd name="connsiteY179" fmla="*/ 1664464 h 1681417"/>
              <a:gd name="connsiteX180" fmla="*/ 616785 w 1214923"/>
              <a:gd name="connsiteY180" fmla="*/ 1564196 h 1681417"/>
              <a:gd name="connsiteX181" fmla="*/ 555349 w 1214923"/>
              <a:gd name="connsiteY181" fmla="*/ 1541145 h 1681417"/>
              <a:gd name="connsiteX182" fmla="*/ 638597 w 1214923"/>
              <a:gd name="connsiteY182" fmla="*/ 1493520 h 1681417"/>
              <a:gd name="connsiteX183" fmla="*/ 752034 w 1214923"/>
              <a:gd name="connsiteY183" fmla="*/ 1535463 h 1681417"/>
              <a:gd name="connsiteX184" fmla="*/ 616785 w 1214923"/>
              <a:gd name="connsiteY184" fmla="*/ 1564386 h 1681417"/>
              <a:gd name="connsiteX185" fmla="*/ 616785 w 1214923"/>
              <a:gd name="connsiteY185" fmla="*/ 1564196 h 1681417"/>
              <a:gd name="connsiteX186" fmla="*/ 811979 w 1214923"/>
              <a:gd name="connsiteY186" fmla="*/ 1595484 h 1681417"/>
              <a:gd name="connsiteX187" fmla="*/ 874483 w 1214923"/>
              <a:gd name="connsiteY187" fmla="*/ 1637166 h 1681417"/>
              <a:gd name="connsiteX188" fmla="*/ 704225 w 1214923"/>
              <a:gd name="connsiteY188" fmla="*/ 1665256 h 1681417"/>
              <a:gd name="connsiteX189" fmla="*/ 651942 w 1214923"/>
              <a:gd name="connsiteY189" fmla="*/ 1653111 h 1681417"/>
              <a:gd name="connsiteX190" fmla="*/ 811979 w 1214923"/>
              <a:gd name="connsiteY190" fmla="*/ 1595484 h 1681417"/>
              <a:gd name="connsiteX191" fmla="*/ 857863 w 1214923"/>
              <a:gd name="connsiteY191" fmla="*/ 1591056 h 1681417"/>
              <a:gd name="connsiteX192" fmla="*/ 838813 w 1214923"/>
              <a:gd name="connsiteY192" fmla="*/ 1568958 h 1681417"/>
              <a:gd name="connsiteX193" fmla="*/ 836146 w 1214923"/>
              <a:gd name="connsiteY193" fmla="*/ 1564291 h 1681417"/>
              <a:gd name="connsiteX194" fmla="*/ 955179 w 1214923"/>
              <a:gd name="connsiteY194" fmla="*/ 1500720 h 1681417"/>
              <a:gd name="connsiteX195" fmla="*/ 1066493 w 1214923"/>
              <a:gd name="connsiteY195" fmla="*/ 1492065 h 1681417"/>
              <a:gd name="connsiteX196" fmla="*/ 857863 w 1214923"/>
              <a:gd name="connsiteY196" fmla="*/ 1591247 h 1681417"/>
              <a:gd name="connsiteX197" fmla="*/ 857863 w 1214923"/>
              <a:gd name="connsiteY197" fmla="*/ 1591056 h 1681417"/>
              <a:gd name="connsiteX198" fmla="*/ 1054979 w 1214923"/>
              <a:gd name="connsiteY198" fmla="*/ 1445037 h 1681417"/>
              <a:gd name="connsiteX199" fmla="*/ 916632 w 1214923"/>
              <a:gd name="connsiteY199" fmla="*/ 1468184 h 1681417"/>
              <a:gd name="connsiteX200" fmla="*/ 1028170 w 1214923"/>
              <a:gd name="connsiteY200" fmla="*/ 1445228 h 1681417"/>
              <a:gd name="connsiteX201" fmla="*/ 1054979 w 1214923"/>
              <a:gd name="connsiteY201" fmla="*/ 1445037 h 1681417"/>
              <a:gd name="connsiteX202" fmla="*/ 862816 w 1214923"/>
              <a:gd name="connsiteY202" fmla="*/ 1410462 h 1681417"/>
              <a:gd name="connsiteX203" fmla="*/ 647551 w 1214923"/>
              <a:gd name="connsiteY203" fmla="*/ 1448562 h 1681417"/>
              <a:gd name="connsiteX204" fmla="*/ 862816 w 1214923"/>
              <a:gd name="connsiteY204" fmla="*/ 1410653 h 1681417"/>
              <a:gd name="connsiteX205" fmla="*/ 862816 w 1214923"/>
              <a:gd name="connsiteY205" fmla="*/ 1410462 h 1681417"/>
              <a:gd name="connsiteX206" fmla="*/ 689842 w 1214923"/>
              <a:gd name="connsiteY206" fmla="*/ 1391412 h 1681417"/>
              <a:gd name="connsiteX207" fmla="*/ 924347 w 1214923"/>
              <a:gd name="connsiteY207" fmla="*/ 1306830 h 1681417"/>
              <a:gd name="connsiteX208" fmla="*/ 689842 w 1214923"/>
              <a:gd name="connsiteY208" fmla="*/ 1391412 h 1681417"/>
              <a:gd name="connsiteX209" fmla="*/ 1162663 w 1214923"/>
              <a:gd name="connsiteY209" fmla="*/ 1057085 h 1681417"/>
              <a:gd name="connsiteX210" fmla="*/ 1148756 w 1214923"/>
              <a:gd name="connsiteY210" fmla="*/ 1134428 h 1681417"/>
              <a:gd name="connsiteX211" fmla="*/ 1066841 w 1214923"/>
              <a:gd name="connsiteY211" fmla="*/ 1139762 h 1681417"/>
              <a:gd name="connsiteX212" fmla="*/ 1035790 w 1214923"/>
              <a:gd name="connsiteY212" fmla="*/ 1087755 h 1681417"/>
              <a:gd name="connsiteX213" fmla="*/ 1162663 w 1214923"/>
              <a:gd name="connsiteY213" fmla="*/ 1057085 h 1681417"/>
              <a:gd name="connsiteX214" fmla="*/ 987913 w 1214923"/>
              <a:gd name="connsiteY214" fmla="*/ 1181170 h 1681417"/>
              <a:gd name="connsiteX215" fmla="*/ 958923 w 1214923"/>
              <a:gd name="connsiteY215" fmla="*/ 1264444 h 1681417"/>
              <a:gd name="connsiteX216" fmla="*/ 905107 w 1214923"/>
              <a:gd name="connsiteY216" fmla="*/ 1118330 h 1681417"/>
              <a:gd name="connsiteX217" fmla="*/ 987913 w 1214923"/>
              <a:gd name="connsiteY217" fmla="*/ 1181170 h 1681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1214923" h="1681417">
                <a:moveTo>
                  <a:pt x="1193429" y="899446"/>
                </a:moveTo>
                <a:cubicBezTo>
                  <a:pt x="1282011" y="738187"/>
                  <a:pt x="872712" y="816398"/>
                  <a:pt x="1157319" y="831924"/>
                </a:cubicBezTo>
                <a:cubicBezTo>
                  <a:pt x="1226661" y="965750"/>
                  <a:pt x="965788" y="997183"/>
                  <a:pt x="1019985" y="885740"/>
                </a:cubicBezTo>
                <a:cubicBezTo>
                  <a:pt x="986076" y="816684"/>
                  <a:pt x="1002833" y="895731"/>
                  <a:pt x="963019" y="860965"/>
                </a:cubicBezTo>
                <a:cubicBezTo>
                  <a:pt x="957209" y="810578"/>
                  <a:pt x="1026455" y="822865"/>
                  <a:pt x="1035980" y="795623"/>
                </a:cubicBezTo>
                <a:cubicBezTo>
                  <a:pt x="928157" y="811625"/>
                  <a:pt x="945398" y="874490"/>
                  <a:pt x="893772" y="930212"/>
                </a:cubicBezTo>
                <a:cubicBezTo>
                  <a:pt x="879675" y="953929"/>
                  <a:pt x="956541" y="932165"/>
                  <a:pt x="951398" y="937927"/>
                </a:cubicBezTo>
                <a:cubicBezTo>
                  <a:pt x="1012263" y="948785"/>
                  <a:pt x="780615" y="1037273"/>
                  <a:pt x="862911" y="964787"/>
                </a:cubicBezTo>
                <a:cubicBezTo>
                  <a:pt x="860244" y="927545"/>
                  <a:pt x="820334" y="979456"/>
                  <a:pt x="813000" y="991648"/>
                </a:cubicBezTo>
                <a:cubicBezTo>
                  <a:pt x="787378" y="971645"/>
                  <a:pt x="893201" y="891064"/>
                  <a:pt x="905202" y="872585"/>
                </a:cubicBezTo>
                <a:cubicBezTo>
                  <a:pt x="677078" y="1040702"/>
                  <a:pt x="938063" y="710089"/>
                  <a:pt x="1062841" y="784098"/>
                </a:cubicBezTo>
                <a:cubicBezTo>
                  <a:pt x="1114466" y="728282"/>
                  <a:pt x="1130732" y="697207"/>
                  <a:pt x="1113873" y="670346"/>
                </a:cubicBezTo>
                <a:cubicBezTo>
                  <a:pt x="1124826" y="727496"/>
                  <a:pt x="1041084" y="766240"/>
                  <a:pt x="1028265" y="722567"/>
                </a:cubicBezTo>
                <a:cubicBezTo>
                  <a:pt x="901773" y="790956"/>
                  <a:pt x="928919" y="735044"/>
                  <a:pt x="1003881" y="692468"/>
                </a:cubicBezTo>
                <a:cubicBezTo>
                  <a:pt x="1000150" y="682292"/>
                  <a:pt x="995562" y="668353"/>
                  <a:pt x="1005881" y="661511"/>
                </a:cubicBezTo>
                <a:cubicBezTo>
                  <a:pt x="951113" y="602742"/>
                  <a:pt x="1022645" y="627793"/>
                  <a:pt x="1065794" y="651415"/>
                </a:cubicBezTo>
                <a:cubicBezTo>
                  <a:pt x="1081907" y="650780"/>
                  <a:pt x="1142262" y="647492"/>
                  <a:pt x="1087938" y="638205"/>
                </a:cubicBezTo>
                <a:cubicBezTo>
                  <a:pt x="1035741" y="573626"/>
                  <a:pt x="835860" y="603314"/>
                  <a:pt x="739848" y="595694"/>
                </a:cubicBezTo>
                <a:cubicBezTo>
                  <a:pt x="924633" y="482346"/>
                  <a:pt x="1033885" y="282988"/>
                  <a:pt x="716893" y="318992"/>
                </a:cubicBezTo>
                <a:cubicBezTo>
                  <a:pt x="694414" y="232601"/>
                  <a:pt x="872627" y="244888"/>
                  <a:pt x="920537" y="246031"/>
                </a:cubicBezTo>
                <a:cubicBezTo>
                  <a:pt x="798903" y="102489"/>
                  <a:pt x="569065" y="397764"/>
                  <a:pt x="682412" y="238316"/>
                </a:cubicBezTo>
                <a:cubicBezTo>
                  <a:pt x="772233" y="179737"/>
                  <a:pt x="923014" y="58388"/>
                  <a:pt x="928538" y="226790"/>
                </a:cubicBezTo>
                <a:cubicBezTo>
                  <a:pt x="964448" y="52673"/>
                  <a:pt x="836034" y="94313"/>
                  <a:pt x="720893" y="196025"/>
                </a:cubicBezTo>
                <a:cubicBezTo>
                  <a:pt x="720131" y="127921"/>
                  <a:pt x="862530" y="44863"/>
                  <a:pt x="736229" y="49911"/>
                </a:cubicBezTo>
                <a:cubicBezTo>
                  <a:pt x="633835" y="215265"/>
                  <a:pt x="712130" y="72961"/>
                  <a:pt x="663267" y="0"/>
                </a:cubicBezTo>
                <a:cubicBezTo>
                  <a:pt x="661648" y="95250"/>
                  <a:pt x="701939" y="139351"/>
                  <a:pt x="625167" y="103727"/>
                </a:cubicBezTo>
                <a:cubicBezTo>
                  <a:pt x="618500" y="148019"/>
                  <a:pt x="660600" y="242316"/>
                  <a:pt x="625167" y="288322"/>
                </a:cubicBezTo>
                <a:cubicBezTo>
                  <a:pt x="588210" y="220980"/>
                  <a:pt x="338655" y="62675"/>
                  <a:pt x="336845" y="261366"/>
                </a:cubicBezTo>
                <a:cubicBezTo>
                  <a:pt x="498199" y="270891"/>
                  <a:pt x="549253" y="397193"/>
                  <a:pt x="367611" y="307467"/>
                </a:cubicBezTo>
                <a:cubicBezTo>
                  <a:pt x="264360" y="344138"/>
                  <a:pt x="569160" y="416719"/>
                  <a:pt x="579066" y="615029"/>
                </a:cubicBezTo>
                <a:cubicBezTo>
                  <a:pt x="591639" y="757047"/>
                  <a:pt x="513725" y="474677"/>
                  <a:pt x="263884" y="496585"/>
                </a:cubicBezTo>
                <a:cubicBezTo>
                  <a:pt x="105483" y="474868"/>
                  <a:pt x="195875" y="649034"/>
                  <a:pt x="233118" y="714947"/>
                </a:cubicBezTo>
                <a:cubicBezTo>
                  <a:pt x="315224" y="735140"/>
                  <a:pt x="504581" y="723710"/>
                  <a:pt x="532965" y="807149"/>
                </a:cubicBezTo>
                <a:cubicBezTo>
                  <a:pt x="577844" y="819960"/>
                  <a:pt x="513836" y="821915"/>
                  <a:pt x="502390" y="816184"/>
                </a:cubicBezTo>
                <a:cubicBezTo>
                  <a:pt x="482483" y="843521"/>
                  <a:pt x="478958" y="783908"/>
                  <a:pt x="464290" y="772763"/>
                </a:cubicBezTo>
                <a:cubicBezTo>
                  <a:pt x="472386" y="811435"/>
                  <a:pt x="431143" y="803910"/>
                  <a:pt x="375231" y="788670"/>
                </a:cubicBezTo>
                <a:cubicBezTo>
                  <a:pt x="391871" y="798481"/>
                  <a:pt x="406464" y="811416"/>
                  <a:pt x="418189" y="826770"/>
                </a:cubicBezTo>
                <a:cubicBezTo>
                  <a:pt x="409712" y="853250"/>
                  <a:pt x="345037" y="791242"/>
                  <a:pt x="333607" y="826770"/>
                </a:cubicBezTo>
                <a:cubicBezTo>
                  <a:pt x="383994" y="894969"/>
                  <a:pt x="321129" y="842962"/>
                  <a:pt x="276457" y="857536"/>
                </a:cubicBezTo>
                <a:cubicBezTo>
                  <a:pt x="121961" y="835152"/>
                  <a:pt x="193304" y="765620"/>
                  <a:pt x="288458" y="766001"/>
                </a:cubicBezTo>
                <a:cubicBezTo>
                  <a:pt x="194542" y="745427"/>
                  <a:pt x="104816" y="749618"/>
                  <a:pt x="138059" y="911352"/>
                </a:cubicBezTo>
                <a:cubicBezTo>
                  <a:pt x="17663" y="939927"/>
                  <a:pt x="230927" y="911352"/>
                  <a:pt x="237976" y="961358"/>
                </a:cubicBezTo>
                <a:cubicBezTo>
                  <a:pt x="287315" y="1023176"/>
                  <a:pt x="110439" y="1068455"/>
                  <a:pt x="75102" y="1025783"/>
                </a:cubicBezTo>
                <a:cubicBezTo>
                  <a:pt x="42240" y="954250"/>
                  <a:pt x="-13294" y="909447"/>
                  <a:pt x="80432" y="915162"/>
                </a:cubicBezTo>
                <a:cubicBezTo>
                  <a:pt x="-64252" y="855821"/>
                  <a:pt x="15662" y="1105662"/>
                  <a:pt x="91958" y="1107377"/>
                </a:cubicBezTo>
                <a:cubicBezTo>
                  <a:pt x="434858" y="1050227"/>
                  <a:pt x="129296" y="1195483"/>
                  <a:pt x="214925" y="1157383"/>
                </a:cubicBezTo>
                <a:cubicBezTo>
                  <a:pt x="439715" y="1034606"/>
                  <a:pt x="546491" y="1342842"/>
                  <a:pt x="322463" y="1228161"/>
                </a:cubicBezTo>
                <a:cubicBezTo>
                  <a:pt x="333956" y="1246608"/>
                  <a:pt x="241400" y="1215949"/>
                  <a:pt x="235145" y="1221759"/>
                </a:cubicBezTo>
                <a:cubicBezTo>
                  <a:pt x="235145" y="1224141"/>
                  <a:pt x="267685" y="1260642"/>
                  <a:pt x="267875" y="1263023"/>
                </a:cubicBezTo>
                <a:cubicBezTo>
                  <a:pt x="315500" y="1287693"/>
                  <a:pt x="474101" y="1246632"/>
                  <a:pt x="395615" y="1319117"/>
                </a:cubicBezTo>
                <a:cubicBezTo>
                  <a:pt x="301508" y="1315974"/>
                  <a:pt x="344163" y="1358840"/>
                  <a:pt x="322827" y="1338837"/>
                </a:cubicBezTo>
                <a:cubicBezTo>
                  <a:pt x="296091" y="1332111"/>
                  <a:pt x="274228" y="1303451"/>
                  <a:pt x="247492" y="1296725"/>
                </a:cubicBezTo>
                <a:lnTo>
                  <a:pt x="229880" y="1312259"/>
                </a:lnTo>
                <a:cubicBezTo>
                  <a:pt x="222545" y="1327690"/>
                  <a:pt x="188827" y="1301020"/>
                  <a:pt x="146155" y="1230344"/>
                </a:cubicBezTo>
                <a:cubicBezTo>
                  <a:pt x="-44345" y="1115283"/>
                  <a:pt x="43380" y="1353026"/>
                  <a:pt x="115389" y="1430369"/>
                </a:cubicBezTo>
                <a:cubicBezTo>
                  <a:pt x="178254" y="1413129"/>
                  <a:pt x="308556" y="1407224"/>
                  <a:pt x="349799" y="1480280"/>
                </a:cubicBezTo>
                <a:cubicBezTo>
                  <a:pt x="330749" y="1473518"/>
                  <a:pt x="314462" y="1468469"/>
                  <a:pt x="299507" y="1464659"/>
                </a:cubicBezTo>
                <a:cubicBezTo>
                  <a:pt x="294270" y="1467373"/>
                  <a:pt x="303579" y="1483052"/>
                  <a:pt x="318374" y="1496562"/>
                </a:cubicBezTo>
                <a:cubicBezTo>
                  <a:pt x="365999" y="1522851"/>
                  <a:pt x="414379" y="1543050"/>
                  <a:pt x="388280" y="1545717"/>
                </a:cubicBezTo>
                <a:cubicBezTo>
                  <a:pt x="388852" y="1551146"/>
                  <a:pt x="371612" y="1548860"/>
                  <a:pt x="348847" y="1542479"/>
                </a:cubicBezTo>
                <a:cubicBezTo>
                  <a:pt x="326781" y="1535304"/>
                  <a:pt x="271377" y="1509300"/>
                  <a:pt x="255883" y="1502664"/>
                </a:cubicBezTo>
                <a:lnTo>
                  <a:pt x="255883" y="1502664"/>
                </a:lnTo>
                <a:cubicBezTo>
                  <a:pt x="246358" y="1496283"/>
                  <a:pt x="240738" y="1489901"/>
                  <a:pt x="239976" y="1484281"/>
                </a:cubicBezTo>
                <a:cubicBezTo>
                  <a:pt x="227117" y="1491139"/>
                  <a:pt x="211401" y="1498664"/>
                  <a:pt x="203495" y="1484281"/>
                </a:cubicBezTo>
                <a:cubicBezTo>
                  <a:pt x="202638" y="1478852"/>
                  <a:pt x="190160" y="1496854"/>
                  <a:pt x="187303" y="1499140"/>
                </a:cubicBezTo>
                <a:cubicBezTo>
                  <a:pt x="441620" y="1594390"/>
                  <a:pt x="394036" y="1646621"/>
                  <a:pt x="490673" y="1673352"/>
                </a:cubicBezTo>
                <a:cubicBezTo>
                  <a:pt x="587310" y="1700083"/>
                  <a:pt x="687016" y="1651088"/>
                  <a:pt x="767123" y="1659528"/>
                </a:cubicBezTo>
                <a:cubicBezTo>
                  <a:pt x="862022" y="1669526"/>
                  <a:pt x="903260" y="1638663"/>
                  <a:pt x="967500" y="1594485"/>
                </a:cubicBezTo>
                <a:cubicBezTo>
                  <a:pt x="1031740" y="1550307"/>
                  <a:pt x="1192952" y="1468088"/>
                  <a:pt x="1152566" y="1394460"/>
                </a:cubicBezTo>
                <a:cubicBezTo>
                  <a:pt x="1139369" y="1326035"/>
                  <a:pt x="977099" y="1370841"/>
                  <a:pt x="918822" y="1363507"/>
                </a:cubicBezTo>
                <a:cubicBezTo>
                  <a:pt x="860545" y="1356173"/>
                  <a:pt x="815309" y="1351334"/>
                  <a:pt x="802904" y="1350454"/>
                </a:cubicBezTo>
                <a:lnTo>
                  <a:pt x="841956" y="1326547"/>
                </a:lnTo>
                <a:cubicBezTo>
                  <a:pt x="873960" y="1329119"/>
                  <a:pt x="991242" y="1366337"/>
                  <a:pt x="1018286" y="1315425"/>
                </a:cubicBezTo>
                <a:cubicBezTo>
                  <a:pt x="1217740" y="1313329"/>
                  <a:pt x="1253281" y="1297837"/>
                  <a:pt x="980354" y="1268921"/>
                </a:cubicBezTo>
                <a:cubicBezTo>
                  <a:pt x="983783" y="1241298"/>
                  <a:pt x="1059389" y="1175419"/>
                  <a:pt x="1091488" y="1221043"/>
                </a:cubicBezTo>
                <a:cubicBezTo>
                  <a:pt x="1335423" y="1072644"/>
                  <a:pt x="1190177" y="962311"/>
                  <a:pt x="896580" y="1032638"/>
                </a:cubicBezTo>
                <a:cubicBezTo>
                  <a:pt x="945348" y="940055"/>
                  <a:pt x="1150090" y="1009745"/>
                  <a:pt x="1193429" y="899446"/>
                </a:cubicBezTo>
                <a:close/>
                <a:moveTo>
                  <a:pt x="759089" y="61246"/>
                </a:moveTo>
                <a:cubicBezTo>
                  <a:pt x="808142" y="68675"/>
                  <a:pt x="729466" y="128969"/>
                  <a:pt x="720989" y="145828"/>
                </a:cubicBezTo>
                <a:cubicBezTo>
                  <a:pt x="691175" y="149638"/>
                  <a:pt x="720417" y="40958"/>
                  <a:pt x="759089" y="61436"/>
                </a:cubicBezTo>
                <a:lnTo>
                  <a:pt x="759089" y="61246"/>
                </a:lnTo>
                <a:close/>
                <a:moveTo>
                  <a:pt x="363611" y="545783"/>
                </a:moveTo>
                <a:cubicBezTo>
                  <a:pt x="489817" y="549688"/>
                  <a:pt x="442287" y="638461"/>
                  <a:pt x="348275" y="553498"/>
                </a:cubicBezTo>
                <a:cubicBezTo>
                  <a:pt x="203019" y="552355"/>
                  <a:pt x="266741" y="500062"/>
                  <a:pt x="363611" y="545783"/>
                </a:cubicBezTo>
                <a:close/>
                <a:moveTo>
                  <a:pt x="232451" y="523113"/>
                </a:moveTo>
                <a:cubicBezTo>
                  <a:pt x="356276" y="593122"/>
                  <a:pt x="394903" y="599953"/>
                  <a:pt x="254694" y="664096"/>
                </a:cubicBezTo>
                <a:cubicBezTo>
                  <a:pt x="248313" y="615995"/>
                  <a:pt x="133582" y="527876"/>
                  <a:pt x="232451" y="523113"/>
                </a:cubicBezTo>
                <a:close/>
                <a:moveTo>
                  <a:pt x="340084" y="692277"/>
                </a:moveTo>
                <a:cubicBezTo>
                  <a:pt x="359134" y="616744"/>
                  <a:pt x="411902" y="638937"/>
                  <a:pt x="470767" y="684562"/>
                </a:cubicBezTo>
                <a:cubicBezTo>
                  <a:pt x="414093" y="771335"/>
                  <a:pt x="366849" y="665226"/>
                  <a:pt x="340084" y="691896"/>
                </a:cubicBezTo>
                <a:lnTo>
                  <a:pt x="340084" y="692277"/>
                </a:lnTo>
                <a:close/>
                <a:moveTo>
                  <a:pt x="382375" y="615410"/>
                </a:moveTo>
                <a:cubicBezTo>
                  <a:pt x="404473" y="585787"/>
                  <a:pt x="480387" y="675323"/>
                  <a:pt x="516868" y="688372"/>
                </a:cubicBezTo>
                <a:cubicBezTo>
                  <a:pt x="514296" y="712661"/>
                  <a:pt x="386471" y="622745"/>
                  <a:pt x="382661" y="615029"/>
                </a:cubicBezTo>
                <a:lnTo>
                  <a:pt x="382375" y="615410"/>
                </a:lnTo>
                <a:close/>
                <a:moveTo>
                  <a:pt x="201400" y="907542"/>
                </a:moveTo>
                <a:cubicBezTo>
                  <a:pt x="161966" y="919544"/>
                  <a:pt x="156537" y="865823"/>
                  <a:pt x="163300" y="838295"/>
                </a:cubicBezTo>
                <a:cubicBezTo>
                  <a:pt x="167300" y="792861"/>
                  <a:pt x="238928" y="883539"/>
                  <a:pt x="201686" y="907161"/>
                </a:cubicBezTo>
                <a:lnTo>
                  <a:pt x="201400" y="907542"/>
                </a:lnTo>
                <a:close/>
                <a:moveTo>
                  <a:pt x="97811" y="1285557"/>
                </a:moveTo>
                <a:cubicBezTo>
                  <a:pt x="62503" y="1261541"/>
                  <a:pt x="58985" y="1215124"/>
                  <a:pt x="123279" y="1264178"/>
                </a:cubicBezTo>
                <a:cubicBezTo>
                  <a:pt x="154330" y="1304849"/>
                  <a:pt x="179207" y="1311307"/>
                  <a:pt x="231975" y="1341501"/>
                </a:cubicBezTo>
                <a:cubicBezTo>
                  <a:pt x="144536" y="1403414"/>
                  <a:pt x="117337" y="1407763"/>
                  <a:pt x="97811" y="1285557"/>
                </a:cubicBezTo>
                <a:close/>
                <a:moveTo>
                  <a:pt x="232928" y="1376077"/>
                </a:moveTo>
                <a:lnTo>
                  <a:pt x="279029" y="1379887"/>
                </a:lnTo>
                <a:cubicBezTo>
                  <a:pt x="416855" y="1375791"/>
                  <a:pt x="273504" y="1448181"/>
                  <a:pt x="232451" y="1376077"/>
                </a:cubicBezTo>
                <a:lnTo>
                  <a:pt x="232928" y="1376077"/>
                </a:lnTo>
                <a:close/>
                <a:moveTo>
                  <a:pt x="856244" y="715613"/>
                </a:moveTo>
                <a:cubicBezTo>
                  <a:pt x="849889" y="714496"/>
                  <a:pt x="840162" y="718644"/>
                  <a:pt x="817635" y="708913"/>
                </a:cubicBezTo>
                <a:cubicBezTo>
                  <a:pt x="760485" y="774731"/>
                  <a:pt x="740039" y="676085"/>
                  <a:pt x="721084" y="657225"/>
                </a:cubicBezTo>
                <a:cubicBezTo>
                  <a:pt x="768827" y="570396"/>
                  <a:pt x="1108656" y="721900"/>
                  <a:pt x="855767" y="715613"/>
                </a:cubicBezTo>
                <a:lnTo>
                  <a:pt x="856244" y="715613"/>
                </a:lnTo>
                <a:close/>
                <a:moveTo>
                  <a:pt x="663458" y="722662"/>
                </a:moveTo>
                <a:cubicBezTo>
                  <a:pt x="718703" y="597599"/>
                  <a:pt x="709368" y="798862"/>
                  <a:pt x="644408" y="807149"/>
                </a:cubicBezTo>
                <a:cubicBezTo>
                  <a:pt x="622214" y="772001"/>
                  <a:pt x="727275" y="699611"/>
                  <a:pt x="662981" y="723138"/>
                </a:cubicBezTo>
                <a:lnTo>
                  <a:pt x="663458" y="722662"/>
                </a:lnTo>
                <a:close/>
                <a:moveTo>
                  <a:pt x="628882" y="753332"/>
                </a:moveTo>
                <a:cubicBezTo>
                  <a:pt x="632082" y="740045"/>
                  <a:pt x="642455" y="729672"/>
                  <a:pt x="655742" y="726472"/>
                </a:cubicBezTo>
                <a:cubicBezTo>
                  <a:pt x="646503" y="736759"/>
                  <a:pt x="641645" y="752666"/>
                  <a:pt x="628406" y="753332"/>
                </a:cubicBezTo>
                <a:lnTo>
                  <a:pt x="628882" y="753332"/>
                </a:lnTo>
                <a:close/>
                <a:moveTo>
                  <a:pt x="771090" y="757237"/>
                </a:moveTo>
                <a:cubicBezTo>
                  <a:pt x="739086" y="767239"/>
                  <a:pt x="706987" y="796862"/>
                  <a:pt x="690318" y="822579"/>
                </a:cubicBezTo>
                <a:cubicBezTo>
                  <a:pt x="614880" y="823627"/>
                  <a:pt x="769185" y="718757"/>
                  <a:pt x="770614" y="757237"/>
                </a:cubicBezTo>
                <a:lnTo>
                  <a:pt x="771090" y="757237"/>
                </a:lnTo>
                <a:close/>
                <a:moveTo>
                  <a:pt x="759565" y="538162"/>
                </a:moveTo>
                <a:cubicBezTo>
                  <a:pt x="726513" y="486061"/>
                  <a:pt x="811190" y="433387"/>
                  <a:pt x="851767" y="480536"/>
                </a:cubicBezTo>
                <a:cubicBezTo>
                  <a:pt x="839861" y="509587"/>
                  <a:pt x="779853" y="508254"/>
                  <a:pt x="759089" y="538067"/>
                </a:cubicBezTo>
                <a:lnTo>
                  <a:pt x="759565" y="538162"/>
                </a:lnTo>
                <a:close/>
                <a:moveTo>
                  <a:pt x="868213" y="356761"/>
                </a:moveTo>
                <a:cubicBezTo>
                  <a:pt x="915795" y="383540"/>
                  <a:pt x="884533" y="514064"/>
                  <a:pt x="812619" y="442055"/>
                </a:cubicBezTo>
                <a:cubicBezTo>
                  <a:pt x="799951" y="359759"/>
                  <a:pt x="755722" y="295896"/>
                  <a:pt x="868213" y="356761"/>
                </a:cubicBezTo>
                <a:close/>
                <a:moveTo>
                  <a:pt x="681841" y="323088"/>
                </a:moveTo>
                <a:cubicBezTo>
                  <a:pt x="738991" y="335756"/>
                  <a:pt x="835193" y="378809"/>
                  <a:pt x="758803" y="430816"/>
                </a:cubicBezTo>
                <a:cubicBezTo>
                  <a:pt x="724322" y="426529"/>
                  <a:pt x="689270" y="346901"/>
                  <a:pt x="643455" y="396145"/>
                </a:cubicBezTo>
                <a:cubicBezTo>
                  <a:pt x="728132" y="379952"/>
                  <a:pt x="764042" y="472821"/>
                  <a:pt x="639550" y="438436"/>
                </a:cubicBezTo>
                <a:cubicBezTo>
                  <a:pt x="555444" y="367379"/>
                  <a:pt x="562969" y="305372"/>
                  <a:pt x="682127" y="323088"/>
                </a:cubicBezTo>
                <a:lnTo>
                  <a:pt x="681841" y="323088"/>
                </a:lnTo>
                <a:close/>
                <a:moveTo>
                  <a:pt x="395477" y="216638"/>
                </a:moveTo>
                <a:lnTo>
                  <a:pt x="432956" y="194566"/>
                </a:lnTo>
                <a:cubicBezTo>
                  <a:pt x="463849" y="204520"/>
                  <a:pt x="524589" y="205915"/>
                  <a:pt x="564476" y="247666"/>
                </a:cubicBezTo>
                <a:cubicBezTo>
                  <a:pt x="560983" y="266716"/>
                  <a:pt x="596485" y="297952"/>
                  <a:pt x="558873" y="299942"/>
                </a:cubicBezTo>
                <a:cubicBezTo>
                  <a:pt x="463991" y="248662"/>
                  <a:pt x="395001" y="289123"/>
                  <a:pt x="395477" y="216638"/>
                </a:cubicBezTo>
                <a:close/>
                <a:moveTo>
                  <a:pt x="470767" y="361188"/>
                </a:moveTo>
                <a:cubicBezTo>
                  <a:pt x="533060" y="375380"/>
                  <a:pt x="566588" y="445294"/>
                  <a:pt x="566874" y="503396"/>
                </a:cubicBezTo>
                <a:cubicBezTo>
                  <a:pt x="553063" y="445103"/>
                  <a:pt x="308937" y="332613"/>
                  <a:pt x="470767" y="361188"/>
                </a:cubicBezTo>
                <a:close/>
                <a:moveTo>
                  <a:pt x="632216" y="475419"/>
                </a:moveTo>
                <a:cubicBezTo>
                  <a:pt x="672857" y="584937"/>
                  <a:pt x="757756" y="406704"/>
                  <a:pt x="759089" y="438055"/>
                </a:cubicBezTo>
                <a:cubicBezTo>
                  <a:pt x="749231" y="450199"/>
                  <a:pt x="661362" y="639005"/>
                  <a:pt x="640217" y="641593"/>
                </a:cubicBezTo>
                <a:cubicBezTo>
                  <a:pt x="592211" y="654166"/>
                  <a:pt x="514740" y="249269"/>
                  <a:pt x="622468" y="453581"/>
                </a:cubicBezTo>
                <a:lnTo>
                  <a:pt x="632216" y="475419"/>
                </a:lnTo>
                <a:close/>
                <a:moveTo>
                  <a:pt x="686032" y="837819"/>
                </a:moveTo>
                <a:cubicBezTo>
                  <a:pt x="910060" y="800767"/>
                  <a:pt x="744134" y="1039463"/>
                  <a:pt x="628310" y="930116"/>
                </a:cubicBezTo>
                <a:cubicBezTo>
                  <a:pt x="471624" y="904113"/>
                  <a:pt x="569255" y="758190"/>
                  <a:pt x="686032" y="837914"/>
                </a:cubicBezTo>
                <a:lnTo>
                  <a:pt x="686032" y="837819"/>
                </a:lnTo>
                <a:close/>
                <a:moveTo>
                  <a:pt x="743658" y="1291400"/>
                </a:moveTo>
                <a:cubicBezTo>
                  <a:pt x="634025" y="1528191"/>
                  <a:pt x="279219" y="1192435"/>
                  <a:pt x="547634" y="1206818"/>
                </a:cubicBezTo>
                <a:cubicBezTo>
                  <a:pt x="554930" y="1213933"/>
                  <a:pt x="563759" y="1219276"/>
                  <a:pt x="573446" y="1222439"/>
                </a:cubicBezTo>
                <a:cubicBezTo>
                  <a:pt x="583562" y="1223363"/>
                  <a:pt x="593592" y="1225048"/>
                  <a:pt x="603450" y="1227487"/>
                </a:cubicBezTo>
                <a:cubicBezTo>
                  <a:pt x="668411" y="1230440"/>
                  <a:pt x="745563" y="1196054"/>
                  <a:pt x="743658" y="1291495"/>
                </a:cubicBezTo>
                <a:lnTo>
                  <a:pt x="743658" y="1291400"/>
                </a:lnTo>
                <a:close/>
                <a:moveTo>
                  <a:pt x="556465" y="950327"/>
                </a:moveTo>
                <a:cubicBezTo>
                  <a:pt x="779462" y="991311"/>
                  <a:pt x="778424" y="964502"/>
                  <a:pt x="689842" y="1122236"/>
                </a:cubicBezTo>
                <a:cubicBezTo>
                  <a:pt x="676412" y="996696"/>
                  <a:pt x="662377" y="1190757"/>
                  <a:pt x="568651" y="984541"/>
                </a:cubicBezTo>
                <a:lnTo>
                  <a:pt x="556465" y="950327"/>
                </a:lnTo>
                <a:close/>
                <a:moveTo>
                  <a:pt x="351609" y="1045464"/>
                </a:moveTo>
                <a:cubicBezTo>
                  <a:pt x="221879" y="1004983"/>
                  <a:pt x="219783" y="803243"/>
                  <a:pt x="382375" y="887825"/>
                </a:cubicBezTo>
                <a:cubicBezTo>
                  <a:pt x="598973" y="940213"/>
                  <a:pt x="478863" y="971741"/>
                  <a:pt x="351609" y="1045559"/>
                </a:cubicBezTo>
                <a:lnTo>
                  <a:pt x="351609" y="1045464"/>
                </a:lnTo>
                <a:close/>
                <a:moveTo>
                  <a:pt x="420761" y="1054969"/>
                </a:moveTo>
                <a:cubicBezTo>
                  <a:pt x="558683" y="924191"/>
                  <a:pt x="613642" y="1068229"/>
                  <a:pt x="605260" y="1180338"/>
                </a:cubicBezTo>
                <a:cubicBezTo>
                  <a:pt x="550967" y="1109377"/>
                  <a:pt x="512677" y="1087926"/>
                  <a:pt x="420761" y="1054969"/>
                </a:cubicBezTo>
                <a:close/>
                <a:moveTo>
                  <a:pt x="366944" y="1414272"/>
                </a:moveTo>
                <a:cubicBezTo>
                  <a:pt x="439239" y="1414272"/>
                  <a:pt x="581066" y="1400842"/>
                  <a:pt x="597640" y="1460468"/>
                </a:cubicBezTo>
                <a:cubicBezTo>
                  <a:pt x="532870" y="1541336"/>
                  <a:pt x="356181" y="1584484"/>
                  <a:pt x="366944" y="1414463"/>
                </a:cubicBezTo>
                <a:lnTo>
                  <a:pt x="366944" y="1414272"/>
                </a:lnTo>
                <a:close/>
                <a:moveTo>
                  <a:pt x="597035" y="1664464"/>
                </a:moveTo>
                <a:cubicBezTo>
                  <a:pt x="578491" y="1667671"/>
                  <a:pt x="503670" y="1663885"/>
                  <a:pt x="471148" y="1649777"/>
                </a:cubicBezTo>
                <a:cubicBezTo>
                  <a:pt x="439239" y="1625202"/>
                  <a:pt x="391805" y="1616774"/>
                  <a:pt x="401901" y="1579817"/>
                </a:cubicBezTo>
                <a:cubicBezTo>
                  <a:pt x="456765" y="1572387"/>
                  <a:pt x="645468" y="1595342"/>
                  <a:pt x="582412" y="1645158"/>
                </a:cubicBezTo>
                <a:lnTo>
                  <a:pt x="597035" y="1664464"/>
                </a:lnTo>
                <a:close/>
                <a:moveTo>
                  <a:pt x="616785" y="1564196"/>
                </a:moveTo>
                <a:cubicBezTo>
                  <a:pt x="607260" y="1608868"/>
                  <a:pt x="566112" y="1533811"/>
                  <a:pt x="555349" y="1541145"/>
                </a:cubicBezTo>
                <a:cubicBezTo>
                  <a:pt x="574399" y="1674495"/>
                  <a:pt x="463718" y="1464945"/>
                  <a:pt x="638597" y="1493520"/>
                </a:cubicBezTo>
                <a:lnTo>
                  <a:pt x="752034" y="1535463"/>
                </a:lnTo>
                <a:cubicBezTo>
                  <a:pt x="716887" y="1620521"/>
                  <a:pt x="647265" y="1631823"/>
                  <a:pt x="616785" y="1564386"/>
                </a:cubicBezTo>
                <a:lnTo>
                  <a:pt x="616785" y="1564196"/>
                </a:lnTo>
                <a:close/>
                <a:moveTo>
                  <a:pt x="811979" y="1595484"/>
                </a:moveTo>
                <a:cubicBezTo>
                  <a:pt x="817662" y="1594992"/>
                  <a:pt x="888786" y="1627974"/>
                  <a:pt x="874483" y="1637166"/>
                </a:cubicBezTo>
                <a:lnTo>
                  <a:pt x="704225" y="1665256"/>
                </a:lnTo>
                <a:cubicBezTo>
                  <a:pt x="704225" y="1666113"/>
                  <a:pt x="633983" y="1664740"/>
                  <a:pt x="651942" y="1653111"/>
                </a:cubicBezTo>
                <a:cubicBezTo>
                  <a:pt x="669901" y="1641482"/>
                  <a:pt x="762544" y="1542144"/>
                  <a:pt x="811979" y="1595484"/>
                </a:cubicBezTo>
                <a:close/>
                <a:moveTo>
                  <a:pt x="857863" y="1591056"/>
                </a:moveTo>
                <a:cubicBezTo>
                  <a:pt x="847690" y="1588123"/>
                  <a:pt x="840213" y="1579455"/>
                  <a:pt x="838813" y="1568958"/>
                </a:cubicBezTo>
                <a:cubicBezTo>
                  <a:pt x="837956" y="1567339"/>
                  <a:pt x="836908" y="1566005"/>
                  <a:pt x="836146" y="1564291"/>
                </a:cubicBezTo>
                <a:cubicBezTo>
                  <a:pt x="855540" y="1552918"/>
                  <a:pt x="916788" y="1512758"/>
                  <a:pt x="955179" y="1500720"/>
                </a:cubicBezTo>
                <a:cubicBezTo>
                  <a:pt x="972819" y="1502710"/>
                  <a:pt x="1050844" y="1483673"/>
                  <a:pt x="1066493" y="1492065"/>
                </a:cubicBezTo>
                <a:cubicBezTo>
                  <a:pt x="1065636" y="1550167"/>
                  <a:pt x="904535" y="1623155"/>
                  <a:pt x="857863" y="1591247"/>
                </a:cubicBezTo>
                <a:lnTo>
                  <a:pt x="857863" y="1591056"/>
                </a:lnTo>
                <a:close/>
                <a:moveTo>
                  <a:pt x="1054979" y="1445037"/>
                </a:moveTo>
                <a:cubicBezTo>
                  <a:pt x="1010116" y="1479232"/>
                  <a:pt x="912346" y="1448086"/>
                  <a:pt x="916632" y="1468184"/>
                </a:cubicBezTo>
                <a:cubicBezTo>
                  <a:pt x="792236" y="1479518"/>
                  <a:pt x="975592" y="1381411"/>
                  <a:pt x="1028170" y="1445228"/>
                </a:cubicBezTo>
                <a:lnTo>
                  <a:pt x="1054979" y="1445037"/>
                </a:lnTo>
                <a:close/>
                <a:moveTo>
                  <a:pt x="862816" y="1410462"/>
                </a:moveTo>
                <a:cubicBezTo>
                  <a:pt x="864340" y="1545241"/>
                  <a:pt x="706130" y="1526762"/>
                  <a:pt x="647551" y="1448562"/>
                </a:cubicBezTo>
                <a:cubicBezTo>
                  <a:pt x="670982" y="1374077"/>
                  <a:pt x="802618" y="1391222"/>
                  <a:pt x="862816" y="1410653"/>
                </a:cubicBezTo>
                <a:lnTo>
                  <a:pt x="862816" y="1410462"/>
                </a:lnTo>
                <a:close/>
                <a:moveTo>
                  <a:pt x="689842" y="1391412"/>
                </a:moveTo>
                <a:cubicBezTo>
                  <a:pt x="697748" y="1332643"/>
                  <a:pt x="830526" y="1248061"/>
                  <a:pt x="924347" y="1306830"/>
                </a:cubicBezTo>
                <a:cubicBezTo>
                  <a:pt x="844337" y="1301210"/>
                  <a:pt x="723846" y="1340644"/>
                  <a:pt x="689842" y="1391412"/>
                </a:cubicBezTo>
                <a:close/>
                <a:moveTo>
                  <a:pt x="1162663" y="1057085"/>
                </a:moveTo>
                <a:cubicBezTo>
                  <a:pt x="1174950" y="1091279"/>
                  <a:pt x="1166282" y="1118140"/>
                  <a:pt x="1148756" y="1134428"/>
                </a:cubicBezTo>
                <a:cubicBezTo>
                  <a:pt x="1132786" y="1148207"/>
                  <a:pt x="1085669" y="1147541"/>
                  <a:pt x="1066841" y="1139762"/>
                </a:cubicBezTo>
                <a:cubicBezTo>
                  <a:pt x="1050087" y="1127160"/>
                  <a:pt x="1038933" y="1108491"/>
                  <a:pt x="1035790" y="1087755"/>
                </a:cubicBezTo>
                <a:cubicBezTo>
                  <a:pt x="942064" y="1054989"/>
                  <a:pt x="1135802" y="1026033"/>
                  <a:pt x="1162663" y="1057085"/>
                </a:cubicBezTo>
                <a:close/>
                <a:moveTo>
                  <a:pt x="987913" y="1181170"/>
                </a:moveTo>
                <a:cubicBezTo>
                  <a:pt x="996882" y="1205522"/>
                  <a:pt x="972724" y="1274917"/>
                  <a:pt x="958923" y="1264444"/>
                </a:cubicBezTo>
                <a:cubicBezTo>
                  <a:pt x="767852" y="1265682"/>
                  <a:pt x="615071" y="1008698"/>
                  <a:pt x="905107" y="1118330"/>
                </a:cubicBezTo>
                <a:cubicBezTo>
                  <a:pt x="1077986" y="1070896"/>
                  <a:pt x="1060874" y="1196505"/>
                  <a:pt x="987913" y="1181170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E46BE50-3EF6-46D0-982F-1ABEC9876812}"/>
              </a:ext>
            </a:extLst>
          </p:cNvPr>
          <p:cNvSpPr txBox="1"/>
          <p:nvPr/>
        </p:nvSpPr>
        <p:spPr>
          <a:xfrm>
            <a:off x="4813177" y="2240876"/>
            <a:ext cx="2565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MURCIA</a:t>
            </a:r>
          </a:p>
        </p:txBody>
      </p:sp>
      <p:pic>
        <p:nvPicPr>
          <p:cNvPr id="5122" name="Picture 2" descr="ARTESANÍA LOCAL - Vive el Nordeste de Murcia">
            <a:extLst>
              <a:ext uri="{FF2B5EF4-FFF2-40B4-BE49-F238E27FC236}">
                <a16:creationId xmlns:a16="http://schemas.microsoft.com/office/drawing/2014/main" xmlns="" id="{B20E3D62-0280-4871-BEB5-645104BA1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4" y="424036"/>
            <a:ext cx="2065067" cy="154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OSSIER... MURCIA Y VALENCIA">
            <a:extLst>
              <a:ext uri="{FF2B5EF4-FFF2-40B4-BE49-F238E27FC236}">
                <a16:creationId xmlns:a16="http://schemas.microsoft.com/office/drawing/2014/main" xmlns="" id="{577ECC87-65C0-4A31-950B-AF30F678C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149" y="3929534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prar jarapa en la alpujarra Archives - Jarapas y Artesanía Alpujarras">
            <a:extLst>
              <a:ext uri="{FF2B5EF4-FFF2-40B4-BE49-F238E27FC236}">
                <a16:creationId xmlns:a16="http://schemas.microsoft.com/office/drawing/2014/main" xmlns="" id="{87CE1E0F-8687-4670-A350-CB1DD7BD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5" y="4944717"/>
            <a:ext cx="2372788" cy="157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10 Belenes de Murcia para visitar con niños">
            <a:extLst>
              <a:ext uri="{FF2B5EF4-FFF2-40B4-BE49-F238E27FC236}">
                <a16:creationId xmlns:a16="http://schemas.microsoft.com/office/drawing/2014/main" xmlns="" id="{AAEDDD00-2C63-4C65-B0F0-E4E055676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602" y="5189638"/>
            <a:ext cx="2601897" cy="129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ultura material medieval - La Cerámica - Cerámica Bajomedieval - Región de  Murcia Digital">
            <a:extLst>
              <a:ext uri="{FF2B5EF4-FFF2-40B4-BE49-F238E27FC236}">
                <a16:creationId xmlns:a16="http://schemas.microsoft.com/office/drawing/2014/main" xmlns="" id="{7364E60C-B3FD-4D18-8387-42FAFC64F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517987"/>
            <a:ext cx="3285431" cy="246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Nuevo artículo sobre cerámicas emirales y califales a cargo del Dr. Pedro  Jiménez, miembro del LAAC (EEA, CSIC), y D. Manuel Pérez - EEA">
            <a:extLst>
              <a:ext uri="{FF2B5EF4-FFF2-40B4-BE49-F238E27FC236}">
                <a16:creationId xmlns:a16="http://schemas.microsoft.com/office/drawing/2014/main" xmlns="" id="{49500EC7-FCBE-435C-9F93-775994948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98" y="590161"/>
            <a:ext cx="3354351" cy="110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46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5C6FE00-4A5D-437F-B6E1-9989FC8526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BD16C0-51C2-403E-862D-681036460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2427"/>
            <a:ext cx="10515600" cy="819738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CASTILLA LA MANCHA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50ED425-BEB1-4DFE-B887-46CE122FE3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950898" y="1789166"/>
            <a:ext cx="4290204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FA265010-C293-44DE-8108-9AC4BDB4E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8792212">
            <a:off x="5329740" y="5115899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6146" name="Picture 2" descr="El resurgir de la cuchillería de Albacete | Moda y caprichos">
            <a:extLst>
              <a:ext uri="{FF2B5EF4-FFF2-40B4-BE49-F238E27FC236}">
                <a16:creationId xmlns:a16="http://schemas.microsoft.com/office/drawing/2014/main" xmlns="" id="{B91E5C17-F888-44D1-8082-703E2DA02D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2144592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inajas: fotografía de Museo-Casa de Dulcinea Del Toboso, El Toboso -  Tripadvisor">
            <a:extLst>
              <a:ext uri="{FF2B5EF4-FFF2-40B4-BE49-F238E27FC236}">
                <a16:creationId xmlns:a16="http://schemas.microsoft.com/office/drawing/2014/main" xmlns="" id="{8ED9398A-C0EF-4213-8334-EF3E096CE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388" y="178916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a muestra de Encajes de Bolillos en Camariñas | Turismo de Galicia">
            <a:extLst>
              <a:ext uri="{FF2B5EF4-FFF2-40B4-BE49-F238E27FC236}">
                <a16:creationId xmlns:a16="http://schemas.microsoft.com/office/drawing/2014/main" xmlns="" id="{D85332A9-EED5-478B-9D74-D3DB3868C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141" y="4295775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Visita Museo del Esparto | TCLM">
            <a:extLst>
              <a:ext uri="{FF2B5EF4-FFF2-40B4-BE49-F238E27FC236}">
                <a16:creationId xmlns:a16="http://schemas.microsoft.com/office/drawing/2014/main" xmlns="" id="{F627116A-1EE9-4217-A0FD-FF4B700AC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7" y="2464006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esultado de imagen de La técnica del bordado con hilo de oro | Ferias de  artesanía, Bordado, Bordado en hilo">
            <a:extLst>
              <a:ext uri="{FF2B5EF4-FFF2-40B4-BE49-F238E27FC236}">
                <a16:creationId xmlns:a16="http://schemas.microsoft.com/office/drawing/2014/main" xmlns="" id="{51C8C6E9-4DF5-40CE-B943-68C7F8823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685" y="4520346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05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9958" y="662426"/>
            <a:ext cx="10515600" cy="99384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CRAFT </a:t>
            </a:r>
            <a:r>
              <a:rPr lang="es-ES" dirty="0" smtClean="0"/>
              <a:t>IN </a:t>
            </a:r>
            <a:r>
              <a:rPr lang="es-ES" dirty="0" smtClean="0"/>
              <a:t>GUADALAJARA(</a:t>
            </a:r>
            <a:r>
              <a:rPr lang="es-ES" sz="2700" dirty="0" smtClean="0"/>
              <a:t>GUADALAJAR</a:t>
            </a:r>
            <a:r>
              <a:rPr lang="es-ES" sz="2700" dirty="0"/>
              <a:t>A</a:t>
            </a:r>
            <a:r>
              <a:rPr lang="es-ES" dirty="0" smtClean="0"/>
              <a:t> </a:t>
            </a:r>
            <a:r>
              <a:rPr lang="es-ES" sz="2700" dirty="0" smtClean="0"/>
              <a:t>BELONGS TO CASTILLA LA MANCHA REGION</a:t>
            </a:r>
            <a:r>
              <a:rPr lang="es-ES" dirty="0" smtClean="0"/>
              <a:t>) </a:t>
            </a:r>
            <a:endParaRPr lang="es-ES" dirty="0"/>
          </a:p>
        </p:txBody>
      </p:sp>
      <p:pic>
        <p:nvPicPr>
          <p:cNvPr id="1026" name="Picture 2" descr="C:\Users\Silvia\Desktop\artesania-cuero-01-660-3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1" y="1748617"/>
            <a:ext cx="3921484" cy="196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ilvia\Desktop\1381025605_740215_0000000000_noticia_norm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20" y="4010296"/>
            <a:ext cx="4759349" cy="261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ilvia\Desktop\artesano-cantero-01-660-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843" y="1877295"/>
            <a:ext cx="4977801" cy="256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ilvia\Desktop\fotonoticia_20170828155935_4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208" y="4515884"/>
            <a:ext cx="3258813" cy="21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897580"/>
      </p:ext>
    </p:extLst>
  </p:cSld>
  <p:clrMapOvr>
    <a:masterClrMapping/>
  </p:clrMapOvr>
</p:sld>
</file>

<file path=ppt/theme/theme1.xml><?xml version="1.0" encoding="utf-8"?>
<a:theme xmlns:a="http://schemas.openxmlformats.org/drawingml/2006/main" name="PineVTI">
  <a:themeElements>
    <a:clrScheme name="AnalogousFromRegularSeedLeftStep">
      <a:dk1>
        <a:srgbClr val="000000"/>
      </a:dk1>
      <a:lt1>
        <a:srgbClr val="FFFFFF"/>
      </a:lt1>
      <a:dk2>
        <a:srgbClr val="1B2B31"/>
      </a:dk2>
      <a:lt2>
        <a:srgbClr val="F2F3F0"/>
      </a:lt2>
      <a:accent1>
        <a:srgbClr val="894DC3"/>
      </a:accent1>
      <a:accent2>
        <a:srgbClr val="5147B6"/>
      </a:accent2>
      <a:accent3>
        <a:srgbClr val="4D74C3"/>
      </a:accent3>
      <a:accent4>
        <a:srgbClr val="3B93B1"/>
      </a:accent4>
      <a:accent5>
        <a:srgbClr val="4BBFAD"/>
      </a:accent5>
      <a:accent6>
        <a:srgbClr val="3BB16D"/>
      </a:accent6>
      <a:hlink>
        <a:srgbClr val="659933"/>
      </a:hlink>
      <a:folHlink>
        <a:srgbClr val="7F7F7F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ineVTI" id="{14D52F43-08F7-4BCB-8A4A-FBED84E2C440}" vid="{D076F849-C9D7-4142-B46C-46BAC587EA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272</Words>
  <Application>Microsoft Office PowerPoint</Application>
  <PresentationFormat>Personalizado</PresentationFormat>
  <Paragraphs>30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PineVTI</vt:lpstr>
      <vt:lpstr>OLD CRAFTS, SIGHTS, FOOD AND HISTORY IN SPAIN AND IN GUADALAJARA </vt:lpstr>
      <vt:lpstr>Spanish crafts are the result of the several cultures and Civilization that have had place in the Iberian Peninsula.  Each region has a wide cultural diversity as well as a lot of different Jobs, that had emerged according to this fact. </vt:lpstr>
      <vt:lpstr>GALICIA</vt:lpstr>
      <vt:lpstr>Presentación de PowerPoint</vt:lpstr>
      <vt:lpstr>CANTABRIA</vt:lpstr>
      <vt:lpstr>The first curiosity of Vasque crafts is the production of traditional instruments as the Txalaparta and the Gaita. </vt:lpstr>
      <vt:lpstr>At Lorca we can found the manufacture of jarapas and gold and silk embroidery (shown on Easter). </vt:lpstr>
      <vt:lpstr>CASTILLA LA MANCHA</vt:lpstr>
      <vt:lpstr>CRAFT IN GUADALAJARA(GUADALAJARA BELONGS TO CASTILLA LA MANCHA REGION) </vt:lpstr>
      <vt:lpstr>COASTAL SIGHTS IN SPAIN</vt:lpstr>
      <vt:lpstr>GUADALAJARA IS AN INLAND AREA</vt:lpstr>
      <vt:lpstr>THE CITY OF GUADALAJARA</vt:lpstr>
      <vt:lpstr>MORE IMPORTANT BUILDINGS</vt:lpstr>
      <vt:lpstr>FOOD IN SPAIN</vt:lpstr>
      <vt:lpstr>TYPICAL DISHES IN SPAIN</vt:lpstr>
      <vt:lpstr>OTHER TYPICAL SPANISH DISHES</vt:lpstr>
      <vt:lpstr>THE MOST IMPORTANT PRODUCTS IN GUADALAJARA.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OLD CRAFTS IN SPAIN</dc:title>
  <dc:creator>Silvia Celada Moreno</dc:creator>
  <cp:lastModifiedBy>Silvia Celada Moreno</cp:lastModifiedBy>
  <cp:revision>10</cp:revision>
  <dcterms:created xsi:type="dcterms:W3CDTF">2020-10-20T00:19:18Z</dcterms:created>
  <dcterms:modified xsi:type="dcterms:W3CDTF">2021-01-31T17:05:37Z</dcterms:modified>
</cp:coreProperties>
</file>