
<file path=[Content_Types].xml><?xml version="1.0" encoding="utf-8"?>
<Types xmlns="http://schemas.openxmlformats.org/package/2006/content-types">
  <Default Extension="PNG" ContentType="image/png"/>
  <Default Extension="jfif"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8"/>
  </p:notesMasterIdLst>
  <p:sldIdLst>
    <p:sldId id="256" r:id="rId2"/>
    <p:sldId id="257" r:id="rId3"/>
    <p:sldId id="258" r:id="rId4"/>
    <p:sldId id="260" r:id="rId5"/>
    <p:sldId id="263" r:id="rId6"/>
    <p:sldId id="264" r:id="rId7"/>
  </p:sldIdLst>
  <p:sldSz cx="12192000" cy="6858000"/>
  <p:notesSz cx="6858000" cy="9144000"/>
  <p:embeddedFontLst>
    <p:embeddedFont>
      <p:font typeface="Abril Fatface" panose="020B0604020202020204" charset="0"/>
      <p:regular r:id="rId9"/>
    </p:embeddedFont>
    <p:embeddedFont>
      <p:font typeface="Roboto Slab Medium" panose="020B0604020202020204" charset="0"/>
      <p:regular r:id="rId10"/>
      <p:bold r:id="rId11"/>
    </p:embeddedFont>
    <p:embeddedFont>
      <p:font typeface="Barlow Condensed" panose="020B0604020202020204" charset="0"/>
      <p:regular r:id="rId12"/>
      <p:bold r:id="rId13"/>
      <p:italic r:id="rId14"/>
      <p:boldItalic r:id="rId15"/>
    </p:embeddedFont>
    <p:embeddedFont>
      <p:font typeface="Roboto Slab" panose="020B0604020202020204" charset="0"/>
      <p:regular r:id="rId16"/>
      <p:bold r:id="rId17"/>
    </p:embeddedFon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BF6523C5-51EF-4DD8-9887-E62E39739856}">
          <p14:sldIdLst>
            <p14:sldId id="256"/>
            <p14:sldId id="257"/>
            <p14:sldId id="258"/>
            <p14:sldId id="260"/>
            <p14:sldId id="263"/>
            <p14:sldId id="264"/>
          </p14:sldIdLst>
        </p14:section>
        <p14:section name="Untitled Section" id="{3A437570-55C7-4F5B-B3CA-1A1B58433A2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f2a675e8ff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f2a675e8ff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f2a675e8ff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f2a675e8ff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f2a675e8ff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f2a675e8ff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f2a675e8ff_0_10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f2a675e8ff_0_1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f2a675e8ff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f2a675e8ff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59"/>
        <p:cNvGrpSpPr/>
        <p:nvPr/>
      </p:nvGrpSpPr>
      <p:grpSpPr>
        <a:xfrm>
          <a:off x="0" y="0"/>
          <a:ext cx="0" cy="0"/>
          <a:chOff x="0" y="0"/>
          <a:chExt cx="0" cy="0"/>
        </a:xfrm>
      </p:grpSpPr>
      <p:sp>
        <p:nvSpPr>
          <p:cNvPr id="60" name="Google Shape;60;p2"/>
          <p:cNvSpPr/>
          <p:nvPr/>
        </p:nvSpPr>
        <p:spPr>
          <a:xfrm>
            <a:off x="-16875" y="0"/>
            <a:ext cx="12192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59407" y="647308"/>
            <a:ext cx="7357500" cy="5747100"/>
          </a:xfrm>
          <a:prstGeom prst="roundRect">
            <a:avLst>
              <a:gd name="adj" fmla="val 2851"/>
            </a:avLst>
          </a:prstGeom>
          <a:solidFill>
            <a:srgbClr val="343031"/>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2"/>
          <p:cNvSpPr/>
          <p:nvPr/>
        </p:nvSpPr>
        <p:spPr>
          <a:xfrm>
            <a:off x="721148" y="494908"/>
            <a:ext cx="7357500" cy="5747100"/>
          </a:xfrm>
          <a:prstGeom prst="roundRect">
            <a:avLst>
              <a:gd name="adj" fmla="val 2851"/>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2"/>
          <p:cNvSpPr/>
          <p:nvPr/>
        </p:nvSpPr>
        <p:spPr>
          <a:xfrm>
            <a:off x="722720" y="491767"/>
            <a:ext cx="7357500" cy="1176900"/>
          </a:xfrm>
          <a:prstGeom prst="round2SameRect">
            <a:avLst>
              <a:gd name="adj1" fmla="val 13398"/>
              <a:gd name="adj2" fmla="val 0"/>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4" name="Google Shape;64;p2"/>
          <p:cNvGrpSpPr/>
          <p:nvPr/>
        </p:nvGrpSpPr>
        <p:grpSpPr>
          <a:xfrm>
            <a:off x="861394" y="642625"/>
            <a:ext cx="1023279" cy="267052"/>
            <a:chOff x="3893271" y="783211"/>
            <a:chExt cx="1101247" cy="287400"/>
          </a:xfrm>
        </p:grpSpPr>
        <p:sp>
          <p:nvSpPr>
            <p:cNvPr id="65" name="Google Shape;65;p2"/>
            <p:cNvSpPr/>
            <p:nvPr/>
          </p:nvSpPr>
          <p:spPr>
            <a:xfrm>
              <a:off x="3893271" y="783211"/>
              <a:ext cx="287400" cy="287400"/>
            </a:xfrm>
            <a:prstGeom prst="ellipse">
              <a:avLst/>
            </a:prstGeom>
            <a:solidFill>
              <a:schemeClr val="accent6"/>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2"/>
            <p:cNvSpPr/>
            <p:nvPr/>
          </p:nvSpPr>
          <p:spPr>
            <a:xfrm>
              <a:off x="4300195" y="783211"/>
              <a:ext cx="287400" cy="287400"/>
            </a:xfrm>
            <a:prstGeom prst="ellipse">
              <a:avLst/>
            </a:prstGeom>
            <a:solidFill>
              <a:schemeClr val="accent5"/>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2"/>
            <p:cNvSpPr/>
            <p:nvPr/>
          </p:nvSpPr>
          <p:spPr>
            <a:xfrm>
              <a:off x="4707118" y="783211"/>
              <a:ext cx="287400" cy="287400"/>
            </a:xfrm>
            <a:prstGeom prst="ellipse">
              <a:avLst/>
            </a:prstGeom>
            <a:solidFill>
              <a:schemeClr val="accen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 name="Google Shape;68;p2"/>
          <p:cNvSpPr/>
          <p:nvPr/>
        </p:nvSpPr>
        <p:spPr>
          <a:xfrm>
            <a:off x="861499" y="1061255"/>
            <a:ext cx="472800" cy="424200"/>
          </a:xfrm>
          <a:prstGeom prst="roundRect">
            <a:avLst>
              <a:gd name="adj" fmla="val 18882"/>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2"/>
          <p:cNvSpPr/>
          <p:nvPr/>
        </p:nvSpPr>
        <p:spPr>
          <a:xfrm>
            <a:off x="1434047" y="1061255"/>
            <a:ext cx="472800" cy="424200"/>
          </a:xfrm>
          <a:prstGeom prst="roundRect">
            <a:avLst>
              <a:gd name="adj" fmla="val 18882"/>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2"/>
          <p:cNvSpPr/>
          <p:nvPr/>
        </p:nvSpPr>
        <p:spPr>
          <a:xfrm>
            <a:off x="5621305" y="1061255"/>
            <a:ext cx="2243100" cy="424200"/>
          </a:xfrm>
          <a:prstGeom prst="roundRect">
            <a:avLst>
              <a:gd name="adj" fmla="val 18882"/>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1" name="Google Shape;71;p2"/>
          <p:cNvGrpSpPr/>
          <p:nvPr/>
        </p:nvGrpSpPr>
        <p:grpSpPr>
          <a:xfrm>
            <a:off x="1066016" y="2033536"/>
            <a:ext cx="1285471" cy="1184381"/>
            <a:chOff x="5128970" y="1425505"/>
            <a:chExt cx="1285471" cy="1184381"/>
          </a:xfrm>
        </p:grpSpPr>
        <p:sp>
          <p:nvSpPr>
            <p:cNvPr id="72" name="Google Shape;72;p2"/>
            <p:cNvSpPr/>
            <p:nvPr/>
          </p:nvSpPr>
          <p:spPr>
            <a:xfrm>
              <a:off x="5293180" y="1561279"/>
              <a:ext cx="1004410" cy="1048606"/>
            </a:xfrm>
            <a:custGeom>
              <a:avLst/>
              <a:gdLst/>
              <a:ahLst/>
              <a:cxnLst/>
              <a:rect l="l" t="t" r="r" b="b"/>
              <a:pathLst>
                <a:path w="1004410" h="1048606" extrusionOk="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343031"/>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nvGrpSpPr>
            <p:cNvPr id="73" name="Google Shape;73;p2"/>
            <p:cNvGrpSpPr/>
            <p:nvPr/>
          </p:nvGrpSpPr>
          <p:grpSpPr>
            <a:xfrm>
              <a:off x="5321520" y="1425505"/>
              <a:ext cx="1092921" cy="1092921"/>
              <a:chOff x="5321520" y="1425505"/>
              <a:chExt cx="1092921" cy="1092921"/>
            </a:xfrm>
          </p:grpSpPr>
          <p:sp>
            <p:nvSpPr>
              <p:cNvPr id="74" name="Google Shape;74;p2"/>
              <p:cNvSpPr/>
              <p:nvPr/>
            </p:nvSpPr>
            <p:spPr>
              <a:xfrm rot="-2700000">
                <a:off x="5541044" y="1526090"/>
                <a:ext cx="653873" cy="891750"/>
              </a:xfrm>
              <a:custGeom>
                <a:avLst/>
                <a:gdLst/>
                <a:ahLst/>
                <a:cxnLst/>
                <a:rect l="l" t="t" r="r" b="b"/>
                <a:pathLst>
                  <a:path w="653510" h="891254" extrusionOk="0">
                    <a:moveTo>
                      <a:pt x="2146" y="1834"/>
                    </a:moveTo>
                    <a:lnTo>
                      <a:pt x="655657" y="1834"/>
                    </a:lnTo>
                    <a:lnTo>
                      <a:pt x="655657" y="893088"/>
                    </a:lnTo>
                    <a:lnTo>
                      <a:pt x="2146" y="893088"/>
                    </a:lnTo>
                    <a:close/>
                  </a:path>
                </a:pathLst>
              </a:custGeom>
              <a:solidFill>
                <a:srgbClr val="EFECE5"/>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75" name="Google Shape;75;p2"/>
              <p:cNvSpPr/>
              <p:nvPr/>
            </p:nvSpPr>
            <p:spPr>
              <a:xfrm>
                <a:off x="5454416" y="1558032"/>
                <a:ext cx="831728" cy="831946"/>
              </a:xfrm>
              <a:custGeom>
                <a:avLst/>
                <a:gdLst/>
                <a:ahLst/>
                <a:cxnLst/>
                <a:rect l="l" t="t" r="r" b="b"/>
                <a:pathLst>
                  <a:path w="831728" h="831946" extrusionOk="0">
                    <a:moveTo>
                      <a:pt x="800208" y="463971"/>
                    </a:moveTo>
                    <a:cubicBezTo>
                      <a:pt x="805268" y="462280"/>
                      <a:pt x="810888" y="462280"/>
                      <a:pt x="816174" y="464280"/>
                    </a:cubicBezTo>
                    <a:cubicBezTo>
                      <a:pt x="816555" y="464375"/>
                      <a:pt x="816841" y="464566"/>
                      <a:pt x="817222" y="464661"/>
                    </a:cubicBezTo>
                    <a:cubicBezTo>
                      <a:pt x="829224" y="469710"/>
                      <a:pt x="834939" y="483616"/>
                      <a:pt x="829890" y="495713"/>
                    </a:cubicBezTo>
                    <a:cubicBezTo>
                      <a:pt x="827128" y="501237"/>
                      <a:pt x="824556" y="509144"/>
                      <a:pt x="503279" y="825087"/>
                    </a:cubicBezTo>
                    <a:cubicBezTo>
                      <a:pt x="498802" y="829469"/>
                      <a:pt x="492800" y="831946"/>
                      <a:pt x="486515" y="831946"/>
                    </a:cubicBezTo>
                    <a:cubicBezTo>
                      <a:pt x="480131" y="831946"/>
                      <a:pt x="474036" y="829374"/>
                      <a:pt x="469560" y="824802"/>
                    </a:cubicBezTo>
                    <a:cubicBezTo>
                      <a:pt x="460321" y="815467"/>
                      <a:pt x="460321" y="800513"/>
                      <a:pt x="469560" y="791179"/>
                    </a:cubicBezTo>
                    <a:cubicBezTo>
                      <a:pt x="589575" y="673164"/>
                      <a:pt x="771883" y="492855"/>
                      <a:pt x="787599" y="473805"/>
                    </a:cubicBezTo>
                    <a:cubicBezTo>
                      <a:pt x="790647" y="469043"/>
                      <a:pt x="795148" y="465661"/>
                      <a:pt x="800208" y="463971"/>
                    </a:cubicBezTo>
                    <a:close/>
                    <a:moveTo>
                      <a:pt x="723223" y="386664"/>
                    </a:moveTo>
                    <a:cubicBezTo>
                      <a:pt x="728283" y="385080"/>
                      <a:pt x="733879" y="385175"/>
                      <a:pt x="739117" y="387223"/>
                    </a:cubicBezTo>
                    <a:cubicBezTo>
                      <a:pt x="739117" y="387223"/>
                      <a:pt x="739117" y="387223"/>
                      <a:pt x="739213" y="387223"/>
                    </a:cubicBezTo>
                    <a:cubicBezTo>
                      <a:pt x="751310" y="392081"/>
                      <a:pt x="757215" y="405892"/>
                      <a:pt x="752357" y="418084"/>
                    </a:cubicBezTo>
                    <a:cubicBezTo>
                      <a:pt x="750071" y="424085"/>
                      <a:pt x="746928" y="431324"/>
                      <a:pt x="426126" y="747553"/>
                    </a:cubicBezTo>
                    <a:cubicBezTo>
                      <a:pt x="421649" y="751936"/>
                      <a:pt x="415743" y="754412"/>
                      <a:pt x="409457" y="754412"/>
                    </a:cubicBezTo>
                    <a:cubicBezTo>
                      <a:pt x="403076" y="754412"/>
                      <a:pt x="396979" y="751840"/>
                      <a:pt x="392502" y="747268"/>
                    </a:cubicBezTo>
                    <a:cubicBezTo>
                      <a:pt x="383168" y="737933"/>
                      <a:pt x="383168" y="722884"/>
                      <a:pt x="392502" y="713550"/>
                    </a:cubicBezTo>
                    <a:cubicBezTo>
                      <a:pt x="512423" y="595630"/>
                      <a:pt x="694730" y="415227"/>
                      <a:pt x="710542" y="396177"/>
                    </a:cubicBezTo>
                    <a:cubicBezTo>
                      <a:pt x="713638" y="391510"/>
                      <a:pt x="718163" y="388247"/>
                      <a:pt x="723223" y="386664"/>
                    </a:cubicBezTo>
                    <a:close/>
                    <a:moveTo>
                      <a:pt x="645999" y="309761"/>
                    </a:moveTo>
                    <a:cubicBezTo>
                      <a:pt x="651059" y="308070"/>
                      <a:pt x="656678" y="308070"/>
                      <a:pt x="661964" y="310070"/>
                    </a:cubicBezTo>
                    <a:cubicBezTo>
                      <a:pt x="662060" y="310070"/>
                      <a:pt x="662060" y="310070"/>
                      <a:pt x="662155" y="310166"/>
                    </a:cubicBezTo>
                    <a:cubicBezTo>
                      <a:pt x="674252" y="315024"/>
                      <a:pt x="680157" y="328930"/>
                      <a:pt x="675204" y="341027"/>
                    </a:cubicBezTo>
                    <a:cubicBezTo>
                      <a:pt x="672823" y="347028"/>
                      <a:pt x="669870" y="354457"/>
                      <a:pt x="349067" y="670878"/>
                    </a:cubicBezTo>
                    <a:cubicBezTo>
                      <a:pt x="344591" y="675259"/>
                      <a:pt x="338591" y="677735"/>
                      <a:pt x="332303" y="677735"/>
                    </a:cubicBezTo>
                    <a:cubicBezTo>
                      <a:pt x="325922" y="677735"/>
                      <a:pt x="319827" y="675163"/>
                      <a:pt x="315351" y="670592"/>
                    </a:cubicBezTo>
                    <a:cubicBezTo>
                      <a:pt x="306109" y="661257"/>
                      <a:pt x="306109" y="646302"/>
                      <a:pt x="315351" y="636968"/>
                    </a:cubicBezTo>
                    <a:cubicBezTo>
                      <a:pt x="435364" y="518953"/>
                      <a:pt x="617578" y="338645"/>
                      <a:pt x="633389" y="319595"/>
                    </a:cubicBezTo>
                    <a:cubicBezTo>
                      <a:pt x="636438" y="314833"/>
                      <a:pt x="640939" y="311451"/>
                      <a:pt x="645999" y="309761"/>
                    </a:cubicBezTo>
                    <a:close/>
                    <a:moveTo>
                      <a:pt x="569013" y="232406"/>
                    </a:moveTo>
                    <a:cubicBezTo>
                      <a:pt x="574073" y="230799"/>
                      <a:pt x="579668" y="230871"/>
                      <a:pt x="584906" y="232919"/>
                    </a:cubicBezTo>
                    <a:cubicBezTo>
                      <a:pt x="597098" y="237871"/>
                      <a:pt x="603005" y="251683"/>
                      <a:pt x="598147" y="263875"/>
                    </a:cubicBezTo>
                    <a:cubicBezTo>
                      <a:pt x="595766" y="269876"/>
                      <a:pt x="592717" y="277400"/>
                      <a:pt x="271916" y="593344"/>
                    </a:cubicBezTo>
                    <a:cubicBezTo>
                      <a:pt x="267439" y="597726"/>
                      <a:pt x="261533" y="600202"/>
                      <a:pt x="255247" y="600202"/>
                    </a:cubicBezTo>
                    <a:cubicBezTo>
                      <a:pt x="248864" y="600202"/>
                      <a:pt x="242769" y="597630"/>
                      <a:pt x="238292" y="593058"/>
                    </a:cubicBezTo>
                    <a:cubicBezTo>
                      <a:pt x="228958" y="583724"/>
                      <a:pt x="228958" y="568675"/>
                      <a:pt x="238292" y="559339"/>
                    </a:cubicBezTo>
                    <a:cubicBezTo>
                      <a:pt x="358213" y="441421"/>
                      <a:pt x="540520" y="261017"/>
                      <a:pt x="556331" y="241967"/>
                    </a:cubicBezTo>
                    <a:cubicBezTo>
                      <a:pt x="559428" y="237300"/>
                      <a:pt x="563953" y="234014"/>
                      <a:pt x="569013" y="232406"/>
                    </a:cubicBezTo>
                    <a:close/>
                    <a:moveTo>
                      <a:pt x="492265" y="155552"/>
                    </a:moveTo>
                    <a:cubicBezTo>
                      <a:pt x="497325" y="153861"/>
                      <a:pt x="502945" y="153861"/>
                      <a:pt x="508232" y="155861"/>
                    </a:cubicBezTo>
                    <a:cubicBezTo>
                      <a:pt x="508327" y="155861"/>
                      <a:pt x="508327" y="155861"/>
                      <a:pt x="508420" y="155956"/>
                    </a:cubicBezTo>
                    <a:cubicBezTo>
                      <a:pt x="520517" y="160814"/>
                      <a:pt x="526424" y="174721"/>
                      <a:pt x="521471" y="186817"/>
                    </a:cubicBezTo>
                    <a:cubicBezTo>
                      <a:pt x="518613" y="193199"/>
                      <a:pt x="515659" y="200248"/>
                      <a:pt x="195335" y="516668"/>
                    </a:cubicBezTo>
                    <a:cubicBezTo>
                      <a:pt x="190858" y="521050"/>
                      <a:pt x="184856" y="523527"/>
                      <a:pt x="178571" y="523527"/>
                    </a:cubicBezTo>
                    <a:cubicBezTo>
                      <a:pt x="172190" y="523527"/>
                      <a:pt x="166092" y="520955"/>
                      <a:pt x="161616" y="516383"/>
                    </a:cubicBezTo>
                    <a:cubicBezTo>
                      <a:pt x="152377" y="507048"/>
                      <a:pt x="152377" y="492094"/>
                      <a:pt x="161616" y="482760"/>
                    </a:cubicBezTo>
                    <a:cubicBezTo>
                      <a:pt x="281536" y="364745"/>
                      <a:pt x="463844" y="184436"/>
                      <a:pt x="479657" y="165386"/>
                    </a:cubicBezTo>
                    <a:cubicBezTo>
                      <a:pt x="482705" y="160624"/>
                      <a:pt x="487205" y="157242"/>
                      <a:pt x="492265" y="155552"/>
                    </a:cubicBezTo>
                    <a:close/>
                    <a:moveTo>
                      <a:pt x="414732" y="78399"/>
                    </a:moveTo>
                    <a:cubicBezTo>
                      <a:pt x="419792" y="76708"/>
                      <a:pt x="425412" y="76708"/>
                      <a:pt x="430697" y="78708"/>
                    </a:cubicBezTo>
                    <a:cubicBezTo>
                      <a:pt x="442889" y="83661"/>
                      <a:pt x="448796" y="97472"/>
                      <a:pt x="443938" y="109664"/>
                    </a:cubicBezTo>
                    <a:cubicBezTo>
                      <a:pt x="441557" y="115665"/>
                      <a:pt x="438508" y="123190"/>
                      <a:pt x="117707" y="439610"/>
                    </a:cubicBezTo>
                    <a:cubicBezTo>
                      <a:pt x="113228" y="443992"/>
                      <a:pt x="107324" y="446468"/>
                      <a:pt x="101038" y="446468"/>
                    </a:cubicBezTo>
                    <a:cubicBezTo>
                      <a:pt x="94655" y="446468"/>
                      <a:pt x="88464" y="443896"/>
                      <a:pt x="83988" y="439324"/>
                    </a:cubicBezTo>
                    <a:cubicBezTo>
                      <a:pt x="74749" y="429990"/>
                      <a:pt x="74749" y="414941"/>
                      <a:pt x="83988" y="405607"/>
                    </a:cubicBezTo>
                    <a:cubicBezTo>
                      <a:pt x="204002" y="287687"/>
                      <a:pt x="386311" y="107283"/>
                      <a:pt x="402122" y="88233"/>
                    </a:cubicBezTo>
                    <a:cubicBezTo>
                      <a:pt x="405171" y="83471"/>
                      <a:pt x="409672" y="80089"/>
                      <a:pt x="414732" y="78399"/>
                    </a:cubicBezTo>
                    <a:close/>
                    <a:moveTo>
                      <a:pt x="337651" y="1103"/>
                    </a:moveTo>
                    <a:cubicBezTo>
                      <a:pt x="342711" y="-492"/>
                      <a:pt x="348307" y="-397"/>
                      <a:pt x="353546" y="1651"/>
                    </a:cubicBezTo>
                    <a:cubicBezTo>
                      <a:pt x="353639" y="1651"/>
                      <a:pt x="353639" y="1651"/>
                      <a:pt x="353734" y="1746"/>
                    </a:cubicBezTo>
                    <a:cubicBezTo>
                      <a:pt x="365831" y="6604"/>
                      <a:pt x="371738" y="20510"/>
                      <a:pt x="366785" y="32607"/>
                    </a:cubicBezTo>
                    <a:cubicBezTo>
                      <a:pt x="364403" y="38608"/>
                      <a:pt x="361450" y="46038"/>
                      <a:pt x="40649" y="361981"/>
                    </a:cubicBezTo>
                    <a:cubicBezTo>
                      <a:pt x="36172" y="366364"/>
                      <a:pt x="30170" y="368839"/>
                      <a:pt x="23885" y="368839"/>
                    </a:cubicBezTo>
                    <a:cubicBezTo>
                      <a:pt x="17504" y="368839"/>
                      <a:pt x="11406" y="366268"/>
                      <a:pt x="6930" y="361695"/>
                    </a:cubicBezTo>
                    <a:cubicBezTo>
                      <a:pt x="-2309" y="352361"/>
                      <a:pt x="-2309" y="337407"/>
                      <a:pt x="6930" y="328073"/>
                    </a:cubicBezTo>
                    <a:cubicBezTo>
                      <a:pt x="126850" y="210058"/>
                      <a:pt x="309158" y="29749"/>
                      <a:pt x="324971" y="10699"/>
                    </a:cubicBezTo>
                    <a:cubicBezTo>
                      <a:pt x="328066" y="5985"/>
                      <a:pt x="332590" y="2699"/>
                      <a:pt x="337651" y="1103"/>
                    </a:cubicBezTo>
                    <a:close/>
                  </a:path>
                </a:pathLst>
              </a:custGeom>
              <a:solidFill>
                <a:srgbClr val="3430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76" name="Google Shape;76;p2"/>
            <p:cNvSpPr/>
            <p:nvPr/>
          </p:nvSpPr>
          <p:spPr>
            <a:xfrm>
              <a:off x="5128970" y="1956662"/>
              <a:ext cx="1168621" cy="653224"/>
            </a:xfrm>
            <a:custGeom>
              <a:avLst/>
              <a:gdLst/>
              <a:ahLst/>
              <a:cxnLst/>
              <a:rect l="l" t="t" r="r" b="b"/>
              <a:pathLst>
                <a:path w="1168621" h="653224" extrusionOk="0">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1"/>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grpSp>
        <p:nvGrpSpPr>
          <p:cNvPr id="77" name="Google Shape;77;p2"/>
          <p:cNvGrpSpPr/>
          <p:nvPr/>
        </p:nvGrpSpPr>
        <p:grpSpPr>
          <a:xfrm>
            <a:off x="2709423" y="2033536"/>
            <a:ext cx="1285471" cy="1184381"/>
            <a:chOff x="5128970" y="1425505"/>
            <a:chExt cx="1285471" cy="1184381"/>
          </a:xfrm>
        </p:grpSpPr>
        <p:sp>
          <p:nvSpPr>
            <p:cNvPr id="78" name="Google Shape;78;p2"/>
            <p:cNvSpPr/>
            <p:nvPr/>
          </p:nvSpPr>
          <p:spPr>
            <a:xfrm>
              <a:off x="5293180" y="1561279"/>
              <a:ext cx="1004410" cy="1048606"/>
            </a:xfrm>
            <a:custGeom>
              <a:avLst/>
              <a:gdLst/>
              <a:ahLst/>
              <a:cxnLst/>
              <a:rect l="l" t="t" r="r" b="b"/>
              <a:pathLst>
                <a:path w="1004410" h="1048606" extrusionOk="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343031"/>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nvGrpSpPr>
            <p:cNvPr id="79" name="Google Shape;79;p2"/>
            <p:cNvGrpSpPr/>
            <p:nvPr/>
          </p:nvGrpSpPr>
          <p:grpSpPr>
            <a:xfrm>
              <a:off x="5321520" y="1425505"/>
              <a:ext cx="1092921" cy="1092921"/>
              <a:chOff x="5321520" y="1425505"/>
              <a:chExt cx="1092921" cy="1092921"/>
            </a:xfrm>
          </p:grpSpPr>
          <p:sp>
            <p:nvSpPr>
              <p:cNvPr id="80" name="Google Shape;80;p2"/>
              <p:cNvSpPr/>
              <p:nvPr/>
            </p:nvSpPr>
            <p:spPr>
              <a:xfrm rot="-2700000">
                <a:off x="5541044" y="1526090"/>
                <a:ext cx="653873" cy="891750"/>
              </a:xfrm>
              <a:custGeom>
                <a:avLst/>
                <a:gdLst/>
                <a:ahLst/>
                <a:cxnLst/>
                <a:rect l="l" t="t" r="r" b="b"/>
                <a:pathLst>
                  <a:path w="653510" h="891254" extrusionOk="0">
                    <a:moveTo>
                      <a:pt x="2146" y="1834"/>
                    </a:moveTo>
                    <a:lnTo>
                      <a:pt x="655657" y="1834"/>
                    </a:lnTo>
                    <a:lnTo>
                      <a:pt x="655657" y="893088"/>
                    </a:lnTo>
                    <a:lnTo>
                      <a:pt x="2146" y="893088"/>
                    </a:lnTo>
                    <a:close/>
                  </a:path>
                </a:pathLst>
              </a:custGeom>
              <a:solidFill>
                <a:srgbClr val="EFECE5"/>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81" name="Google Shape;81;p2"/>
              <p:cNvSpPr/>
              <p:nvPr/>
            </p:nvSpPr>
            <p:spPr>
              <a:xfrm>
                <a:off x="5454416" y="1558032"/>
                <a:ext cx="831728" cy="831946"/>
              </a:xfrm>
              <a:custGeom>
                <a:avLst/>
                <a:gdLst/>
                <a:ahLst/>
                <a:cxnLst/>
                <a:rect l="l" t="t" r="r" b="b"/>
                <a:pathLst>
                  <a:path w="831728" h="831946" extrusionOk="0">
                    <a:moveTo>
                      <a:pt x="800208" y="463971"/>
                    </a:moveTo>
                    <a:cubicBezTo>
                      <a:pt x="805268" y="462280"/>
                      <a:pt x="810888" y="462280"/>
                      <a:pt x="816174" y="464280"/>
                    </a:cubicBezTo>
                    <a:cubicBezTo>
                      <a:pt x="816555" y="464375"/>
                      <a:pt x="816841" y="464566"/>
                      <a:pt x="817222" y="464661"/>
                    </a:cubicBezTo>
                    <a:cubicBezTo>
                      <a:pt x="829224" y="469710"/>
                      <a:pt x="834939" y="483616"/>
                      <a:pt x="829890" y="495713"/>
                    </a:cubicBezTo>
                    <a:cubicBezTo>
                      <a:pt x="827128" y="501237"/>
                      <a:pt x="824556" y="509144"/>
                      <a:pt x="503279" y="825087"/>
                    </a:cubicBezTo>
                    <a:cubicBezTo>
                      <a:pt x="498802" y="829469"/>
                      <a:pt x="492800" y="831946"/>
                      <a:pt x="486515" y="831946"/>
                    </a:cubicBezTo>
                    <a:cubicBezTo>
                      <a:pt x="480131" y="831946"/>
                      <a:pt x="474036" y="829374"/>
                      <a:pt x="469560" y="824802"/>
                    </a:cubicBezTo>
                    <a:cubicBezTo>
                      <a:pt x="460321" y="815467"/>
                      <a:pt x="460321" y="800513"/>
                      <a:pt x="469560" y="791179"/>
                    </a:cubicBezTo>
                    <a:cubicBezTo>
                      <a:pt x="589575" y="673164"/>
                      <a:pt x="771883" y="492855"/>
                      <a:pt x="787599" y="473805"/>
                    </a:cubicBezTo>
                    <a:cubicBezTo>
                      <a:pt x="790647" y="469043"/>
                      <a:pt x="795148" y="465661"/>
                      <a:pt x="800208" y="463971"/>
                    </a:cubicBezTo>
                    <a:close/>
                    <a:moveTo>
                      <a:pt x="723223" y="386664"/>
                    </a:moveTo>
                    <a:cubicBezTo>
                      <a:pt x="728283" y="385080"/>
                      <a:pt x="733879" y="385175"/>
                      <a:pt x="739117" y="387223"/>
                    </a:cubicBezTo>
                    <a:cubicBezTo>
                      <a:pt x="739117" y="387223"/>
                      <a:pt x="739117" y="387223"/>
                      <a:pt x="739213" y="387223"/>
                    </a:cubicBezTo>
                    <a:cubicBezTo>
                      <a:pt x="751310" y="392081"/>
                      <a:pt x="757215" y="405892"/>
                      <a:pt x="752357" y="418084"/>
                    </a:cubicBezTo>
                    <a:cubicBezTo>
                      <a:pt x="750071" y="424085"/>
                      <a:pt x="746928" y="431324"/>
                      <a:pt x="426126" y="747553"/>
                    </a:cubicBezTo>
                    <a:cubicBezTo>
                      <a:pt x="421649" y="751936"/>
                      <a:pt x="415743" y="754412"/>
                      <a:pt x="409457" y="754412"/>
                    </a:cubicBezTo>
                    <a:cubicBezTo>
                      <a:pt x="403076" y="754412"/>
                      <a:pt x="396979" y="751840"/>
                      <a:pt x="392502" y="747268"/>
                    </a:cubicBezTo>
                    <a:cubicBezTo>
                      <a:pt x="383168" y="737933"/>
                      <a:pt x="383168" y="722884"/>
                      <a:pt x="392502" y="713550"/>
                    </a:cubicBezTo>
                    <a:cubicBezTo>
                      <a:pt x="512423" y="595630"/>
                      <a:pt x="694730" y="415227"/>
                      <a:pt x="710542" y="396177"/>
                    </a:cubicBezTo>
                    <a:cubicBezTo>
                      <a:pt x="713638" y="391510"/>
                      <a:pt x="718163" y="388247"/>
                      <a:pt x="723223" y="386664"/>
                    </a:cubicBezTo>
                    <a:close/>
                    <a:moveTo>
                      <a:pt x="645999" y="309761"/>
                    </a:moveTo>
                    <a:cubicBezTo>
                      <a:pt x="651059" y="308070"/>
                      <a:pt x="656678" y="308070"/>
                      <a:pt x="661964" y="310070"/>
                    </a:cubicBezTo>
                    <a:cubicBezTo>
                      <a:pt x="662060" y="310070"/>
                      <a:pt x="662060" y="310070"/>
                      <a:pt x="662155" y="310166"/>
                    </a:cubicBezTo>
                    <a:cubicBezTo>
                      <a:pt x="674252" y="315024"/>
                      <a:pt x="680157" y="328930"/>
                      <a:pt x="675204" y="341027"/>
                    </a:cubicBezTo>
                    <a:cubicBezTo>
                      <a:pt x="672823" y="347028"/>
                      <a:pt x="669870" y="354457"/>
                      <a:pt x="349067" y="670878"/>
                    </a:cubicBezTo>
                    <a:cubicBezTo>
                      <a:pt x="344591" y="675259"/>
                      <a:pt x="338591" y="677735"/>
                      <a:pt x="332303" y="677735"/>
                    </a:cubicBezTo>
                    <a:cubicBezTo>
                      <a:pt x="325922" y="677735"/>
                      <a:pt x="319827" y="675163"/>
                      <a:pt x="315351" y="670592"/>
                    </a:cubicBezTo>
                    <a:cubicBezTo>
                      <a:pt x="306109" y="661257"/>
                      <a:pt x="306109" y="646302"/>
                      <a:pt x="315351" y="636968"/>
                    </a:cubicBezTo>
                    <a:cubicBezTo>
                      <a:pt x="435364" y="518953"/>
                      <a:pt x="617578" y="338645"/>
                      <a:pt x="633389" y="319595"/>
                    </a:cubicBezTo>
                    <a:cubicBezTo>
                      <a:pt x="636438" y="314833"/>
                      <a:pt x="640939" y="311451"/>
                      <a:pt x="645999" y="309761"/>
                    </a:cubicBezTo>
                    <a:close/>
                    <a:moveTo>
                      <a:pt x="569013" y="232406"/>
                    </a:moveTo>
                    <a:cubicBezTo>
                      <a:pt x="574073" y="230799"/>
                      <a:pt x="579668" y="230871"/>
                      <a:pt x="584906" y="232919"/>
                    </a:cubicBezTo>
                    <a:cubicBezTo>
                      <a:pt x="597098" y="237871"/>
                      <a:pt x="603005" y="251683"/>
                      <a:pt x="598147" y="263875"/>
                    </a:cubicBezTo>
                    <a:cubicBezTo>
                      <a:pt x="595766" y="269876"/>
                      <a:pt x="592717" y="277400"/>
                      <a:pt x="271916" y="593344"/>
                    </a:cubicBezTo>
                    <a:cubicBezTo>
                      <a:pt x="267439" y="597726"/>
                      <a:pt x="261533" y="600202"/>
                      <a:pt x="255247" y="600202"/>
                    </a:cubicBezTo>
                    <a:cubicBezTo>
                      <a:pt x="248864" y="600202"/>
                      <a:pt x="242769" y="597630"/>
                      <a:pt x="238292" y="593058"/>
                    </a:cubicBezTo>
                    <a:cubicBezTo>
                      <a:pt x="228958" y="583724"/>
                      <a:pt x="228958" y="568675"/>
                      <a:pt x="238292" y="559339"/>
                    </a:cubicBezTo>
                    <a:cubicBezTo>
                      <a:pt x="358213" y="441421"/>
                      <a:pt x="540520" y="261017"/>
                      <a:pt x="556331" y="241967"/>
                    </a:cubicBezTo>
                    <a:cubicBezTo>
                      <a:pt x="559428" y="237300"/>
                      <a:pt x="563953" y="234014"/>
                      <a:pt x="569013" y="232406"/>
                    </a:cubicBezTo>
                    <a:close/>
                    <a:moveTo>
                      <a:pt x="492265" y="155552"/>
                    </a:moveTo>
                    <a:cubicBezTo>
                      <a:pt x="497325" y="153861"/>
                      <a:pt x="502945" y="153861"/>
                      <a:pt x="508232" y="155861"/>
                    </a:cubicBezTo>
                    <a:cubicBezTo>
                      <a:pt x="508327" y="155861"/>
                      <a:pt x="508327" y="155861"/>
                      <a:pt x="508420" y="155956"/>
                    </a:cubicBezTo>
                    <a:cubicBezTo>
                      <a:pt x="520517" y="160814"/>
                      <a:pt x="526424" y="174721"/>
                      <a:pt x="521471" y="186817"/>
                    </a:cubicBezTo>
                    <a:cubicBezTo>
                      <a:pt x="518613" y="193199"/>
                      <a:pt x="515659" y="200248"/>
                      <a:pt x="195335" y="516668"/>
                    </a:cubicBezTo>
                    <a:cubicBezTo>
                      <a:pt x="190858" y="521050"/>
                      <a:pt x="184856" y="523527"/>
                      <a:pt x="178571" y="523527"/>
                    </a:cubicBezTo>
                    <a:cubicBezTo>
                      <a:pt x="172190" y="523527"/>
                      <a:pt x="166092" y="520955"/>
                      <a:pt x="161616" y="516383"/>
                    </a:cubicBezTo>
                    <a:cubicBezTo>
                      <a:pt x="152377" y="507048"/>
                      <a:pt x="152377" y="492094"/>
                      <a:pt x="161616" y="482760"/>
                    </a:cubicBezTo>
                    <a:cubicBezTo>
                      <a:pt x="281536" y="364745"/>
                      <a:pt x="463844" y="184436"/>
                      <a:pt x="479657" y="165386"/>
                    </a:cubicBezTo>
                    <a:cubicBezTo>
                      <a:pt x="482705" y="160624"/>
                      <a:pt x="487205" y="157242"/>
                      <a:pt x="492265" y="155552"/>
                    </a:cubicBezTo>
                    <a:close/>
                    <a:moveTo>
                      <a:pt x="414732" y="78399"/>
                    </a:moveTo>
                    <a:cubicBezTo>
                      <a:pt x="419792" y="76708"/>
                      <a:pt x="425412" y="76708"/>
                      <a:pt x="430697" y="78708"/>
                    </a:cubicBezTo>
                    <a:cubicBezTo>
                      <a:pt x="442889" y="83661"/>
                      <a:pt x="448796" y="97472"/>
                      <a:pt x="443938" y="109664"/>
                    </a:cubicBezTo>
                    <a:cubicBezTo>
                      <a:pt x="441557" y="115665"/>
                      <a:pt x="438508" y="123190"/>
                      <a:pt x="117707" y="439610"/>
                    </a:cubicBezTo>
                    <a:cubicBezTo>
                      <a:pt x="113228" y="443992"/>
                      <a:pt x="107324" y="446468"/>
                      <a:pt x="101038" y="446468"/>
                    </a:cubicBezTo>
                    <a:cubicBezTo>
                      <a:pt x="94655" y="446468"/>
                      <a:pt x="88464" y="443896"/>
                      <a:pt x="83988" y="439324"/>
                    </a:cubicBezTo>
                    <a:cubicBezTo>
                      <a:pt x="74749" y="429990"/>
                      <a:pt x="74749" y="414941"/>
                      <a:pt x="83988" y="405607"/>
                    </a:cubicBezTo>
                    <a:cubicBezTo>
                      <a:pt x="204002" y="287687"/>
                      <a:pt x="386311" y="107283"/>
                      <a:pt x="402122" y="88233"/>
                    </a:cubicBezTo>
                    <a:cubicBezTo>
                      <a:pt x="405171" y="83471"/>
                      <a:pt x="409672" y="80089"/>
                      <a:pt x="414732" y="78399"/>
                    </a:cubicBezTo>
                    <a:close/>
                    <a:moveTo>
                      <a:pt x="337651" y="1103"/>
                    </a:moveTo>
                    <a:cubicBezTo>
                      <a:pt x="342711" y="-492"/>
                      <a:pt x="348307" y="-397"/>
                      <a:pt x="353546" y="1651"/>
                    </a:cubicBezTo>
                    <a:cubicBezTo>
                      <a:pt x="353639" y="1651"/>
                      <a:pt x="353639" y="1651"/>
                      <a:pt x="353734" y="1746"/>
                    </a:cubicBezTo>
                    <a:cubicBezTo>
                      <a:pt x="365831" y="6604"/>
                      <a:pt x="371738" y="20510"/>
                      <a:pt x="366785" y="32607"/>
                    </a:cubicBezTo>
                    <a:cubicBezTo>
                      <a:pt x="364403" y="38608"/>
                      <a:pt x="361450" y="46038"/>
                      <a:pt x="40649" y="361981"/>
                    </a:cubicBezTo>
                    <a:cubicBezTo>
                      <a:pt x="36172" y="366364"/>
                      <a:pt x="30170" y="368839"/>
                      <a:pt x="23885" y="368839"/>
                    </a:cubicBezTo>
                    <a:cubicBezTo>
                      <a:pt x="17504" y="368839"/>
                      <a:pt x="11406" y="366268"/>
                      <a:pt x="6930" y="361695"/>
                    </a:cubicBezTo>
                    <a:cubicBezTo>
                      <a:pt x="-2309" y="352361"/>
                      <a:pt x="-2309" y="337407"/>
                      <a:pt x="6930" y="328073"/>
                    </a:cubicBezTo>
                    <a:cubicBezTo>
                      <a:pt x="126850" y="210058"/>
                      <a:pt x="309158" y="29749"/>
                      <a:pt x="324971" y="10699"/>
                    </a:cubicBezTo>
                    <a:cubicBezTo>
                      <a:pt x="328066" y="5985"/>
                      <a:pt x="332590" y="2699"/>
                      <a:pt x="337651" y="1103"/>
                    </a:cubicBezTo>
                    <a:close/>
                  </a:path>
                </a:pathLst>
              </a:custGeom>
              <a:solidFill>
                <a:srgbClr val="3430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82" name="Google Shape;82;p2"/>
            <p:cNvSpPr/>
            <p:nvPr/>
          </p:nvSpPr>
          <p:spPr>
            <a:xfrm>
              <a:off x="5128970" y="1956662"/>
              <a:ext cx="1168621" cy="653224"/>
            </a:xfrm>
            <a:custGeom>
              <a:avLst/>
              <a:gdLst/>
              <a:ahLst/>
              <a:cxnLst/>
              <a:rect l="l" t="t" r="r" b="b"/>
              <a:pathLst>
                <a:path w="1168621" h="653224" extrusionOk="0">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grpSp>
        <p:nvGrpSpPr>
          <p:cNvPr id="83" name="Google Shape;83;p2"/>
          <p:cNvGrpSpPr/>
          <p:nvPr/>
        </p:nvGrpSpPr>
        <p:grpSpPr>
          <a:xfrm>
            <a:off x="2709423" y="3833263"/>
            <a:ext cx="1285471" cy="1184381"/>
            <a:chOff x="5128970" y="1425505"/>
            <a:chExt cx="1285471" cy="1184381"/>
          </a:xfrm>
        </p:grpSpPr>
        <p:sp>
          <p:nvSpPr>
            <p:cNvPr id="84" name="Google Shape;84;p2"/>
            <p:cNvSpPr/>
            <p:nvPr/>
          </p:nvSpPr>
          <p:spPr>
            <a:xfrm>
              <a:off x="5293180" y="1561279"/>
              <a:ext cx="1004410" cy="1048606"/>
            </a:xfrm>
            <a:custGeom>
              <a:avLst/>
              <a:gdLst/>
              <a:ahLst/>
              <a:cxnLst/>
              <a:rect l="l" t="t" r="r" b="b"/>
              <a:pathLst>
                <a:path w="1004410" h="1048606" extrusionOk="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343031"/>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nvGrpSpPr>
            <p:cNvPr id="85" name="Google Shape;85;p2"/>
            <p:cNvGrpSpPr/>
            <p:nvPr/>
          </p:nvGrpSpPr>
          <p:grpSpPr>
            <a:xfrm>
              <a:off x="5321520" y="1425505"/>
              <a:ext cx="1092921" cy="1092921"/>
              <a:chOff x="5321520" y="1425505"/>
              <a:chExt cx="1092921" cy="1092921"/>
            </a:xfrm>
          </p:grpSpPr>
          <p:sp>
            <p:nvSpPr>
              <p:cNvPr id="86" name="Google Shape;86;p2"/>
              <p:cNvSpPr/>
              <p:nvPr/>
            </p:nvSpPr>
            <p:spPr>
              <a:xfrm rot="-2700000">
                <a:off x="5541044" y="1526090"/>
                <a:ext cx="653873" cy="891750"/>
              </a:xfrm>
              <a:custGeom>
                <a:avLst/>
                <a:gdLst/>
                <a:ahLst/>
                <a:cxnLst/>
                <a:rect l="l" t="t" r="r" b="b"/>
                <a:pathLst>
                  <a:path w="653510" h="891254" extrusionOk="0">
                    <a:moveTo>
                      <a:pt x="2146" y="1834"/>
                    </a:moveTo>
                    <a:lnTo>
                      <a:pt x="655657" y="1834"/>
                    </a:lnTo>
                    <a:lnTo>
                      <a:pt x="655657" y="893088"/>
                    </a:lnTo>
                    <a:lnTo>
                      <a:pt x="2146" y="893088"/>
                    </a:lnTo>
                    <a:close/>
                  </a:path>
                </a:pathLst>
              </a:custGeom>
              <a:solidFill>
                <a:srgbClr val="EFECE5"/>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87" name="Google Shape;87;p2"/>
              <p:cNvSpPr/>
              <p:nvPr/>
            </p:nvSpPr>
            <p:spPr>
              <a:xfrm>
                <a:off x="5454416" y="1558032"/>
                <a:ext cx="831728" cy="831946"/>
              </a:xfrm>
              <a:custGeom>
                <a:avLst/>
                <a:gdLst/>
                <a:ahLst/>
                <a:cxnLst/>
                <a:rect l="l" t="t" r="r" b="b"/>
                <a:pathLst>
                  <a:path w="831728" h="831946" extrusionOk="0">
                    <a:moveTo>
                      <a:pt x="800208" y="463971"/>
                    </a:moveTo>
                    <a:cubicBezTo>
                      <a:pt x="805268" y="462280"/>
                      <a:pt x="810888" y="462280"/>
                      <a:pt x="816174" y="464280"/>
                    </a:cubicBezTo>
                    <a:cubicBezTo>
                      <a:pt x="816555" y="464375"/>
                      <a:pt x="816841" y="464566"/>
                      <a:pt x="817222" y="464661"/>
                    </a:cubicBezTo>
                    <a:cubicBezTo>
                      <a:pt x="829224" y="469710"/>
                      <a:pt x="834939" y="483616"/>
                      <a:pt x="829890" y="495713"/>
                    </a:cubicBezTo>
                    <a:cubicBezTo>
                      <a:pt x="827128" y="501237"/>
                      <a:pt x="824556" y="509144"/>
                      <a:pt x="503279" y="825087"/>
                    </a:cubicBezTo>
                    <a:cubicBezTo>
                      <a:pt x="498802" y="829469"/>
                      <a:pt x="492800" y="831946"/>
                      <a:pt x="486515" y="831946"/>
                    </a:cubicBezTo>
                    <a:cubicBezTo>
                      <a:pt x="480131" y="831946"/>
                      <a:pt x="474036" y="829374"/>
                      <a:pt x="469560" y="824802"/>
                    </a:cubicBezTo>
                    <a:cubicBezTo>
                      <a:pt x="460321" y="815467"/>
                      <a:pt x="460321" y="800513"/>
                      <a:pt x="469560" y="791179"/>
                    </a:cubicBezTo>
                    <a:cubicBezTo>
                      <a:pt x="589575" y="673164"/>
                      <a:pt x="771883" y="492855"/>
                      <a:pt x="787599" y="473805"/>
                    </a:cubicBezTo>
                    <a:cubicBezTo>
                      <a:pt x="790647" y="469043"/>
                      <a:pt x="795148" y="465661"/>
                      <a:pt x="800208" y="463971"/>
                    </a:cubicBezTo>
                    <a:close/>
                    <a:moveTo>
                      <a:pt x="723223" y="386664"/>
                    </a:moveTo>
                    <a:cubicBezTo>
                      <a:pt x="728283" y="385080"/>
                      <a:pt x="733879" y="385175"/>
                      <a:pt x="739117" y="387223"/>
                    </a:cubicBezTo>
                    <a:cubicBezTo>
                      <a:pt x="739117" y="387223"/>
                      <a:pt x="739117" y="387223"/>
                      <a:pt x="739213" y="387223"/>
                    </a:cubicBezTo>
                    <a:cubicBezTo>
                      <a:pt x="751310" y="392081"/>
                      <a:pt x="757215" y="405892"/>
                      <a:pt x="752357" y="418084"/>
                    </a:cubicBezTo>
                    <a:cubicBezTo>
                      <a:pt x="750071" y="424085"/>
                      <a:pt x="746928" y="431324"/>
                      <a:pt x="426126" y="747553"/>
                    </a:cubicBezTo>
                    <a:cubicBezTo>
                      <a:pt x="421649" y="751936"/>
                      <a:pt x="415743" y="754412"/>
                      <a:pt x="409457" y="754412"/>
                    </a:cubicBezTo>
                    <a:cubicBezTo>
                      <a:pt x="403076" y="754412"/>
                      <a:pt x="396979" y="751840"/>
                      <a:pt x="392502" y="747268"/>
                    </a:cubicBezTo>
                    <a:cubicBezTo>
                      <a:pt x="383168" y="737933"/>
                      <a:pt x="383168" y="722884"/>
                      <a:pt x="392502" y="713550"/>
                    </a:cubicBezTo>
                    <a:cubicBezTo>
                      <a:pt x="512423" y="595630"/>
                      <a:pt x="694730" y="415227"/>
                      <a:pt x="710542" y="396177"/>
                    </a:cubicBezTo>
                    <a:cubicBezTo>
                      <a:pt x="713638" y="391510"/>
                      <a:pt x="718163" y="388247"/>
                      <a:pt x="723223" y="386664"/>
                    </a:cubicBezTo>
                    <a:close/>
                    <a:moveTo>
                      <a:pt x="645999" y="309761"/>
                    </a:moveTo>
                    <a:cubicBezTo>
                      <a:pt x="651059" y="308070"/>
                      <a:pt x="656678" y="308070"/>
                      <a:pt x="661964" y="310070"/>
                    </a:cubicBezTo>
                    <a:cubicBezTo>
                      <a:pt x="662060" y="310070"/>
                      <a:pt x="662060" y="310070"/>
                      <a:pt x="662155" y="310166"/>
                    </a:cubicBezTo>
                    <a:cubicBezTo>
                      <a:pt x="674252" y="315024"/>
                      <a:pt x="680157" y="328930"/>
                      <a:pt x="675204" y="341027"/>
                    </a:cubicBezTo>
                    <a:cubicBezTo>
                      <a:pt x="672823" y="347028"/>
                      <a:pt x="669870" y="354457"/>
                      <a:pt x="349067" y="670878"/>
                    </a:cubicBezTo>
                    <a:cubicBezTo>
                      <a:pt x="344591" y="675259"/>
                      <a:pt x="338591" y="677735"/>
                      <a:pt x="332303" y="677735"/>
                    </a:cubicBezTo>
                    <a:cubicBezTo>
                      <a:pt x="325922" y="677735"/>
                      <a:pt x="319827" y="675163"/>
                      <a:pt x="315351" y="670592"/>
                    </a:cubicBezTo>
                    <a:cubicBezTo>
                      <a:pt x="306109" y="661257"/>
                      <a:pt x="306109" y="646302"/>
                      <a:pt x="315351" y="636968"/>
                    </a:cubicBezTo>
                    <a:cubicBezTo>
                      <a:pt x="435364" y="518953"/>
                      <a:pt x="617578" y="338645"/>
                      <a:pt x="633389" y="319595"/>
                    </a:cubicBezTo>
                    <a:cubicBezTo>
                      <a:pt x="636438" y="314833"/>
                      <a:pt x="640939" y="311451"/>
                      <a:pt x="645999" y="309761"/>
                    </a:cubicBezTo>
                    <a:close/>
                    <a:moveTo>
                      <a:pt x="569013" y="232406"/>
                    </a:moveTo>
                    <a:cubicBezTo>
                      <a:pt x="574073" y="230799"/>
                      <a:pt x="579668" y="230871"/>
                      <a:pt x="584906" y="232919"/>
                    </a:cubicBezTo>
                    <a:cubicBezTo>
                      <a:pt x="597098" y="237871"/>
                      <a:pt x="603005" y="251683"/>
                      <a:pt x="598147" y="263875"/>
                    </a:cubicBezTo>
                    <a:cubicBezTo>
                      <a:pt x="595766" y="269876"/>
                      <a:pt x="592717" y="277400"/>
                      <a:pt x="271916" y="593344"/>
                    </a:cubicBezTo>
                    <a:cubicBezTo>
                      <a:pt x="267439" y="597726"/>
                      <a:pt x="261533" y="600202"/>
                      <a:pt x="255247" y="600202"/>
                    </a:cubicBezTo>
                    <a:cubicBezTo>
                      <a:pt x="248864" y="600202"/>
                      <a:pt x="242769" y="597630"/>
                      <a:pt x="238292" y="593058"/>
                    </a:cubicBezTo>
                    <a:cubicBezTo>
                      <a:pt x="228958" y="583724"/>
                      <a:pt x="228958" y="568675"/>
                      <a:pt x="238292" y="559339"/>
                    </a:cubicBezTo>
                    <a:cubicBezTo>
                      <a:pt x="358213" y="441421"/>
                      <a:pt x="540520" y="261017"/>
                      <a:pt x="556331" y="241967"/>
                    </a:cubicBezTo>
                    <a:cubicBezTo>
                      <a:pt x="559428" y="237300"/>
                      <a:pt x="563953" y="234014"/>
                      <a:pt x="569013" y="232406"/>
                    </a:cubicBezTo>
                    <a:close/>
                    <a:moveTo>
                      <a:pt x="492265" y="155552"/>
                    </a:moveTo>
                    <a:cubicBezTo>
                      <a:pt x="497325" y="153861"/>
                      <a:pt x="502945" y="153861"/>
                      <a:pt x="508232" y="155861"/>
                    </a:cubicBezTo>
                    <a:cubicBezTo>
                      <a:pt x="508327" y="155861"/>
                      <a:pt x="508327" y="155861"/>
                      <a:pt x="508420" y="155956"/>
                    </a:cubicBezTo>
                    <a:cubicBezTo>
                      <a:pt x="520517" y="160814"/>
                      <a:pt x="526424" y="174721"/>
                      <a:pt x="521471" y="186817"/>
                    </a:cubicBezTo>
                    <a:cubicBezTo>
                      <a:pt x="518613" y="193199"/>
                      <a:pt x="515659" y="200248"/>
                      <a:pt x="195335" y="516668"/>
                    </a:cubicBezTo>
                    <a:cubicBezTo>
                      <a:pt x="190858" y="521050"/>
                      <a:pt x="184856" y="523527"/>
                      <a:pt x="178571" y="523527"/>
                    </a:cubicBezTo>
                    <a:cubicBezTo>
                      <a:pt x="172190" y="523527"/>
                      <a:pt x="166092" y="520955"/>
                      <a:pt x="161616" y="516383"/>
                    </a:cubicBezTo>
                    <a:cubicBezTo>
                      <a:pt x="152377" y="507048"/>
                      <a:pt x="152377" y="492094"/>
                      <a:pt x="161616" y="482760"/>
                    </a:cubicBezTo>
                    <a:cubicBezTo>
                      <a:pt x="281536" y="364745"/>
                      <a:pt x="463844" y="184436"/>
                      <a:pt x="479657" y="165386"/>
                    </a:cubicBezTo>
                    <a:cubicBezTo>
                      <a:pt x="482705" y="160624"/>
                      <a:pt x="487205" y="157242"/>
                      <a:pt x="492265" y="155552"/>
                    </a:cubicBezTo>
                    <a:close/>
                    <a:moveTo>
                      <a:pt x="414732" y="78399"/>
                    </a:moveTo>
                    <a:cubicBezTo>
                      <a:pt x="419792" y="76708"/>
                      <a:pt x="425412" y="76708"/>
                      <a:pt x="430697" y="78708"/>
                    </a:cubicBezTo>
                    <a:cubicBezTo>
                      <a:pt x="442889" y="83661"/>
                      <a:pt x="448796" y="97472"/>
                      <a:pt x="443938" y="109664"/>
                    </a:cubicBezTo>
                    <a:cubicBezTo>
                      <a:pt x="441557" y="115665"/>
                      <a:pt x="438508" y="123190"/>
                      <a:pt x="117707" y="439610"/>
                    </a:cubicBezTo>
                    <a:cubicBezTo>
                      <a:pt x="113228" y="443992"/>
                      <a:pt x="107324" y="446468"/>
                      <a:pt x="101038" y="446468"/>
                    </a:cubicBezTo>
                    <a:cubicBezTo>
                      <a:pt x="94655" y="446468"/>
                      <a:pt x="88464" y="443896"/>
                      <a:pt x="83988" y="439324"/>
                    </a:cubicBezTo>
                    <a:cubicBezTo>
                      <a:pt x="74749" y="429990"/>
                      <a:pt x="74749" y="414941"/>
                      <a:pt x="83988" y="405607"/>
                    </a:cubicBezTo>
                    <a:cubicBezTo>
                      <a:pt x="204002" y="287687"/>
                      <a:pt x="386311" y="107283"/>
                      <a:pt x="402122" y="88233"/>
                    </a:cubicBezTo>
                    <a:cubicBezTo>
                      <a:pt x="405171" y="83471"/>
                      <a:pt x="409672" y="80089"/>
                      <a:pt x="414732" y="78399"/>
                    </a:cubicBezTo>
                    <a:close/>
                    <a:moveTo>
                      <a:pt x="337651" y="1103"/>
                    </a:moveTo>
                    <a:cubicBezTo>
                      <a:pt x="342711" y="-492"/>
                      <a:pt x="348307" y="-397"/>
                      <a:pt x="353546" y="1651"/>
                    </a:cubicBezTo>
                    <a:cubicBezTo>
                      <a:pt x="353639" y="1651"/>
                      <a:pt x="353639" y="1651"/>
                      <a:pt x="353734" y="1746"/>
                    </a:cubicBezTo>
                    <a:cubicBezTo>
                      <a:pt x="365831" y="6604"/>
                      <a:pt x="371738" y="20510"/>
                      <a:pt x="366785" y="32607"/>
                    </a:cubicBezTo>
                    <a:cubicBezTo>
                      <a:pt x="364403" y="38608"/>
                      <a:pt x="361450" y="46038"/>
                      <a:pt x="40649" y="361981"/>
                    </a:cubicBezTo>
                    <a:cubicBezTo>
                      <a:pt x="36172" y="366364"/>
                      <a:pt x="30170" y="368839"/>
                      <a:pt x="23885" y="368839"/>
                    </a:cubicBezTo>
                    <a:cubicBezTo>
                      <a:pt x="17504" y="368839"/>
                      <a:pt x="11406" y="366268"/>
                      <a:pt x="6930" y="361695"/>
                    </a:cubicBezTo>
                    <a:cubicBezTo>
                      <a:pt x="-2309" y="352361"/>
                      <a:pt x="-2309" y="337407"/>
                      <a:pt x="6930" y="328073"/>
                    </a:cubicBezTo>
                    <a:cubicBezTo>
                      <a:pt x="126850" y="210058"/>
                      <a:pt x="309158" y="29749"/>
                      <a:pt x="324971" y="10699"/>
                    </a:cubicBezTo>
                    <a:cubicBezTo>
                      <a:pt x="328066" y="5985"/>
                      <a:pt x="332590" y="2699"/>
                      <a:pt x="337651" y="1103"/>
                    </a:cubicBezTo>
                    <a:close/>
                  </a:path>
                </a:pathLst>
              </a:custGeom>
              <a:solidFill>
                <a:srgbClr val="3430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88" name="Google Shape;88;p2"/>
            <p:cNvSpPr/>
            <p:nvPr/>
          </p:nvSpPr>
          <p:spPr>
            <a:xfrm>
              <a:off x="5128970" y="1956662"/>
              <a:ext cx="1168621" cy="653224"/>
            </a:xfrm>
            <a:custGeom>
              <a:avLst/>
              <a:gdLst/>
              <a:ahLst/>
              <a:cxnLst/>
              <a:rect l="l" t="t" r="r" b="b"/>
              <a:pathLst>
                <a:path w="1168621" h="653224" extrusionOk="0">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5"/>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grpSp>
        <p:nvGrpSpPr>
          <p:cNvPr id="89" name="Google Shape;89;p2"/>
          <p:cNvGrpSpPr/>
          <p:nvPr/>
        </p:nvGrpSpPr>
        <p:grpSpPr>
          <a:xfrm>
            <a:off x="4352829" y="3833263"/>
            <a:ext cx="1285471" cy="1184381"/>
            <a:chOff x="5128970" y="1425505"/>
            <a:chExt cx="1285471" cy="1184381"/>
          </a:xfrm>
        </p:grpSpPr>
        <p:sp>
          <p:nvSpPr>
            <p:cNvPr id="90" name="Google Shape;90;p2"/>
            <p:cNvSpPr/>
            <p:nvPr/>
          </p:nvSpPr>
          <p:spPr>
            <a:xfrm>
              <a:off x="5293180" y="1561279"/>
              <a:ext cx="1004410" cy="1048606"/>
            </a:xfrm>
            <a:custGeom>
              <a:avLst/>
              <a:gdLst/>
              <a:ahLst/>
              <a:cxnLst/>
              <a:rect l="l" t="t" r="r" b="b"/>
              <a:pathLst>
                <a:path w="1004410" h="1048606" extrusionOk="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343031"/>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nvGrpSpPr>
            <p:cNvPr id="91" name="Google Shape;91;p2"/>
            <p:cNvGrpSpPr/>
            <p:nvPr/>
          </p:nvGrpSpPr>
          <p:grpSpPr>
            <a:xfrm>
              <a:off x="5321520" y="1425505"/>
              <a:ext cx="1092921" cy="1092921"/>
              <a:chOff x="5321520" y="1425505"/>
              <a:chExt cx="1092921" cy="1092921"/>
            </a:xfrm>
          </p:grpSpPr>
          <p:sp>
            <p:nvSpPr>
              <p:cNvPr id="92" name="Google Shape;92;p2"/>
              <p:cNvSpPr/>
              <p:nvPr/>
            </p:nvSpPr>
            <p:spPr>
              <a:xfrm rot="-2700000">
                <a:off x="5541044" y="1526090"/>
                <a:ext cx="653873" cy="891750"/>
              </a:xfrm>
              <a:custGeom>
                <a:avLst/>
                <a:gdLst/>
                <a:ahLst/>
                <a:cxnLst/>
                <a:rect l="l" t="t" r="r" b="b"/>
                <a:pathLst>
                  <a:path w="653510" h="891254" extrusionOk="0">
                    <a:moveTo>
                      <a:pt x="2146" y="1834"/>
                    </a:moveTo>
                    <a:lnTo>
                      <a:pt x="655657" y="1834"/>
                    </a:lnTo>
                    <a:lnTo>
                      <a:pt x="655657" y="893088"/>
                    </a:lnTo>
                    <a:lnTo>
                      <a:pt x="2146" y="893088"/>
                    </a:lnTo>
                    <a:close/>
                  </a:path>
                </a:pathLst>
              </a:custGeom>
              <a:solidFill>
                <a:srgbClr val="EFECE5"/>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93" name="Google Shape;93;p2"/>
              <p:cNvSpPr/>
              <p:nvPr/>
            </p:nvSpPr>
            <p:spPr>
              <a:xfrm>
                <a:off x="5454416" y="1558032"/>
                <a:ext cx="831728" cy="831946"/>
              </a:xfrm>
              <a:custGeom>
                <a:avLst/>
                <a:gdLst/>
                <a:ahLst/>
                <a:cxnLst/>
                <a:rect l="l" t="t" r="r" b="b"/>
                <a:pathLst>
                  <a:path w="831728" h="831946" extrusionOk="0">
                    <a:moveTo>
                      <a:pt x="800208" y="463971"/>
                    </a:moveTo>
                    <a:cubicBezTo>
                      <a:pt x="805268" y="462280"/>
                      <a:pt x="810888" y="462280"/>
                      <a:pt x="816174" y="464280"/>
                    </a:cubicBezTo>
                    <a:cubicBezTo>
                      <a:pt x="816555" y="464375"/>
                      <a:pt x="816841" y="464566"/>
                      <a:pt x="817222" y="464661"/>
                    </a:cubicBezTo>
                    <a:cubicBezTo>
                      <a:pt x="829224" y="469710"/>
                      <a:pt x="834939" y="483616"/>
                      <a:pt x="829890" y="495713"/>
                    </a:cubicBezTo>
                    <a:cubicBezTo>
                      <a:pt x="827128" y="501237"/>
                      <a:pt x="824556" y="509144"/>
                      <a:pt x="503279" y="825087"/>
                    </a:cubicBezTo>
                    <a:cubicBezTo>
                      <a:pt x="498802" y="829469"/>
                      <a:pt x="492800" y="831946"/>
                      <a:pt x="486515" y="831946"/>
                    </a:cubicBezTo>
                    <a:cubicBezTo>
                      <a:pt x="480131" y="831946"/>
                      <a:pt x="474036" y="829374"/>
                      <a:pt x="469560" y="824802"/>
                    </a:cubicBezTo>
                    <a:cubicBezTo>
                      <a:pt x="460321" y="815467"/>
                      <a:pt x="460321" y="800513"/>
                      <a:pt x="469560" y="791179"/>
                    </a:cubicBezTo>
                    <a:cubicBezTo>
                      <a:pt x="589575" y="673164"/>
                      <a:pt x="771883" y="492855"/>
                      <a:pt x="787599" y="473805"/>
                    </a:cubicBezTo>
                    <a:cubicBezTo>
                      <a:pt x="790647" y="469043"/>
                      <a:pt x="795148" y="465661"/>
                      <a:pt x="800208" y="463971"/>
                    </a:cubicBezTo>
                    <a:close/>
                    <a:moveTo>
                      <a:pt x="723223" y="386664"/>
                    </a:moveTo>
                    <a:cubicBezTo>
                      <a:pt x="728283" y="385080"/>
                      <a:pt x="733879" y="385175"/>
                      <a:pt x="739117" y="387223"/>
                    </a:cubicBezTo>
                    <a:cubicBezTo>
                      <a:pt x="739117" y="387223"/>
                      <a:pt x="739117" y="387223"/>
                      <a:pt x="739213" y="387223"/>
                    </a:cubicBezTo>
                    <a:cubicBezTo>
                      <a:pt x="751310" y="392081"/>
                      <a:pt x="757215" y="405892"/>
                      <a:pt x="752357" y="418084"/>
                    </a:cubicBezTo>
                    <a:cubicBezTo>
                      <a:pt x="750071" y="424085"/>
                      <a:pt x="746928" y="431324"/>
                      <a:pt x="426126" y="747553"/>
                    </a:cubicBezTo>
                    <a:cubicBezTo>
                      <a:pt x="421649" y="751936"/>
                      <a:pt x="415743" y="754412"/>
                      <a:pt x="409457" y="754412"/>
                    </a:cubicBezTo>
                    <a:cubicBezTo>
                      <a:pt x="403076" y="754412"/>
                      <a:pt x="396979" y="751840"/>
                      <a:pt x="392502" y="747268"/>
                    </a:cubicBezTo>
                    <a:cubicBezTo>
                      <a:pt x="383168" y="737933"/>
                      <a:pt x="383168" y="722884"/>
                      <a:pt x="392502" y="713550"/>
                    </a:cubicBezTo>
                    <a:cubicBezTo>
                      <a:pt x="512423" y="595630"/>
                      <a:pt x="694730" y="415227"/>
                      <a:pt x="710542" y="396177"/>
                    </a:cubicBezTo>
                    <a:cubicBezTo>
                      <a:pt x="713638" y="391510"/>
                      <a:pt x="718163" y="388247"/>
                      <a:pt x="723223" y="386664"/>
                    </a:cubicBezTo>
                    <a:close/>
                    <a:moveTo>
                      <a:pt x="645999" y="309761"/>
                    </a:moveTo>
                    <a:cubicBezTo>
                      <a:pt x="651059" y="308070"/>
                      <a:pt x="656678" y="308070"/>
                      <a:pt x="661964" y="310070"/>
                    </a:cubicBezTo>
                    <a:cubicBezTo>
                      <a:pt x="662060" y="310070"/>
                      <a:pt x="662060" y="310070"/>
                      <a:pt x="662155" y="310166"/>
                    </a:cubicBezTo>
                    <a:cubicBezTo>
                      <a:pt x="674252" y="315024"/>
                      <a:pt x="680157" y="328930"/>
                      <a:pt x="675204" y="341027"/>
                    </a:cubicBezTo>
                    <a:cubicBezTo>
                      <a:pt x="672823" y="347028"/>
                      <a:pt x="669870" y="354457"/>
                      <a:pt x="349067" y="670878"/>
                    </a:cubicBezTo>
                    <a:cubicBezTo>
                      <a:pt x="344591" y="675259"/>
                      <a:pt x="338591" y="677735"/>
                      <a:pt x="332303" y="677735"/>
                    </a:cubicBezTo>
                    <a:cubicBezTo>
                      <a:pt x="325922" y="677735"/>
                      <a:pt x="319827" y="675163"/>
                      <a:pt x="315351" y="670592"/>
                    </a:cubicBezTo>
                    <a:cubicBezTo>
                      <a:pt x="306109" y="661257"/>
                      <a:pt x="306109" y="646302"/>
                      <a:pt x="315351" y="636968"/>
                    </a:cubicBezTo>
                    <a:cubicBezTo>
                      <a:pt x="435364" y="518953"/>
                      <a:pt x="617578" y="338645"/>
                      <a:pt x="633389" y="319595"/>
                    </a:cubicBezTo>
                    <a:cubicBezTo>
                      <a:pt x="636438" y="314833"/>
                      <a:pt x="640939" y="311451"/>
                      <a:pt x="645999" y="309761"/>
                    </a:cubicBezTo>
                    <a:close/>
                    <a:moveTo>
                      <a:pt x="569013" y="232406"/>
                    </a:moveTo>
                    <a:cubicBezTo>
                      <a:pt x="574073" y="230799"/>
                      <a:pt x="579668" y="230871"/>
                      <a:pt x="584906" y="232919"/>
                    </a:cubicBezTo>
                    <a:cubicBezTo>
                      <a:pt x="597098" y="237871"/>
                      <a:pt x="603005" y="251683"/>
                      <a:pt x="598147" y="263875"/>
                    </a:cubicBezTo>
                    <a:cubicBezTo>
                      <a:pt x="595766" y="269876"/>
                      <a:pt x="592717" y="277400"/>
                      <a:pt x="271916" y="593344"/>
                    </a:cubicBezTo>
                    <a:cubicBezTo>
                      <a:pt x="267439" y="597726"/>
                      <a:pt x="261533" y="600202"/>
                      <a:pt x="255247" y="600202"/>
                    </a:cubicBezTo>
                    <a:cubicBezTo>
                      <a:pt x="248864" y="600202"/>
                      <a:pt x="242769" y="597630"/>
                      <a:pt x="238292" y="593058"/>
                    </a:cubicBezTo>
                    <a:cubicBezTo>
                      <a:pt x="228958" y="583724"/>
                      <a:pt x="228958" y="568675"/>
                      <a:pt x="238292" y="559339"/>
                    </a:cubicBezTo>
                    <a:cubicBezTo>
                      <a:pt x="358213" y="441421"/>
                      <a:pt x="540520" y="261017"/>
                      <a:pt x="556331" y="241967"/>
                    </a:cubicBezTo>
                    <a:cubicBezTo>
                      <a:pt x="559428" y="237300"/>
                      <a:pt x="563953" y="234014"/>
                      <a:pt x="569013" y="232406"/>
                    </a:cubicBezTo>
                    <a:close/>
                    <a:moveTo>
                      <a:pt x="492265" y="155552"/>
                    </a:moveTo>
                    <a:cubicBezTo>
                      <a:pt x="497325" y="153861"/>
                      <a:pt x="502945" y="153861"/>
                      <a:pt x="508232" y="155861"/>
                    </a:cubicBezTo>
                    <a:cubicBezTo>
                      <a:pt x="508327" y="155861"/>
                      <a:pt x="508327" y="155861"/>
                      <a:pt x="508420" y="155956"/>
                    </a:cubicBezTo>
                    <a:cubicBezTo>
                      <a:pt x="520517" y="160814"/>
                      <a:pt x="526424" y="174721"/>
                      <a:pt x="521471" y="186817"/>
                    </a:cubicBezTo>
                    <a:cubicBezTo>
                      <a:pt x="518613" y="193199"/>
                      <a:pt x="515659" y="200248"/>
                      <a:pt x="195335" y="516668"/>
                    </a:cubicBezTo>
                    <a:cubicBezTo>
                      <a:pt x="190858" y="521050"/>
                      <a:pt x="184856" y="523527"/>
                      <a:pt x="178571" y="523527"/>
                    </a:cubicBezTo>
                    <a:cubicBezTo>
                      <a:pt x="172190" y="523527"/>
                      <a:pt x="166092" y="520955"/>
                      <a:pt x="161616" y="516383"/>
                    </a:cubicBezTo>
                    <a:cubicBezTo>
                      <a:pt x="152377" y="507048"/>
                      <a:pt x="152377" y="492094"/>
                      <a:pt x="161616" y="482760"/>
                    </a:cubicBezTo>
                    <a:cubicBezTo>
                      <a:pt x="281536" y="364745"/>
                      <a:pt x="463844" y="184436"/>
                      <a:pt x="479657" y="165386"/>
                    </a:cubicBezTo>
                    <a:cubicBezTo>
                      <a:pt x="482705" y="160624"/>
                      <a:pt x="487205" y="157242"/>
                      <a:pt x="492265" y="155552"/>
                    </a:cubicBezTo>
                    <a:close/>
                    <a:moveTo>
                      <a:pt x="414732" y="78399"/>
                    </a:moveTo>
                    <a:cubicBezTo>
                      <a:pt x="419792" y="76708"/>
                      <a:pt x="425412" y="76708"/>
                      <a:pt x="430697" y="78708"/>
                    </a:cubicBezTo>
                    <a:cubicBezTo>
                      <a:pt x="442889" y="83661"/>
                      <a:pt x="448796" y="97472"/>
                      <a:pt x="443938" y="109664"/>
                    </a:cubicBezTo>
                    <a:cubicBezTo>
                      <a:pt x="441557" y="115665"/>
                      <a:pt x="438508" y="123190"/>
                      <a:pt x="117707" y="439610"/>
                    </a:cubicBezTo>
                    <a:cubicBezTo>
                      <a:pt x="113228" y="443992"/>
                      <a:pt x="107324" y="446468"/>
                      <a:pt x="101038" y="446468"/>
                    </a:cubicBezTo>
                    <a:cubicBezTo>
                      <a:pt x="94655" y="446468"/>
                      <a:pt x="88464" y="443896"/>
                      <a:pt x="83988" y="439324"/>
                    </a:cubicBezTo>
                    <a:cubicBezTo>
                      <a:pt x="74749" y="429990"/>
                      <a:pt x="74749" y="414941"/>
                      <a:pt x="83988" y="405607"/>
                    </a:cubicBezTo>
                    <a:cubicBezTo>
                      <a:pt x="204002" y="287687"/>
                      <a:pt x="386311" y="107283"/>
                      <a:pt x="402122" y="88233"/>
                    </a:cubicBezTo>
                    <a:cubicBezTo>
                      <a:pt x="405171" y="83471"/>
                      <a:pt x="409672" y="80089"/>
                      <a:pt x="414732" y="78399"/>
                    </a:cubicBezTo>
                    <a:close/>
                    <a:moveTo>
                      <a:pt x="337651" y="1103"/>
                    </a:moveTo>
                    <a:cubicBezTo>
                      <a:pt x="342711" y="-492"/>
                      <a:pt x="348307" y="-397"/>
                      <a:pt x="353546" y="1651"/>
                    </a:cubicBezTo>
                    <a:cubicBezTo>
                      <a:pt x="353639" y="1651"/>
                      <a:pt x="353639" y="1651"/>
                      <a:pt x="353734" y="1746"/>
                    </a:cubicBezTo>
                    <a:cubicBezTo>
                      <a:pt x="365831" y="6604"/>
                      <a:pt x="371738" y="20510"/>
                      <a:pt x="366785" y="32607"/>
                    </a:cubicBezTo>
                    <a:cubicBezTo>
                      <a:pt x="364403" y="38608"/>
                      <a:pt x="361450" y="46038"/>
                      <a:pt x="40649" y="361981"/>
                    </a:cubicBezTo>
                    <a:cubicBezTo>
                      <a:pt x="36172" y="366364"/>
                      <a:pt x="30170" y="368839"/>
                      <a:pt x="23885" y="368839"/>
                    </a:cubicBezTo>
                    <a:cubicBezTo>
                      <a:pt x="17504" y="368839"/>
                      <a:pt x="11406" y="366268"/>
                      <a:pt x="6930" y="361695"/>
                    </a:cubicBezTo>
                    <a:cubicBezTo>
                      <a:pt x="-2309" y="352361"/>
                      <a:pt x="-2309" y="337407"/>
                      <a:pt x="6930" y="328073"/>
                    </a:cubicBezTo>
                    <a:cubicBezTo>
                      <a:pt x="126850" y="210058"/>
                      <a:pt x="309158" y="29749"/>
                      <a:pt x="324971" y="10699"/>
                    </a:cubicBezTo>
                    <a:cubicBezTo>
                      <a:pt x="328066" y="5985"/>
                      <a:pt x="332590" y="2699"/>
                      <a:pt x="337651" y="1103"/>
                    </a:cubicBezTo>
                    <a:close/>
                  </a:path>
                </a:pathLst>
              </a:custGeom>
              <a:solidFill>
                <a:srgbClr val="3430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94" name="Google Shape;94;p2"/>
            <p:cNvSpPr/>
            <p:nvPr/>
          </p:nvSpPr>
          <p:spPr>
            <a:xfrm>
              <a:off x="5128970" y="1956662"/>
              <a:ext cx="1168621" cy="653224"/>
            </a:xfrm>
            <a:custGeom>
              <a:avLst/>
              <a:gdLst/>
              <a:ahLst/>
              <a:cxnLst/>
              <a:rect l="l" t="t" r="r" b="b"/>
              <a:pathLst>
                <a:path w="1168621" h="653224" extrusionOk="0">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6"/>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grpSp>
        <p:nvGrpSpPr>
          <p:cNvPr id="95" name="Google Shape;95;p2"/>
          <p:cNvGrpSpPr/>
          <p:nvPr/>
        </p:nvGrpSpPr>
        <p:grpSpPr>
          <a:xfrm>
            <a:off x="4352829" y="2033536"/>
            <a:ext cx="1285471" cy="1184381"/>
            <a:chOff x="5128970" y="1425505"/>
            <a:chExt cx="1285471" cy="1184381"/>
          </a:xfrm>
        </p:grpSpPr>
        <p:sp>
          <p:nvSpPr>
            <p:cNvPr id="96" name="Google Shape;96;p2"/>
            <p:cNvSpPr/>
            <p:nvPr/>
          </p:nvSpPr>
          <p:spPr>
            <a:xfrm>
              <a:off x="5293180" y="1561279"/>
              <a:ext cx="1004410" cy="1048606"/>
            </a:xfrm>
            <a:custGeom>
              <a:avLst/>
              <a:gdLst/>
              <a:ahLst/>
              <a:cxnLst/>
              <a:rect l="l" t="t" r="r" b="b"/>
              <a:pathLst>
                <a:path w="1004410" h="1048606" extrusionOk="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343031"/>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nvGrpSpPr>
            <p:cNvPr id="97" name="Google Shape;97;p2"/>
            <p:cNvGrpSpPr/>
            <p:nvPr/>
          </p:nvGrpSpPr>
          <p:grpSpPr>
            <a:xfrm>
              <a:off x="5321520" y="1425505"/>
              <a:ext cx="1092921" cy="1092921"/>
              <a:chOff x="5321520" y="1425505"/>
              <a:chExt cx="1092921" cy="1092921"/>
            </a:xfrm>
          </p:grpSpPr>
          <p:sp>
            <p:nvSpPr>
              <p:cNvPr id="98" name="Google Shape;98;p2"/>
              <p:cNvSpPr/>
              <p:nvPr/>
            </p:nvSpPr>
            <p:spPr>
              <a:xfrm rot="-2700000">
                <a:off x="5541044" y="1526090"/>
                <a:ext cx="653873" cy="891750"/>
              </a:xfrm>
              <a:custGeom>
                <a:avLst/>
                <a:gdLst/>
                <a:ahLst/>
                <a:cxnLst/>
                <a:rect l="l" t="t" r="r" b="b"/>
                <a:pathLst>
                  <a:path w="653510" h="891254" extrusionOk="0">
                    <a:moveTo>
                      <a:pt x="2146" y="1834"/>
                    </a:moveTo>
                    <a:lnTo>
                      <a:pt x="655657" y="1834"/>
                    </a:lnTo>
                    <a:lnTo>
                      <a:pt x="655657" y="893088"/>
                    </a:lnTo>
                    <a:lnTo>
                      <a:pt x="2146" y="893088"/>
                    </a:lnTo>
                    <a:close/>
                  </a:path>
                </a:pathLst>
              </a:custGeom>
              <a:solidFill>
                <a:srgbClr val="EFECE5"/>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99" name="Google Shape;99;p2"/>
              <p:cNvSpPr/>
              <p:nvPr/>
            </p:nvSpPr>
            <p:spPr>
              <a:xfrm>
                <a:off x="5454416" y="1558032"/>
                <a:ext cx="831728" cy="831946"/>
              </a:xfrm>
              <a:custGeom>
                <a:avLst/>
                <a:gdLst/>
                <a:ahLst/>
                <a:cxnLst/>
                <a:rect l="l" t="t" r="r" b="b"/>
                <a:pathLst>
                  <a:path w="831728" h="831946" extrusionOk="0">
                    <a:moveTo>
                      <a:pt x="800208" y="463971"/>
                    </a:moveTo>
                    <a:cubicBezTo>
                      <a:pt x="805268" y="462280"/>
                      <a:pt x="810888" y="462280"/>
                      <a:pt x="816174" y="464280"/>
                    </a:cubicBezTo>
                    <a:cubicBezTo>
                      <a:pt x="816555" y="464375"/>
                      <a:pt x="816841" y="464566"/>
                      <a:pt x="817222" y="464661"/>
                    </a:cubicBezTo>
                    <a:cubicBezTo>
                      <a:pt x="829224" y="469710"/>
                      <a:pt x="834939" y="483616"/>
                      <a:pt x="829890" y="495713"/>
                    </a:cubicBezTo>
                    <a:cubicBezTo>
                      <a:pt x="827128" y="501237"/>
                      <a:pt x="824556" y="509144"/>
                      <a:pt x="503279" y="825087"/>
                    </a:cubicBezTo>
                    <a:cubicBezTo>
                      <a:pt x="498802" y="829469"/>
                      <a:pt x="492800" y="831946"/>
                      <a:pt x="486515" y="831946"/>
                    </a:cubicBezTo>
                    <a:cubicBezTo>
                      <a:pt x="480131" y="831946"/>
                      <a:pt x="474036" y="829374"/>
                      <a:pt x="469560" y="824802"/>
                    </a:cubicBezTo>
                    <a:cubicBezTo>
                      <a:pt x="460321" y="815467"/>
                      <a:pt x="460321" y="800513"/>
                      <a:pt x="469560" y="791179"/>
                    </a:cubicBezTo>
                    <a:cubicBezTo>
                      <a:pt x="589575" y="673164"/>
                      <a:pt x="771883" y="492855"/>
                      <a:pt x="787599" y="473805"/>
                    </a:cubicBezTo>
                    <a:cubicBezTo>
                      <a:pt x="790647" y="469043"/>
                      <a:pt x="795148" y="465661"/>
                      <a:pt x="800208" y="463971"/>
                    </a:cubicBezTo>
                    <a:close/>
                    <a:moveTo>
                      <a:pt x="723223" y="386664"/>
                    </a:moveTo>
                    <a:cubicBezTo>
                      <a:pt x="728283" y="385080"/>
                      <a:pt x="733879" y="385175"/>
                      <a:pt x="739117" y="387223"/>
                    </a:cubicBezTo>
                    <a:cubicBezTo>
                      <a:pt x="739117" y="387223"/>
                      <a:pt x="739117" y="387223"/>
                      <a:pt x="739213" y="387223"/>
                    </a:cubicBezTo>
                    <a:cubicBezTo>
                      <a:pt x="751310" y="392081"/>
                      <a:pt x="757215" y="405892"/>
                      <a:pt x="752357" y="418084"/>
                    </a:cubicBezTo>
                    <a:cubicBezTo>
                      <a:pt x="750071" y="424085"/>
                      <a:pt x="746928" y="431324"/>
                      <a:pt x="426126" y="747553"/>
                    </a:cubicBezTo>
                    <a:cubicBezTo>
                      <a:pt x="421649" y="751936"/>
                      <a:pt x="415743" y="754412"/>
                      <a:pt x="409457" y="754412"/>
                    </a:cubicBezTo>
                    <a:cubicBezTo>
                      <a:pt x="403076" y="754412"/>
                      <a:pt x="396979" y="751840"/>
                      <a:pt x="392502" y="747268"/>
                    </a:cubicBezTo>
                    <a:cubicBezTo>
                      <a:pt x="383168" y="737933"/>
                      <a:pt x="383168" y="722884"/>
                      <a:pt x="392502" y="713550"/>
                    </a:cubicBezTo>
                    <a:cubicBezTo>
                      <a:pt x="512423" y="595630"/>
                      <a:pt x="694730" y="415227"/>
                      <a:pt x="710542" y="396177"/>
                    </a:cubicBezTo>
                    <a:cubicBezTo>
                      <a:pt x="713638" y="391510"/>
                      <a:pt x="718163" y="388247"/>
                      <a:pt x="723223" y="386664"/>
                    </a:cubicBezTo>
                    <a:close/>
                    <a:moveTo>
                      <a:pt x="645999" y="309761"/>
                    </a:moveTo>
                    <a:cubicBezTo>
                      <a:pt x="651059" y="308070"/>
                      <a:pt x="656678" y="308070"/>
                      <a:pt x="661964" y="310070"/>
                    </a:cubicBezTo>
                    <a:cubicBezTo>
                      <a:pt x="662060" y="310070"/>
                      <a:pt x="662060" y="310070"/>
                      <a:pt x="662155" y="310166"/>
                    </a:cubicBezTo>
                    <a:cubicBezTo>
                      <a:pt x="674252" y="315024"/>
                      <a:pt x="680157" y="328930"/>
                      <a:pt x="675204" y="341027"/>
                    </a:cubicBezTo>
                    <a:cubicBezTo>
                      <a:pt x="672823" y="347028"/>
                      <a:pt x="669870" y="354457"/>
                      <a:pt x="349067" y="670878"/>
                    </a:cubicBezTo>
                    <a:cubicBezTo>
                      <a:pt x="344591" y="675259"/>
                      <a:pt x="338591" y="677735"/>
                      <a:pt x="332303" y="677735"/>
                    </a:cubicBezTo>
                    <a:cubicBezTo>
                      <a:pt x="325922" y="677735"/>
                      <a:pt x="319827" y="675163"/>
                      <a:pt x="315351" y="670592"/>
                    </a:cubicBezTo>
                    <a:cubicBezTo>
                      <a:pt x="306109" y="661257"/>
                      <a:pt x="306109" y="646302"/>
                      <a:pt x="315351" y="636968"/>
                    </a:cubicBezTo>
                    <a:cubicBezTo>
                      <a:pt x="435364" y="518953"/>
                      <a:pt x="617578" y="338645"/>
                      <a:pt x="633389" y="319595"/>
                    </a:cubicBezTo>
                    <a:cubicBezTo>
                      <a:pt x="636438" y="314833"/>
                      <a:pt x="640939" y="311451"/>
                      <a:pt x="645999" y="309761"/>
                    </a:cubicBezTo>
                    <a:close/>
                    <a:moveTo>
                      <a:pt x="569013" y="232406"/>
                    </a:moveTo>
                    <a:cubicBezTo>
                      <a:pt x="574073" y="230799"/>
                      <a:pt x="579668" y="230871"/>
                      <a:pt x="584906" y="232919"/>
                    </a:cubicBezTo>
                    <a:cubicBezTo>
                      <a:pt x="597098" y="237871"/>
                      <a:pt x="603005" y="251683"/>
                      <a:pt x="598147" y="263875"/>
                    </a:cubicBezTo>
                    <a:cubicBezTo>
                      <a:pt x="595766" y="269876"/>
                      <a:pt x="592717" y="277400"/>
                      <a:pt x="271916" y="593344"/>
                    </a:cubicBezTo>
                    <a:cubicBezTo>
                      <a:pt x="267439" y="597726"/>
                      <a:pt x="261533" y="600202"/>
                      <a:pt x="255247" y="600202"/>
                    </a:cubicBezTo>
                    <a:cubicBezTo>
                      <a:pt x="248864" y="600202"/>
                      <a:pt x="242769" y="597630"/>
                      <a:pt x="238292" y="593058"/>
                    </a:cubicBezTo>
                    <a:cubicBezTo>
                      <a:pt x="228958" y="583724"/>
                      <a:pt x="228958" y="568675"/>
                      <a:pt x="238292" y="559339"/>
                    </a:cubicBezTo>
                    <a:cubicBezTo>
                      <a:pt x="358213" y="441421"/>
                      <a:pt x="540520" y="261017"/>
                      <a:pt x="556331" y="241967"/>
                    </a:cubicBezTo>
                    <a:cubicBezTo>
                      <a:pt x="559428" y="237300"/>
                      <a:pt x="563953" y="234014"/>
                      <a:pt x="569013" y="232406"/>
                    </a:cubicBezTo>
                    <a:close/>
                    <a:moveTo>
                      <a:pt x="492265" y="155552"/>
                    </a:moveTo>
                    <a:cubicBezTo>
                      <a:pt x="497325" y="153861"/>
                      <a:pt x="502945" y="153861"/>
                      <a:pt x="508232" y="155861"/>
                    </a:cubicBezTo>
                    <a:cubicBezTo>
                      <a:pt x="508327" y="155861"/>
                      <a:pt x="508327" y="155861"/>
                      <a:pt x="508420" y="155956"/>
                    </a:cubicBezTo>
                    <a:cubicBezTo>
                      <a:pt x="520517" y="160814"/>
                      <a:pt x="526424" y="174721"/>
                      <a:pt x="521471" y="186817"/>
                    </a:cubicBezTo>
                    <a:cubicBezTo>
                      <a:pt x="518613" y="193199"/>
                      <a:pt x="515659" y="200248"/>
                      <a:pt x="195335" y="516668"/>
                    </a:cubicBezTo>
                    <a:cubicBezTo>
                      <a:pt x="190858" y="521050"/>
                      <a:pt x="184856" y="523527"/>
                      <a:pt x="178571" y="523527"/>
                    </a:cubicBezTo>
                    <a:cubicBezTo>
                      <a:pt x="172190" y="523527"/>
                      <a:pt x="166092" y="520955"/>
                      <a:pt x="161616" y="516383"/>
                    </a:cubicBezTo>
                    <a:cubicBezTo>
                      <a:pt x="152377" y="507048"/>
                      <a:pt x="152377" y="492094"/>
                      <a:pt x="161616" y="482760"/>
                    </a:cubicBezTo>
                    <a:cubicBezTo>
                      <a:pt x="281536" y="364745"/>
                      <a:pt x="463844" y="184436"/>
                      <a:pt x="479657" y="165386"/>
                    </a:cubicBezTo>
                    <a:cubicBezTo>
                      <a:pt x="482705" y="160624"/>
                      <a:pt x="487205" y="157242"/>
                      <a:pt x="492265" y="155552"/>
                    </a:cubicBezTo>
                    <a:close/>
                    <a:moveTo>
                      <a:pt x="414732" y="78399"/>
                    </a:moveTo>
                    <a:cubicBezTo>
                      <a:pt x="419792" y="76708"/>
                      <a:pt x="425412" y="76708"/>
                      <a:pt x="430697" y="78708"/>
                    </a:cubicBezTo>
                    <a:cubicBezTo>
                      <a:pt x="442889" y="83661"/>
                      <a:pt x="448796" y="97472"/>
                      <a:pt x="443938" y="109664"/>
                    </a:cubicBezTo>
                    <a:cubicBezTo>
                      <a:pt x="441557" y="115665"/>
                      <a:pt x="438508" y="123190"/>
                      <a:pt x="117707" y="439610"/>
                    </a:cubicBezTo>
                    <a:cubicBezTo>
                      <a:pt x="113228" y="443992"/>
                      <a:pt x="107324" y="446468"/>
                      <a:pt x="101038" y="446468"/>
                    </a:cubicBezTo>
                    <a:cubicBezTo>
                      <a:pt x="94655" y="446468"/>
                      <a:pt x="88464" y="443896"/>
                      <a:pt x="83988" y="439324"/>
                    </a:cubicBezTo>
                    <a:cubicBezTo>
                      <a:pt x="74749" y="429990"/>
                      <a:pt x="74749" y="414941"/>
                      <a:pt x="83988" y="405607"/>
                    </a:cubicBezTo>
                    <a:cubicBezTo>
                      <a:pt x="204002" y="287687"/>
                      <a:pt x="386311" y="107283"/>
                      <a:pt x="402122" y="88233"/>
                    </a:cubicBezTo>
                    <a:cubicBezTo>
                      <a:pt x="405171" y="83471"/>
                      <a:pt x="409672" y="80089"/>
                      <a:pt x="414732" y="78399"/>
                    </a:cubicBezTo>
                    <a:close/>
                    <a:moveTo>
                      <a:pt x="337651" y="1103"/>
                    </a:moveTo>
                    <a:cubicBezTo>
                      <a:pt x="342711" y="-492"/>
                      <a:pt x="348307" y="-397"/>
                      <a:pt x="353546" y="1651"/>
                    </a:cubicBezTo>
                    <a:cubicBezTo>
                      <a:pt x="353639" y="1651"/>
                      <a:pt x="353639" y="1651"/>
                      <a:pt x="353734" y="1746"/>
                    </a:cubicBezTo>
                    <a:cubicBezTo>
                      <a:pt x="365831" y="6604"/>
                      <a:pt x="371738" y="20510"/>
                      <a:pt x="366785" y="32607"/>
                    </a:cubicBezTo>
                    <a:cubicBezTo>
                      <a:pt x="364403" y="38608"/>
                      <a:pt x="361450" y="46038"/>
                      <a:pt x="40649" y="361981"/>
                    </a:cubicBezTo>
                    <a:cubicBezTo>
                      <a:pt x="36172" y="366364"/>
                      <a:pt x="30170" y="368839"/>
                      <a:pt x="23885" y="368839"/>
                    </a:cubicBezTo>
                    <a:cubicBezTo>
                      <a:pt x="17504" y="368839"/>
                      <a:pt x="11406" y="366268"/>
                      <a:pt x="6930" y="361695"/>
                    </a:cubicBezTo>
                    <a:cubicBezTo>
                      <a:pt x="-2309" y="352361"/>
                      <a:pt x="-2309" y="337407"/>
                      <a:pt x="6930" y="328073"/>
                    </a:cubicBezTo>
                    <a:cubicBezTo>
                      <a:pt x="126850" y="210058"/>
                      <a:pt x="309158" y="29749"/>
                      <a:pt x="324971" y="10699"/>
                    </a:cubicBezTo>
                    <a:cubicBezTo>
                      <a:pt x="328066" y="5985"/>
                      <a:pt x="332590" y="2699"/>
                      <a:pt x="337651" y="1103"/>
                    </a:cubicBezTo>
                    <a:close/>
                  </a:path>
                </a:pathLst>
              </a:custGeom>
              <a:solidFill>
                <a:srgbClr val="3430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100" name="Google Shape;100;p2"/>
            <p:cNvSpPr/>
            <p:nvPr/>
          </p:nvSpPr>
          <p:spPr>
            <a:xfrm>
              <a:off x="5128970" y="1956662"/>
              <a:ext cx="1168621" cy="653224"/>
            </a:xfrm>
            <a:custGeom>
              <a:avLst/>
              <a:gdLst/>
              <a:ahLst/>
              <a:cxnLst/>
              <a:rect l="l" t="t" r="r" b="b"/>
              <a:pathLst>
                <a:path w="1168621" h="653224" extrusionOk="0">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3"/>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grpSp>
        <p:nvGrpSpPr>
          <p:cNvPr id="101" name="Google Shape;101;p2"/>
          <p:cNvGrpSpPr/>
          <p:nvPr/>
        </p:nvGrpSpPr>
        <p:grpSpPr>
          <a:xfrm>
            <a:off x="1066016" y="3833263"/>
            <a:ext cx="1285471" cy="1184381"/>
            <a:chOff x="5128970" y="1425505"/>
            <a:chExt cx="1285471" cy="1184381"/>
          </a:xfrm>
        </p:grpSpPr>
        <p:sp>
          <p:nvSpPr>
            <p:cNvPr id="102" name="Google Shape;102;p2"/>
            <p:cNvSpPr/>
            <p:nvPr/>
          </p:nvSpPr>
          <p:spPr>
            <a:xfrm>
              <a:off x="5293180" y="1561279"/>
              <a:ext cx="1004410" cy="1048606"/>
            </a:xfrm>
            <a:custGeom>
              <a:avLst/>
              <a:gdLst/>
              <a:ahLst/>
              <a:cxnLst/>
              <a:rect l="l" t="t" r="r" b="b"/>
              <a:pathLst>
                <a:path w="1004410" h="1048606" extrusionOk="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343031"/>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nvGrpSpPr>
            <p:cNvPr id="103" name="Google Shape;103;p2"/>
            <p:cNvGrpSpPr/>
            <p:nvPr/>
          </p:nvGrpSpPr>
          <p:grpSpPr>
            <a:xfrm>
              <a:off x="5321520" y="1425505"/>
              <a:ext cx="1092921" cy="1092921"/>
              <a:chOff x="5321520" y="1425505"/>
              <a:chExt cx="1092921" cy="1092921"/>
            </a:xfrm>
          </p:grpSpPr>
          <p:sp>
            <p:nvSpPr>
              <p:cNvPr id="104" name="Google Shape;104;p2"/>
              <p:cNvSpPr/>
              <p:nvPr/>
            </p:nvSpPr>
            <p:spPr>
              <a:xfrm rot="-2700000">
                <a:off x="5541044" y="1526090"/>
                <a:ext cx="653873" cy="891750"/>
              </a:xfrm>
              <a:custGeom>
                <a:avLst/>
                <a:gdLst/>
                <a:ahLst/>
                <a:cxnLst/>
                <a:rect l="l" t="t" r="r" b="b"/>
                <a:pathLst>
                  <a:path w="653510" h="891254" extrusionOk="0">
                    <a:moveTo>
                      <a:pt x="2146" y="1834"/>
                    </a:moveTo>
                    <a:lnTo>
                      <a:pt x="655657" y="1834"/>
                    </a:lnTo>
                    <a:lnTo>
                      <a:pt x="655657" y="893088"/>
                    </a:lnTo>
                    <a:lnTo>
                      <a:pt x="2146" y="893088"/>
                    </a:lnTo>
                    <a:close/>
                  </a:path>
                </a:pathLst>
              </a:custGeom>
              <a:solidFill>
                <a:srgbClr val="EFECE5"/>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105" name="Google Shape;105;p2"/>
              <p:cNvSpPr/>
              <p:nvPr/>
            </p:nvSpPr>
            <p:spPr>
              <a:xfrm>
                <a:off x="5454416" y="1558032"/>
                <a:ext cx="831728" cy="831946"/>
              </a:xfrm>
              <a:custGeom>
                <a:avLst/>
                <a:gdLst/>
                <a:ahLst/>
                <a:cxnLst/>
                <a:rect l="l" t="t" r="r" b="b"/>
                <a:pathLst>
                  <a:path w="831728" h="831946" extrusionOk="0">
                    <a:moveTo>
                      <a:pt x="800208" y="463971"/>
                    </a:moveTo>
                    <a:cubicBezTo>
                      <a:pt x="805268" y="462280"/>
                      <a:pt x="810888" y="462280"/>
                      <a:pt x="816174" y="464280"/>
                    </a:cubicBezTo>
                    <a:cubicBezTo>
                      <a:pt x="816555" y="464375"/>
                      <a:pt x="816841" y="464566"/>
                      <a:pt x="817222" y="464661"/>
                    </a:cubicBezTo>
                    <a:cubicBezTo>
                      <a:pt x="829224" y="469710"/>
                      <a:pt x="834939" y="483616"/>
                      <a:pt x="829890" y="495713"/>
                    </a:cubicBezTo>
                    <a:cubicBezTo>
                      <a:pt x="827128" y="501237"/>
                      <a:pt x="824556" y="509144"/>
                      <a:pt x="503279" y="825087"/>
                    </a:cubicBezTo>
                    <a:cubicBezTo>
                      <a:pt x="498802" y="829469"/>
                      <a:pt x="492800" y="831946"/>
                      <a:pt x="486515" y="831946"/>
                    </a:cubicBezTo>
                    <a:cubicBezTo>
                      <a:pt x="480131" y="831946"/>
                      <a:pt x="474036" y="829374"/>
                      <a:pt x="469560" y="824802"/>
                    </a:cubicBezTo>
                    <a:cubicBezTo>
                      <a:pt x="460321" y="815467"/>
                      <a:pt x="460321" y="800513"/>
                      <a:pt x="469560" y="791179"/>
                    </a:cubicBezTo>
                    <a:cubicBezTo>
                      <a:pt x="589575" y="673164"/>
                      <a:pt x="771883" y="492855"/>
                      <a:pt x="787599" y="473805"/>
                    </a:cubicBezTo>
                    <a:cubicBezTo>
                      <a:pt x="790647" y="469043"/>
                      <a:pt x="795148" y="465661"/>
                      <a:pt x="800208" y="463971"/>
                    </a:cubicBezTo>
                    <a:close/>
                    <a:moveTo>
                      <a:pt x="723223" y="386664"/>
                    </a:moveTo>
                    <a:cubicBezTo>
                      <a:pt x="728283" y="385080"/>
                      <a:pt x="733879" y="385175"/>
                      <a:pt x="739117" y="387223"/>
                    </a:cubicBezTo>
                    <a:cubicBezTo>
                      <a:pt x="739117" y="387223"/>
                      <a:pt x="739117" y="387223"/>
                      <a:pt x="739213" y="387223"/>
                    </a:cubicBezTo>
                    <a:cubicBezTo>
                      <a:pt x="751310" y="392081"/>
                      <a:pt x="757215" y="405892"/>
                      <a:pt x="752357" y="418084"/>
                    </a:cubicBezTo>
                    <a:cubicBezTo>
                      <a:pt x="750071" y="424085"/>
                      <a:pt x="746928" y="431324"/>
                      <a:pt x="426126" y="747553"/>
                    </a:cubicBezTo>
                    <a:cubicBezTo>
                      <a:pt x="421649" y="751936"/>
                      <a:pt x="415743" y="754412"/>
                      <a:pt x="409457" y="754412"/>
                    </a:cubicBezTo>
                    <a:cubicBezTo>
                      <a:pt x="403076" y="754412"/>
                      <a:pt x="396979" y="751840"/>
                      <a:pt x="392502" y="747268"/>
                    </a:cubicBezTo>
                    <a:cubicBezTo>
                      <a:pt x="383168" y="737933"/>
                      <a:pt x="383168" y="722884"/>
                      <a:pt x="392502" y="713550"/>
                    </a:cubicBezTo>
                    <a:cubicBezTo>
                      <a:pt x="512423" y="595630"/>
                      <a:pt x="694730" y="415227"/>
                      <a:pt x="710542" y="396177"/>
                    </a:cubicBezTo>
                    <a:cubicBezTo>
                      <a:pt x="713638" y="391510"/>
                      <a:pt x="718163" y="388247"/>
                      <a:pt x="723223" y="386664"/>
                    </a:cubicBezTo>
                    <a:close/>
                    <a:moveTo>
                      <a:pt x="645999" y="309761"/>
                    </a:moveTo>
                    <a:cubicBezTo>
                      <a:pt x="651059" y="308070"/>
                      <a:pt x="656678" y="308070"/>
                      <a:pt x="661964" y="310070"/>
                    </a:cubicBezTo>
                    <a:cubicBezTo>
                      <a:pt x="662060" y="310070"/>
                      <a:pt x="662060" y="310070"/>
                      <a:pt x="662155" y="310166"/>
                    </a:cubicBezTo>
                    <a:cubicBezTo>
                      <a:pt x="674252" y="315024"/>
                      <a:pt x="680157" y="328930"/>
                      <a:pt x="675204" y="341027"/>
                    </a:cubicBezTo>
                    <a:cubicBezTo>
                      <a:pt x="672823" y="347028"/>
                      <a:pt x="669870" y="354457"/>
                      <a:pt x="349067" y="670878"/>
                    </a:cubicBezTo>
                    <a:cubicBezTo>
                      <a:pt x="344591" y="675259"/>
                      <a:pt x="338591" y="677735"/>
                      <a:pt x="332303" y="677735"/>
                    </a:cubicBezTo>
                    <a:cubicBezTo>
                      <a:pt x="325922" y="677735"/>
                      <a:pt x="319827" y="675163"/>
                      <a:pt x="315351" y="670592"/>
                    </a:cubicBezTo>
                    <a:cubicBezTo>
                      <a:pt x="306109" y="661257"/>
                      <a:pt x="306109" y="646302"/>
                      <a:pt x="315351" y="636968"/>
                    </a:cubicBezTo>
                    <a:cubicBezTo>
                      <a:pt x="435364" y="518953"/>
                      <a:pt x="617578" y="338645"/>
                      <a:pt x="633389" y="319595"/>
                    </a:cubicBezTo>
                    <a:cubicBezTo>
                      <a:pt x="636438" y="314833"/>
                      <a:pt x="640939" y="311451"/>
                      <a:pt x="645999" y="309761"/>
                    </a:cubicBezTo>
                    <a:close/>
                    <a:moveTo>
                      <a:pt x="569013" y="232406"/>
                    </a:moveTo>
                    <a:cubicBezTo>
                      <a:pt x="574073" y="230799"/>
                      <a:pt x="579668" y="230871"/>
                      <a:pt x="584906" y="232919"/>
                    </a:cubicBezTo>
                    <a:cubicBezTo>
                      <a:pt x="597098" y="237871"/>
                      <a:pt x="603005" y="251683"/>
                      <a:pt x="598147" y="263875"/>
                    </a:cubicBezTo>
                    <a:cubicBezTo>
                      <a:pt x="595766" y="269876"/>
                      <a:pt x="592717" y="277400"/>
                      <a:pt x="271916" y="593344"/>
                    </a:cubicBezTo>
                    <a:cubicBezTo>
                      <a:pt x="267439" y="597726"/>
                      <a:pt x="261533" y="600202"/>
                      <a:pt x="255247" y="600202"/>
                    </a:cubicBezTo>
                    <a:cubicBezTo>
                      <a:pt x="248864" y="600202"/>
                      <a:pt x="242769" y="597630"/>
                      <a:pt x="238292" y="593058"/>
                    </a:cubicBezTo>
                    <a:cubicBezTo>
                      <a:pt x="228958" y="583724"/>
                      <a:pt x="228958" y="568675"/>
                      <a:pt x="238292" y="559339"/>
                    </a:cubicBezTo>
                    <a:cubicBezTo>
                      <a:pt x="358213" y="441421"/>
                      <a:pt x="540520" y="261017"/>
                      <a:pt x="556331" y="241967"/>
                    </a:cubicBezTo>
                    <a:cubicBezTo>
                      <a:pt x="559428" y="237300"/>
                      <a:pt x="563953" y="234014"/>
                      <a:pt x="569013" y="232406"/>
                    </a:cubicBezTo>
                    <a:close/>
                    <a:moveTo>
                      <a:pt x="492265" y="155552"/>
                    </a:moveTo>
                    <a:cubicBezTo>
                      <a:pt x="497325" y="153861"/>
                      <a:pt x="502945" y="153861"/>
                      <a:pt x="508232" y="155861"/>
                    </a:cubicBezTo>
                    <a:cubicBezTo>
                      <a:pt x="508327" y="155861"/>
                      <a:pt x="508327" y="155861"/>
                      <a:pt x="508420" y="155956"/>
                    </a:cubicBezTo>
                    <a:cubicBezTo>
                      <a:pt x="520517" y="160814"/>
                      <a:pt x="526424" y="174721"/>
                      <a:pt x="521471" y="186817"/>
                    </a:cubicBezTo>
                    <a:cubicBezTo>
                      <a:pt x="518613" y="193199"/>
                      <a:pt x="515659" y="200248"/>
                      <a:pt x="195335" y="516668"/>
                    </a:cubicBezTo>
                    <a:cubicBezTo>
                      <a:pt x="190858" y="521050"/>
                      <a:pt x="184856" y="523527"/>
                      <a:pt x="178571" y="523527"/>
                    </a:cubicBezTo>
                    <a:cubicBezTo>
                      <a:pt x="172190" y="523527"/>
                      <a:pt x="166092" y="520955"/>
                      <a:pt x="161616" y="516383"/>
                    </a:cubicBezTo>
                    <a:cubicBezTo>
                      <a:pt x="152377" y="507048"/>
                      <a:pt x="152377" y="492094"/>
                      <a:pt x="161616" y="482760"/>
                    </a:cubicBezTo>
                    <a:cubicBezTo>
                      <a:pt x="281536" y="364745"/>
                      <a:pt x="463844" y="184436"/>
                      <a:pt x="479657" y="165386"/>
                    </a:cubicBezTo>
                    <a:cubicBezTo>
                      <a:pt x="482705" y="160624"/>
                      <a:pt x="487205" y="157242"/>
                      <a:pt x="492265" y="155552"/>
                    </a:cubicBezTo>
                    <a:close/>
                    <a:moveTo>
                      <a:pt x="414732" y="78399"/>
                    </a:moveTo>
                    <a:cubicBezTo>
                      <a:pt x="419792" y="76708"/>
                      <a:pt x="425412" y="76708"/>
                      <a:pt x="430697" y="78708"/>
                    </a:cubicBezTo>
                    <a:cubicBezTo>
                      <a:pt x="442889" y="83661"/>
                      <a:pt x="448796" y="97472"/>
                      <a:pt x="443938" y="109664"/>
                    </a:cubicBezTo>
                    <a:cubicBezTo>
                      <a:pt x="441557" y="115665"/>
                      <a:pt x="438508" y="123190"/>
                      <a:pt x="117707" y="439610"/>
                    </a:cubicBezTo>
                    <a:cubicBezTo>
                      <a:pt x="113228" y="443992"/>
                      <a:pt x="107324" y="446468"/>
                      <a:pt x="101038" y="446468"/>
                    </a:cubicBezTo>
                    <a:cubicBezTo>
                      <a:pt x="94655" y="446468"/>
                      <a:pt x="88464" y="443896"/>
                      <a:pt x="83988" y="439324"/>
                    </a:cubicBezTo>
                    <a:cubicBezTo>
                      <a:pt x="74749" y="429990"/>
                      <a:pt x="74749" y="414941"/>
                      <a:pt x="83988" y="405607"/>
                    </a:cubicBezTo>
                    <a:cubicBezTo>
                      <a:pt x="204002" y="287687"/>
                      <a:pt x="386311" y="107283"/>
                      <a:pt x="402122" y="88233"/>
                    </a:cubicBezTo>
                    <a:cubicBezTo>
                      <a:pt x="405171" y="83471"/>
                      <a:pt x="409672" y="80089"/>
                      <a:pt x="414732" y="78399"/>
                    </a:cubicBezTo>
                    <a:close/>
                    <a:moveTo>
                      <a:pt x="337651" y="1103"/>
                    </a:moveTo>
                    <a:cubicBezTo>
                      <a:pt x="342711" y="-492"/>
                      <a:pt x="348307" y="-397"/>
                      <a:pt x="353546" y="1651"/>
                    </a:cubicBezTo>
                    <a:cubicBezTo>
                      <a:pt x="353639" y="1651"/>
                      <a:pt x="353639" y="1651"/>
                      <a:pt x="353734" y="1746"/>
                    </a:cubicBezTo>
                    <a:cubicBezTo>
                      <a:pt x="365831" y="6604"/>
                      <a:pt x="371738" y="20510"/>
                      <a:pt x="366785" y="32607"/>
                    </a:cubicBezTo>
                    <a:cubicBezTo>
                      <a:pt x="364403" y="38608"/>
                      <a:pt x="361450" y="46038"/>
                      <a:pt x="40649" y="361981"/>
                    </a:cubicBezTo>
                    <a:cubicBezTo>
                      <a:pt x="36172" y="366364"/>
                      <a:pt x="30170" y="368839"/>
                      <a:pt x="23885" y="368839"/>
                    </a:cubicBezTo>
                    <a:cubicBezTo>
                      <a:pt x="17504" y="368839"/>
                      <a:pt x="11406" y="366268"/>
                      <a:pt x="6930" y="361695"/>
                    </a:cubicBezTo>
                    <a:cubicBezTo>
                      <a:pt x="-2309" y="352361"/>
                      <a:pt x="-2309" y="337407"/>
                      <a:pt x="6930" y="328073"/>
                    </a:cubicBezTo>
                    <a:cubicBezTo>
                      <a:pt x="126850" y="210058"/>
                      <a:pt x="309158" y="29749"/>
                      <a:pt x="324971" y="10699"/>
                    </a:cubicBezTo>
                    <a:cubicBezTo>
                      <a:pt x="328066" y="5985"/>
                      <a:pt x="332590" y="2699"/>
                      <a:pt x="337651" y="1103"/>
                    </a:cubicBezTo>
                    <a:close/>
                  </a:path>
                </a:pathLst>
              </a:custGeom>
              <a:solidFill>
                <a:srgbClr val="3430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106" name="Google Shape;106;p2"/>
            <p:cNvSpPr/>
            <p:nvPr/>
          </p:nvSpPr>
          <p:spPr>
            <a:xfrm>
              <a:off x="5128970" y="1956662"/>
              <a:ext cx="1168621" cy="653224"/>
            </a:xfrm>
            <a:custGeom>
              <a:avLst/>
              <a:gdLst/>
              <a:ahLst/>
              <a:cxnLst/>
              <a:rect l="l" t="t" r="r" b="b"/>
              <a:pathLst>
                <a:path w="1168621" h="653224" extrusionOk="0">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4"/>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107" name="Google Shape;107;p2"/>
          <p:cNvSpPr/>
          <p:nvPr/>
        </p:nvSpPr>
        <p:spPr>
          <a:xfrm>
            <a:off x="5997019" y="2702353"/>
            <a:ext cx="5860200" cy="2925600"/>
          </a:xfrm>
          <a:prstGeom prst="roundRect">
            <a:avLst>
              <a:gd name="adj" fmla="val 7131"/>
            </a:avLst>
          </a:prstGeom>
          <a:solidFill>
            <a:srgbClr val="343031"/>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2"/>
          <p:cNvSpPr/>
          <p:nvPr/>
        </p:nvSpPr>
        <p:spPr>
          <a:xfrm>
            <a:off x="5891754" y="2578232"/>
            <a:ext cx="5860200" cy="2925600"/>
          </a:xfrm>
          <a:prstGeom prst="roundRect">
            <a:avLst>
              <a:gd name="adj" fmla="val 7131"/>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109" name="Google Shape;109;p2"/>
          <p:cNvCxnSpPr/>
          <p:nvPr/>
        </p:nvCxnSpPr>
        <p:spPr>
          <a:xfrm rot="10800000">
            <a:off x="5910535" y="3110522"/>
            <a:ext cx="5836200" cy="0"/>
          </a:xfrm>
          <a:prstGeom prst="straightConnector1">
            <a:avLst/>
          </a:prstGeom>
          <a:solidFill>
            <a:srgbClr val="FBF5E7"/>
          </a:solidFill>
          <a:ln w="38100" cap="rnd" cmpd="sng">
            <a:solidFill>
              <a:srgbClr val="343031"/>
            </a:solidFill>
            <a:prstDash val="solid"/>
            <a:round/>
            <a:headEnd type="none" w="sm" len="sm"/>
            <a:tailEnd type="none" w="sm" len="sm"/>
          </a:ln>
        </p:spPr>
      </p:cxnSp>
      <p:sp>
        <p:nvSpPr>
          <p:cNvPr id="110" name="Google Shape;110;p2"/>
          <p:cNvSpPr/>
          <p:nvPr/>
        </p:nvSpPr>
        <p:spPr>
          <a:xfrm>
            <a:off x="6052526" y="2722832"/>
            <a:ext cx="267300" cy="267300"/>
          </a:xfrm>
          <a:prstGeom prst="ellipse">
            <a:avLst/>
          </a:prstGeom>
          <a:solidFill>
            <a:schemeClr val="accen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nvGrpSpPr>
          <p:cNvPr id="111" name="Google Shape;111;p2"/>
          <p:cNvGrpSpPr/>
          <p:nvPr/>
        </p:nvGrpSpPr>
        <p:grpSpPr>
          <a:xfrm>
            <a:off x="6318348" y="3666636"/>
            <a:ext cx="742517" cy="552429"/>
            <a:chOff x="9113394" y="1253369"/>
            <a:chExt cx="742517" cy="552429"/>
          </a:xfrm>
        </p:grpSpPr>
        <p:sp>
          <p:nvSpPr>
            <p:cNvPr id="112" name="Google Shape;112;p2"/>
            <p:cNvSpPr/>
            <p:nvPr/>
          </p:nvSpPr>
          <p:spPr>
            <a:xfrm>
              <a:off x="9113394" y="1676315"/>
              <a:ext cx="94774" cy="129483"/>
            </a:xfrm>
            <a:custGeom>
              <a:avLst/>
              <a:gdLst/>
              <a:ahLst/>
              <a:cxnLst/>
              <a:rect l="l" t="t" r="r" b="b"/>
              <a:pathLst>
                <a:path w="94774" h="129483" extrusionOk="0">
                  <a:moveTo>
                    <a:pt x="44218" y="11856"/>
                  </a:moveTo>
                  <a:cubicBezTo>
                    <a:pt x="37679" y="523"/>
                    <a:pt x="23190" y="-3364"/>
                    <a:pt x="11856" y="3174"/>
                  </a:cubicBezTo>
                  <a:cubicBezTo>
                    <a:pt x="523" y="9713"/>
                    <a:pt x="-3364" y="24202"/>
                    <a:pt x="3174" y="35536"/>
                  </a:cubicBezTo>
                  <a:lnTo>
                    <a:pt x="50533" y="117613"/>
                  </a:lnTo>
                  <a:cubicBezTo>
                    <a:pt x="57069" y="128954"/>
                    <a:pt x="71562" y="132850"/>
                    <a:pt x="82903" y="126314"/>
                  </a:cubicBezTo>
                  <a:cubicBezTo>
                    <a:pt x="94245" y="119778"/>
                    <a:pt x="98141" y="105284"/>
                    <a:pt x="91604" y="93943"/>
                  </a:cubicBezTo>
                  <a:close/>
                </a:path>
              </a:pathLst>
            </a:custGeom>
            <a:solidFill>
              <a:srgbClr val="3430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113" name="Google Shape;113;p2"/>
            <p:cNvSpPr/>
            <p:nvPr/>
          </p:nvSpPr>
          <p:spPr>
            <a:xfrm>
              <a:off x="9173395" y="1300163"/>
              <a:ext cx="563344" cy="500786"/>
            </a:xfrm>
            <a:custGeom>
              <a:avLst/>
              <a:gdLst/>
              <a:ahLst/>
              <a:cxnLst/>
              <a:rect l="l" t="t" r="r" b="b"/>
              <a:pathLst>
                <a:path w="563344" h="500786" extrusionOk="0">
                  <a:moveTo>
                    <a:pt x="330689" y="436157"/>
                  </a:moveTo>
                  <a:lnTo>
                    <a:pt x="220980" y="467723"/>
                  </a:lnTo>
                  <a:lnTo>
                    <a:pt x="194939" y="439310"/>
                  </a:lnTo>
                  <a:lnTo>
                    <a:pt x="337814" y="398267"/>
                  </a:lnTo>
                  <a:close/>
                  <a:moveTo>
                    <a:pt x="561194" y="313828"/>
                  </a:moveTo>
                  <a:lnTo>
                    <a:pt x="508311" y="222273"/>
                  </a:lnTo>
                  <a:lnTo>
                    <a:pt x="437226" y="99163"/>
                  </a:lnTo>
                  <a:lnTo>
                    <a:pt x="384353" y="7608"/>
                  </a:lnTo>
                  <a:cubicBezTo>
                    <a:pt x="379847" y="159"/>
                    <a:pt x="370156" y="-2228"/>
                    <a:pt x="362706" y="2277"/>
                  </a:cubicBezTo>
                  <a:cubicBezTo>
                    <a:pt x="361686" y="2894"/>
                    <a:pt x="360738" y="3625"/>
                    <a:pt x="359883" y="4456"/>
                  </a:cubicBezTo>
                  <a:lnTo>
                    <a:pt x="0" y="351709"/>
                  </a:lnTo>
                  <a:lnTo>
                    <a:pt x="71028" y="474829"/>
                  </a:lnTo>
                  <a:lnTo>
                    <a:pt x="161001" y="449568"/>
                  </a:lnTo>
                  <a:lnTo>
                    <a:pt x="201254" y="492974"/>
                  </a:lnTo>
                  <a:cubicBezTo>
                    <a:pt x="207261" y="499476"/>
                    <a:pt x="216328" y="502198"/>
                    <a:pt x="224923" y="500079"/>
                  </a:cubicBezTo>
                  <a:lnTo>
                    <a:pt x="344100" y="466142"/>
                  </a:lnTo>
                  <a:cubicBezTo>
                    <a:pt x="345681" y="465351"/>
                    <a:pt x="348044" y="464570"/>
                    <a:pt x="349625" y="463780"/>
                  </a:cubicBezTo>
                  <a:cubicBezTo>
                    <a:pt x="355453" y="460403"/>
                    <a:pt x="359495" y="454629"/>
                    <a:pt x="360674" y="447997"/>
                  </a:cubicBezTo>
                  <a:lnTo>
                    <a:pt x="371723" y="389589"/>
                  </a:lnTo>
                  <a:lnTo>
                    <a:pt x="552450" y="338288"/>
                  </a:lnTo>
                  <a:cubicBezTo>
                    <a:pt x="561302" y="334781"/>
                    <a:pt x="565635" y="324761"/>
                    <a:pt x="562127" y="315909"/>
                  </a:cubicBezTo>
                  <a:cubicBezTo>
                    <a:pt x="561844" y="315194"/>
                    <a:pt x="561513" y="314498"/>
                    <a:pt x="561137" y="313828"/>
                  </a:cubicBezTo>
                  <a:close/>
                </a:path>
              </a:pathLst>
            </a:custGeom>
            <a:solidFill>
              <a:srgbClr val="3430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114" name="Google Shape;114;p2"/>
            <p:cNvSpPr/>
            <p:nvPr/>
          </p:nvSpPr>
          <p:spPr>
            <a:xfrm rot="-1759126">
              <a:off x="9727079" y="1362359"/>
              <a:ext cx="109040" cy="38126"/>
            </a:xfrm>
            <a:custGeom>
              <a:avLst/>
              <a:gdLst/>
              <a:ahLst/>
              <a:cxnLst/>
              <a:rect l="l" t="t" r="r" b="b"/>
              <a:pathLst>
                <a:path w="108966" h="38100" extrusionOk="0">
                  <a:moveTo>
                    <a:pt x="0" y="0"/>
                  </a:moveTo>
                  <a:lnTo>
                    <a:pt x="108966" y="0"/>
                  </a:lnTo>
                  <a:lnTo>
                    <a:pt x="108966" y="38100"/>
                  </a:lnTo>
                  <a:lnTo>
                    <a:pt x="0" y="38100"/>
                  </a:lnTo>
                  <a:close/>
                </a:path>
              </a:pathLst>
            </a:custGeom>
            <a:solidFill>
              <a:srgbClr val="3430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115" name="Google Shape;115;p2"/>
            <p:cNvSpPr/>
            <p:nvPr/>
          </p:nvSpPr>
          <p:spPr>
            <a:xfrm rot="-4459809">
              <a:off x="9779284" y="1436472"/>
              <a:ext cx="38087" cy="108928"/>
            </a:xfrm>
            <a:custGeom>
              <a:avLst/>
              <a:gdLst/>
              <a:ahLst/>
              <a:cxnLst/>
              <a:rect l="l" t="t" r="r" b="b"/>
              <a:pathLst>
                <a:path w="38100" h="108966" extrusionOk="0">
                  <a:moveTo>
                    <a:pt x="0" y="0"/>
                  </a:moveTo>
                  <a:lnTo>
                    <a:pt x="38100" y="0"/>
                  </a:lnTo>
                  <a:lnTo>
                    <a:pt x="38100" y="108966"/>
                  </a:lnTo>
                  <a:lnTo>
                    <a:pt x="0" y="108966"/>
                  </a:lnTo>
                  <a:close/>
                </a:path>
              </a:pathLst>
            </a:custGeom>
            <a:solidFill>
              <a:srgbClr val="3430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116" name="Google Shape;116;p2"/>
            <p:cNvSpPr/>
            <p:nvPr/>
          </p:nvSpPr>
          <p:spPr>
            <a:xfrm rot="-4459809">
              <a:off x="9641583" y="1291909"/>
              <a:ext cx="108928" cy="38087"/>
            </a:xfrm>
            <a:custGeom>
              <a:avLst/>
              <a:gdLst/>
              <a:ahLst/>
              <a:cxnLst/>
              <a:rect l="l" t="t" r="r" b="b"/>
              <a:pathLst>
                <a:path w="108966" h="38100" extrusionOk="0">
                  <a:moveTo>
                    <a:pt x="0" y="0"/>
                  </a:moveTo>
                  <a:lnTo>
                    <a:pt x="108966" y="0"/>
                  </a:lnTo>
                  <a:lnTo>
                    <a:pt x="108966" y="38100"/>
                  </a:lnTo>
                  <a:lnTo>
                    <a:pt x="0" y="38100"/>
                  </a:lnTo>
                  <a:close/>
                </a:path>
              </a:pathLst>
            </a:custGeom>
            <a:solidFill>
              <a:srgbClr val="3430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117" name="Google Shape;117;p2"/>
          <p:cNvSpPr txBox="1"/>
          <p:nvPr/>
        </p:nvSpPr>
        <p:spPr>
          <a:xfrm>
            <a:off x="1206632" y="3244390"/>
            <a:ext cx="10416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0" i="0">
                <a:solidFill>
                  <a:srgbClr val="343031"/>
                </a:solidFill>
                <a:latin typeface="Roboto Slab"/>
                <a:ea typeface="Roboto Slab"/>
                <a:cs typeface="Roboto Slab"/>
                <a:sym typeface="Roboto Slab"/>
              </a:rPr>
              <a:t>Lesson 1.1</a:t>
            </a:r>
            <a:endParaRPr/>
          </a:p>
        </p:txBody>
      </p:sp>
      <p:sp>
        <p:nvSpPr>
          <p:cNvPr id="118" name="Google Shape;118;p2"/>
          <p:cNvSpPr txBox="1"/>
          <p:nvPr/>
        </p:nvSpPr>
        <p:spPr>
          <a:xfrm>
            <a:off x="2857895" y="3250677"/>
            <a:ext cx="10416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0" i="0">
                <a:solidFill>
                  <a:srgbClr val="343031"/>
                </a:solidFill>
                <a:latin typeface="Roboto Slab"/>
                <a:ea typeface="Roboto Slab"/>
                <a:cs typeface="Roboto Slab"/>
                <a:sym typeface="Roboto Slab"/>
              </a:rPr>
              <a:t>Lesson 1.2</a:t>
            </a:r>
            <a:endParaRPr/>
          </a:p>
        </p:txBody>
      </p:sp>
      <p:sp>
        <p:nvSpPr>
          <p:cNvPr id="119" name="Google Shape;119;p2"/>
          <p:cNvSpPr txBox="1"/>
          <p:nvPr/>
        </p:nvSpPr>
        <p:spPr>
          <a:xfrm>
            <a:off x="4518584" y="3252248"/>
            <a:ext cx="10416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0" i="0">
                <a:solidFill>
                  <a:srgbClr val="343031"/>
                </a:solidFill>
                <a:latin typeface="Roboto Slab"/>
                <a:ea typeface="Roboto Slab"/>
                <a:cs typeface="Roboto Slab"/>
                <a:sym typeface="Roboto Slab"/>
              </a:rPr>
              <a:t>Lesson 1.3</a:t>
            </a:r>
            <a:endParaRPr/>
          </a:p>
        </p:txBody>
      </p:sp>
      <p:sp>
        <p:nvSpPr>
          <p:cNvPr id="120" name="Google Shape;120;p2"/>
          <p:cNvSpPr txBox="1"/>
          <p:nvPr/>
        </p:nvSpPr>
        <p:spPr>
          <a:xfrm>
            <a:off x="1165783" y="5051195"/>
            <a:ext cx="10416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0" i="0">
                <a:solidFill>
                  <a:srgbClr val="343031"/>
                </a:solidFill>
                <a:latin typeface="Roboto Slab"/>
                <a:ea typeface="Roboto Slab"/>
                <a:cs typeface="Roboto Slab"/>
                <a:sym typeface="Roboto Slab"/>
              </a:rPr>
              <a:t>Materials</a:t>
            </a:r>
            <a:endParaRPr/>
          </a:p>
        </p:txBody>
      </p:sp>
      <p:sp>
        <p:nvSpPr>
          <p:cNvPr id="121" name="Google Shape;121;p2"/>
          <p:cNvSpPr txBox="1"/>
          <p:nvPr/>
        </p:nvSpPr>
        <p:spPr>
          <a:xfrm>
            <a:off x="2817046" y="5057482"/>
            <a:ext cx="10416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0" i="0">
                <a:solidFill>
                  <a:srgbClr val="343031"/>
                </a:solidFill>
                <a:latin typeface="Roboto Slab"/>
                <a:ea typeface="Roboto Slab"/>
                <a:cs typeface="Roboto Slab"/>
                <a:sym typeface="Roboto Slab"/>
              </a:rPr>
              <a:t>Videos</a:t>
            </a:r>
            <a:endParaRPr/>
          </a:p>
        </p:txBody>
      </p:sp>
      <p:sp>
        <p:nvSpPr>
          <p:cNvPr id="122" name="Google Shape;122;p2"/>
          <p:cNvSpPr txBox="1"/>
          <p:nvPr/>
        </p:nvSpPr>
        <p:spPr>
          <a:xfrm>
            <a:off x="4477735" y="5059053"/>
            <a:ext cx="10416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0" i="0">
                <a:solidFill>
                  <a:srgbClr val="343031"/>
                </a:solidFill>
                <a:latin typeface="Roboto Slab"/>
                <a:ea typeface="Roboto Slab"/>
                <a:cs typeface="Roboto Slab"/>
                <a:sym typeface="Roboto Slab"/>
              </a:rPr>
              <a:t>Activities</a:t>
            </a:r>
            <a:endParaRPr/>
          </a:p>
        </p:txBody>
      </p:sp>
      <p:grpSp>
        <p:nvGrpSpPr>
          <p:cNvPr id="123" name="Google Shape;123;p2"/>
          <p:cNvGrpSpPr/>
          <p:nvPr/>
        </p:nvGrpSpPr>
        <p:grpSpPr>
          <a:xfrm>
            <a:off x="2113474" y="1056293"/>
            <a:ext cx="983529" cy="424800"/>
            <a:chOff x="8782938" y="537819"/>
            <a:chExt cx="983529" cy="424800"/>
          </a:xfrm>
        </p:grpSpPr>
        <p:sp>
          <p:nvSpPr>
            <p:cNvPr id="124" name="Google Shape;124;p2"/>
            <p:cNvSpPr/>
            <p:nvPr/>
          </p:nvSpPr>
          <p:spPr>
            <a:xfrm rot="5400000">
              <a:off x="9304317" y="500469"/>
              <a:ext cx="424800" cy="499500"/>
            </a:xfrm>
            <a:prstGeom prst="round2SameRect">
              <a:avLst>
                <a:gd name="adj1" fmla="val 16667"/>
                <a:gd name="adj2" fmla="val 0"/>
              </a:avLst>
            </a:prstGeom>
            <a:solidFill>
              <a:schemeClr val="accent6"/>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2"/>
            <p:cNvSpPr/>
            <p:nvPr/>
          </p:nvSpPr>
          <p:spPr>
            <a:xfrm rot="-5400000" flipH="1">
              <a:off x="8820288" y="500469"/>
              <a:ext cx="424800" cy="499500"/>
            </a:xfrm>
            <a:prstGeom prst="round2SameRect">
              <a:avLst>
                <a:gd name="adj1" fmla="val 16667"/>
                <a:gd name="adj2" fmla="val 0"/>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6" name="Google Shape;126;p2" descr="Caret Right with solid fill"/>
          <p:cNvSpPr/>
          <p:nvPr/>
        </p:nvSpPr>
        <p:spPr>
          <a:xfrm>
            <a:off x="1619661" y="1181267"/>
            <a:ext cx="114517" cy="199145"/>
          </a:xfrm>
          <a:custGeom>
            <a:avLst/>
            <a:gdLst/>
            <a:ahLst/>
            <a:cxnLst/>
            <a:rect l="l" t="t" r="r" b="b"/>
            <a:pathLst>
              <a:path w="309505" h="538229" extrusionOk="0">
                <a:moveTo>
                  <a:pt x="40424" y="538229"/>
                </a:moveTo>
                <a:lnTo>
                  <a:pt x="10" y="497824"/>
                </a:lnTo>
                <a:lnTo>
                  <a:pt x="228686" y="269148"/>
                </a:lnTo>
                <a:lnTo>
                  <a:pt x="0" y="40405"/>
                </a:lnTo>
                <a:lnTo>
                  <a:pt x="40415" y="0"/>
                </a:lnTo>
                <a:lnTo>
                  <a:pt x="309505" y="269148"/>
                </a:lnTo>
                <a:lnTo>
                  <a:pt x="40424" y="538229"/>
                </a:lnTo>
                <a:close/>
              </a:path>
            </a:pathLst>
          </a:custGeom>
          <a:solidFill>
            <a:srgbClr val="343031"/>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2" descr="Caret Right with solid fill"/>
          <p:cNvSpPr/>
          <p:nvPr/>
        </p:nvSpPr>
        <p:spPr>
          <a:xfrm flipH="1">
            <a:off x="1037124" y="1181267"/>
            <a:ext cx="114517" cy="199145"/>
          </a:xfrm>
          <a:custGeom>
            <a:avLst/>
            <a:gdLst/>
            <a:ahLst/>
            <a:cxnLst/>
            <a:rect l="l" t="t" r="r" b="b"/>
            <a:pathLst>
              <a:path w="309505" h="538229" extrusionOk="0">
                <a:moveTo>
                  <a:pt x="40424" y="538229"/>
                </a:moveTo>
                <a:lnTo>
                  <a:pt x="10" y="497824"/>
                </a:lnTo>
                <a:lnTo>
                  <a:pt x="228686" y="269148"/>
                </a:lnTo>
                <a:lnTo>
                  <a:pt x="0" y="40405"/>
                </a:lnTo>
                <a:lnTo>
                  <a:pt x="40415" y="0"/>
                </a:lnTo>
                <a:lnTo>
                  <a:pt x="309505" y="269148"/>
                </a:lnTo>
                <a:lnTo>
                  <a:pt x="40424" y="538229"/>
                </a:lnTo>
                <a:close/>
              </a:path>
            </a:pathLst>
          </a:custGeom>
          <a:solidFill>
            <a:srgbClr val="343031"/>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8" name="Google Shape;128;p2" descr="Hamburger Menu Icon outline"/>
          <p:cNvGrpSpPr/>
          <p:nvPr/>
        </p:nvGrpSpPr>
        <p:grpSpPr>
          <a:xfrm>
            <a:off x="2231991" y="1168895"/>
            <a:ext cx="261288" cy="193357"/>
            <a:chOff x="5743575" y="3190875"/>
            <a:chExt cx="704850" cy="476250"/>
          </a:xfrm>
        </p:grpSpPr>
        <p:sp>
          <p:nvSpPr>
            <p:cNvPr id="129" name="Google Shape;129;p2"/>
            <p:cNvSpPr/>
            <p:nvPr/>
          </p:nvSpPr>
          <p:spPr>
            <a:xfrm>
              <a:off x="5743575" y="3190875"/>
              <a:ext cx="704850" cy="19050"/>
            </a:xfrm>
            <a:custGeom>
              <a:avLst/>
              <a:gdLst/>
              <a:ahLst/>
              <a:cxnLst/>
              <a:rect l="l" t="t" r="r" b="b"/>
              <a:pathLst>
                <a:path w="704850" h="19050" extrusionOk="0">
                  <a:moveTo>
                    <a:pt x="0" y="0"/>
                  </a:moveTo>
                  <a:lnTo>
                    <a:pt x="704850" y="0"/>
                  </a:lnTo>
                  <a:lnTo>
                    <a:pt x="704850" y="19050"/>
                  </a:lnTo>
                  <a:lnTo>
                    <a:pt x="0" y="19050"/>
                  </a:lnTo>
                  <a:close/>
                </a:path>
              </a:pathLst>
            </a:custGeom>
            <a:solidFill>
              <a:srgbClr val="343031"/>
            </a:solidFill>
            <a:ln w="28575"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2"/>
            <p:cNvSpPr/>
            <p:nvPr/>
          </p:nvSpPr>
          <p:spPr>
            <a:xfrm>
              <a:off x="5743575" y="3419475"/>
              <a:ext cx="704850" cy="19050"/>
            </a:xfrm>
            <a:custGeom>
              <a:avLst/>
              <a:gdLst/>
              <a:ahLst/>
              <a:cxnLst/>
              <a:rect l="l" t="t" r="r" b="b"/>
              <a:pathLst>
                <a:path w="704850" h="19050" extrusionOk="0">
                  <a:moveTo>
                    <a:pt x="0" y="0"/>
                  </a:moveTo>
                  <a:lnTo>
                    <a:pt x="704850" y="0"/>
                  </a:lnTo>
                  <a:lnTo>
                    <a:pt x="704850" y="19050"/>
                  </a:lnTo>
                  <a:lnTo>
                    <a:pt x="0" y="19050"/>
                  </a:lnTo>
                  <a:close/>
                </a:path>
              </a:pathLst>
            </a:custGeom>
            <a:solidFill>
              <a:srgbClr val="343031"/>
            </a:solidFill>
            <a:ln w="28575"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2"/>
            <p:cNvSpPr/>
            <p:nvPr/>
          </p:nvSpPr>
          <p:spPr>
            <a:xfrm>
              <a:off x="5743575" y="3648075"/>
              <a:ext cx="704850" cy="19050"/>
            </a:xfrm>
            <a:custGeom>
              <a:avLst/>
              <a:gdLst/>
              <a:ahLst/>
              <a:cxnLst/>
              <a:rect l="l" t="t" r="r" b="b"/>
              <a:pathLst>
                <a:path w="704850" h="19050" extrusionOk="0">
                  <a:moveTo>
                    <a:pt x="0" y="0"/>
                  </a:moveTo>
                  <a:lnTo>
                    <a:pt x="704850" y="0"/>
                  </a:lnTo>
                  <a:lnTo>
                    <a:pt x="704850" y="19050"/>
                  </a:lnTo>
                  <a:lnTo>
                    <a:pt x="0" y="19050"/>
                  </a:lnTo>
                  <a:close/>
                </a:path>
              </a:pathLst>
            </a:custGeom>
            <a:solidFill>
              <a:srgbClr val="343031"/>
            </a:solidFill>
            <a:ln w="28575"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2" name="Google Shape;132;p2"/>
          <p:cNvGrpSpPr/>
          <p:nvPr/>
        </p:nvGrpSpPr>
        <p:grpSpPr>
          <a:xfrm>
            <a:off x="2721135" y="1135937"/>
            <a:ext cx="270845" cy="270779"/>
            <a:chOff x="8749645" y="560108"/>
            <a:chExt cx="813838" cy="799702"/>
          </a:xfrm>
        </p:grpSpPr>
        <p:grpSp>
          <p:nvGrpSpPr>
            <p:cNvPr id="133" name="Google Shape;133;p2"/>
            <p:cNvGrpSpPr/>
            <p:nvPr/>
          </p:nvGrpSpPr>
          <p:grpSpPr>
            <a:xfrm>
              <a:off x="8749645" y="560108"/>
              <a:ext cx="813838" cy="179100"/>
              <a:chOff x="8752788" y="560108"/>
              <a:chExt cx="813838" cy="179100"/>
            </a:xfrm>
          </p:grpSpPr>
          <p:sp>
            <p:nvSpPr>
              <p:cNvPr id="134" name="Google Shape;134;p2"/>
              <p:cNvSpPr/>
              <p:nvPr/>
            </p:nvSpPr>
            <p:spPr>
              <a:xfrm>
                <a:off x="8752788" y="560108"/>
                <a:ext cx="179100" cy="179100"/>
              </a:xfrm>
              <a:prstGeom prst="rect">
                <a:avLst/>
              </a:prstGeom>
              <a:solidFill>
                <a:srgbClr val="343031"/>
              </a:solidFill>
              <a:ln w="127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2"/>
              <p:cNvSpPr/>
              <p:nvPr/>
            </p:nvSpPr>
            <p:spPr>
              <a:xfrm>
                <a:off x="9070157" y="560108"/>
                <a:ext cx="179100" cy="179100"/>
              </a:xfrm>
              <a:prstGeom prst="rect">
                <a:avLst/>
              </a:prstGeom>
              <a:solidFill>
                <a:srgbClr val="343031"/>
              </a:solidFill>
              <a:ln w="127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2"/>
              <p:cNvSpPr/>
              <p:nvPr/>
            </p:nvSpPr>
            <p:spPr>
              <a:xfrm>
                <a:off x="9387526" y="560108"/>
                <a:ext cx="179100" cy="179100"/>
              </a:xfrm>
              <a:prstGeom prst="rect">
                <a:avLst/>
              </a:prstGeom>
              <a:solidFill>
                <a:srgbClr val="343031"/>
              </a:solidFill>
              <a:ln w="127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7" name="Google Shape;137;p2"/>
            <p:cNvGrpSpPr/>
            <p:nvPr/>
          </p:nvGrpSpPr>
          <p:grpSpPr>
            <a:xfrm>
              <a:off x="8749645" y="870409"/>
              <a:ext cx="813838" cy="179100"/>
              <a:chOff x="8752788" y="560108"/>
              <a:chExt cx="813838" cy="179100"/>
            </a:xfrm>
          </p:grpSpPr>
          <p:sp>
            <p:nvSpPr>
              <p:cNvPr id="138" name="Google Shape;138;p2"/>
              <p:cNvSpPr/>
              <p:nvPr/>
            </p:nvSpPr>
            <p:spPr>
              <a:xfrm>
                <a:off x="8752788" y="560108"/>
                <a:ext cx="179100" cy="179100"/>
              </a:xfrm>
              <a:prstGeom prst="rect">
                <a:avLst/>
              </a:prstGeom>
              <a:solidFill>
                <a:srgbClr val="343031"/>
              </a:solidFill>
              <a:ln w="127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2"/>
              <p:cNvSpPr/>
              <p:nvPr/>
            </p:nvSpPr>
            <p:spPr>
              <a:xfrm>
                <a:off x="9070157" y="560108"/>
                <a:ext cx="179100" cy="179100"/>
              </a:xfrm>
              <a:prstGeom prst="rect">
                <a:avLst/>
              </a:prstGeom>
              <a:solidFill>
                <a:srgbClr val="343031"/>
              </a:solidFill>
              <a:ln w="127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2"/>
              <p:cNvSpPr/>
              <p:nvPr/>
            </p:nvSpPr>
            <p:spPr>
              <a:xfrm>
                <a:off x="9387526" y="560108"/>
                <a:ext cx="179100" cy="179100"/>
              </a:xfrm>
              <a:prstGeom prst="rect">
                <a:avLst/>
              </a:prstGeom>
              <a:solidFill>
                <a:srgbClr val="343031"/>
              </a:solidFill>
              <a:ln w="127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1" name="Google Shape;141;p2"/>
            <p:cNvGrpSpPr/>
            <p:nvPr/>
          </p:nvGrpSpPr>
          <p:grpSpPr>
            <a:xfrm>
              <a:off x="8749645" y="1180710"/>
              <a:ext cx="813838" cy="179100"/>
              <a:chOff x="8752788" y="560108"/>
              <a:chExt cx="813838" cy="179100"/>
            </a:xfrm>
          </p:grpSpPr>
          <p:sp>
            <p:nvSpPr>
              <p:cNvPr id="142" name="Google Shape;142;p2"/>
              <p:cNvSpPr/>
              <p:nvPr/>
            </p:nvSpPr>
            <p:spPr>
              <a:xfrm>
                <a:off x="8752788" y="560108"/>
                <a:ext cx="179100" cy="179100"/>
              </a:xfrm>
              <a:prstGeom prst="rect">
                <a:avLst/>
              </a:prstGeom>
              <a:solidFill>
                <a:srgbClr val="343031"/>
              </a:solidFill>
              <a:ln w="127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2"/>
              <p:cNvSpPr/>
              <p:nvPr/>
            </p:nvSpPr>
            <p:spPr>
              <a:xfrm>
                <a:off x="9070157" y="560108"/>
                <a:ext cx="179100" cy="179100"/>
              </a:xfrm>
              <a:prstGeom prst="rect">
                <a:avLst/>
              </a:prstGeom>
              <a:solidFill>
                <a:srgbClr val="343031"/>
              </a:solidFill>
              <a:ln w="127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2"/>
              <p:cNvSpPr/>
              <p:nvPr/>
            </p:nvSpPr>
            <p:spPr>
              <a:xfrm>
                <a:off x="9387526" y="560108"/>
                <a:ext cx="179100" cy="179100"/>
              </a:xfrm>
              <a:prstGeom prst="rect">
                <a:avLst/>
              </a:prstGeom>
              <a:solidFill>
                <a:srgbClr val="343031"/>
              </a:solidFill>
              <a:ln w="127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45" name="Google Shape;145;p2" descr="Recycle with solid fill"/>
          <p:cNvSpPr/>
          <p:nvPr/>
        </p:nvSpPr>
        <p:spPr>
          <a:xfrm>
            <a:off x="11399560" y="5980107"/>
            <a:ext cx="582740" cy="521399"/>
          </a:xfrm>
          <a:custGeom>
            <a:avLst/>
            <a:gdLst/>
            <a:ahLst/>
            <a:cxnLst/>
            <a:rect l="l" t="t" r="r" b="b"/>
            <a:pathLst>
              <a:path w="723900" h="647700" extrusionOk="0">
                <a:moveTo>
                  <a:pt x="685800" y="0"/>
                </a:moveTo>
                <a:lnTo>
                  <a:pt x="38100" y="0"/>
                </a:lnTo>
                <a:cubicBezTo>
                  <a:pt x="17145" y="0"/>
                  <a:pt x="0" y="17145"/>
                  <a:pt x="0" y="38100"/>
                </a:cubicBezTo>
                <a:cubicBezTo>
                  <a:pt x="0" y="59055"/>
                  <a:pt x="17145" y="76200"/>
                  <a:pt x="38100" y="76200"/>
                </a:cubicBezTo>
                <a:lnTo>
                  <a:pt x="52388" y="76200"/>
                </a:lnTo>
                <a:lnTo>
                  <a:pt x="142875" y="617220"/>
                </a:lnTo>
                <a:cubicBezTo>
                  <a:pt x="146685" y="635318"/>
                  <a:pt x="161925" y="647700"/>
                  <a:pt x="180023" y="647700"/>
                </a:cubicBezTo>
                <a:lnTo>
                  <a:pt x="541973" y="647700"/>
                </a:lnTo>
                <a:cubicBezTo>
                  <a:pt x="560070" y="647700"/>
                  <a:pt x="576263" y="634365"/>
                  <a:pt x="579120" y="617220"/>
                </a:cubicBezTo>
                <a:lnTo>
                  <a:pt x="671513" y="76200"/>
                </a:lnTo>
                <a:lnTo>
                  <a:pt x="685800" y="76200"/>
                </a:lnTo>
                <a:cubicBezTo>
                  <a:pt x="706755" y="76200"/>
                  <a:pt x="723900" y="59055"/>
                  <a:pt x="723900" y="38100"/>
                </a:cubicBezTo>
                <a:cubicBezTo>
                  <a:pt x="723900" y="17145"/>
                  <a:pt x="706755" y="0"/>
                  <a:pt x="685800" y="0"/>
                </a:cubicBezTo>
                <a:close/>
                <a:moveTo>
                  <a:pt x="209550" y="428625"/>
                </a:moveTo>
                <a:cubicBezTo>
                  <a:pt x="213360" y="434340"/>
                  <a:pt x="220027" y="438150"/>
                  <a:pt x="227648" y="438150"/>
                </a:cubicBezTo>
                <a:lnTo>
                  <a:pt x="284798" y="438150"/>
                </a:lnTo>
                <a:lnTo>
                  <a:pt x="284798" y="476250"/>
                </a:lnTo>
                <a:lnTo>
                  <a:pt x="227648" y="476250"/>
                </a:lnTo>
                <a:cubicBezTo>
                  <a:pt x="206693" y="476250"/>
                  <a:pt x="186690" y="464820"/>
                  <a:pt x="176213" y="446723"/>
                </a:cubicBezTo>
                <a:cubicBezTo>
                  <a:pt x="166688" y="428625"/>
                  <a:pt x="166688" y="408623"/>
                  <a:pt x="178118" y="389573"/>
                </a:cubicBezTo>
                <a:lnTo>
                  <a:pt x="226695" y="305753"/>
                </a:lnTo>
                <a:lnTo>
                  <a:pt x="194310" y="287655"/>
                </a:lnTo>
                <a:lnTo>
                  <a:pt x="272415" y="266700"/>
                </a:lnTo>
                <a:lnTo>
                  <a:pt x="293370" y="344805"/>
                </a:lnTo>
                <a:lnTo>
                  <a:pt x="259080" y="324803"/>
                </a:lnTo>
                <a:lnTo>
                  <a:pt x="211455" y="409575"/>
                </a:lnTo>
                <a:cubicBezTo>
                  <a:pt x="206693" y="416243"/>
                  <a:pt x="205740" y="422910"/>
                  <a:pt x="209550" y="428625"/>
                </a:cubicBezTo>
                <a:close/>
                <a:moveTo>
                  <a:pt x="285750" y="212408"/>
                </a:moveTo>
                <a:lnTo>
                  <a:pt x="314325" y="162878"/>
                </a:lnTo>
                <a:cubicBezTo>
                  <a:pt x="324803" y="144780"/>
                  <a:pt x="343853" y="132398"/>
                  <a:pt x="364808" y="133350"/>
                </a:cubicBezTo>
                <a:cubicBezTo>
                  <a:pt x="384810" y="133350"/>
                  <a:pt x="402908" y="144780"/>
                  <a:pt x="413385" y="163830"/>
                </a:cubicBezTo>
                <a:lnTo>
                  <a:pt x="461963" y="247650"/>
                </a:lnTo>
                <a:lnTo>
                  <a:pt x="494348" y="229552"/>
                </a:lnTo>
                <a:lnTo>
                  <a:pt x="473393" y="307658"/>
                </a:lnTo>
                <a:lnTo>
                  <a:pt x="395288" y="286703"/>
                </a:lnTo>
                <a:lnTo>
                  <a:pt x="428625" y="266700"/>
                </a:lnTo>
                <a:lnTo>
                  <a:pt x="380048" y="181927"/>
                </a:lnTo>
                <a:cubicBezTo>
                  <a:pt x="376238" y="174308"/>
                  <a:pt x="370523" y="171450"/>
                  <a:pt x="364808" y="170498"/>
                </a:cubicBezTo>
                <a:cubicBezTo>
                  <a:pt x="358140" y="170498"/>
                  <a:pt x="351473" y="174308"/>
                  <a:pt x="347663" y="180975"/>
                </a:cubicBezTo>
                <a:lnTo>
                  <a:pt x="319088" y="230505"/>
                </a:lnTo>
                <a:lnTo>
                  <a:pt x="285750" y="212408"/>
                </a:lnTo>
                <a:close/>
                <a:moveTo>
                  <a:pt x="546735" y="450533"/>
                </a:moveTo>
                <a:cubicBezTo>
                  <a:pt x="536258" y="467678"/>
                  <a:pt x="519113" y="477203"/>
                  <a:pt x="498158" y="477203"/>
                </a:cubicBezTo>
                <a:cubicBezTo>
                  <a:pt x="497205" y="477203"/>
                  <a:pt x="497205" y="477203"/>
                  <a:pt x="496253" y="477203"/>
                </a:cubicBezTo>
                <a:lnTo>
                  <a:pt x="399098" y="477203"/>
                </a:lnTo>
                <a:lnTo>
                  <a:pt x="399098" y="514350"/>
                </a:lnTo>
                <a:lnTo>
                  <a:pt x="341948" y="457200"/>
                </a:lnTo>
                <a:lnTo>
                  <a:pt x="399098" y="400050"/>
                </a:lnTo>
                <a:lnTo>
                  <a:pt x="399098" y="439103"/>
                </a:lnTo>
                <a:lnTo>
                  <a:pt x="496253" y="439103"/>
                </a:lnTo>
                <a:cubicBezTo>
                  <a:pt x="504825" y="439103"/>
                  <a:pt x="510540" y="436245"/>
                  <a:pt x="513398" y="431483"/>
                </a:cubicBezTo>
                <a:cubicBezTo>
                  <a:pt x="517208" y="425768"/>
                  <a:pt x="516255" y="418148"/>
                  <a:pt x="512445" y="411480"/>
                </a:cubicBezTo>
                <a:lnTo>
                  <a:pt x="483870" y="361950"/>
                </a:lnTo>
                <a:lnTo>
                  <a:pt x="517208" y="342900"/>
                </a:lnTo>
                <a:lnTo>
                  <a:pt x="545783" y="392430"/>
                </a:lnTo>
                <a:cubicBezTo>
                  <a:pt x="548640" y="397193"/>
                  <a:pt x="550545" y="401003"/>
                  <a:pt x="551498" y="405765"/>
                </a:cubicBezTo>
                <a:lnTo>
                  <a:pt x="555308" y="407670"/>
                </a:lnTo>
                <a:lnTo>
                  <a:pt x="552450" y="408623"/>
                </a:lnTo>
                <a:cubicBezTo>
                  <a:pt x="556260" y="422910"/>
                  <a:pt x="554355" y="438150"/>
                  <a:pt x="546735" y="450533"/>
                </a:cubicBezTo>
                <a:close/>
              </a:path>
            </a:pathLst>
          </a:custGeom>
          <a:solidFill>
            <a:srgbClr val="3430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2"/>
          <p:cNvSpPr txBox="1"/>
          <p:nvPr/>
        </p:nvSpPr>
        <p:spPr>
          <a:xfrm>
            <a:off x="1918355" y="553047"/>
            <a:ext cx="49539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800" b="1">
                <a:solidFill>
                  <a:srgbClr val="343031"/>
                </a:solidFill>
                <a:latin typeface="Roboto Slab"/>
                <a:ea typeface="Roboto Slab"/>
                <a:cs typeface="Roboto Slab"/>
                <a:sym typeface="Roboto Slab"/>
              </a:rPr>
              <a:t>Home</a:t>
            </a:r>
            <a:endParaRPr/>
          </a:p>
        </p:txBody>
      </p:sp>
      <p:sp>
        <p:nvSpPr>
          <p:cNvPr id="147" name="Google Shape;147;p2"/>
          <p:cNvSpPr txBox="1">
            <a:spLocks noGrp="1"/>
          </p:cNvSpPr>
          <p:nvPr>
            <p:ph type="title"/>
          </p:nvPr>
        </p:nvSpPr>
        <p:spPr>
          <a:xfrm>
            <a:off x="6415075" y="2578225"/>
            <a:ext cx="4743000" cy="5214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dk1"/>
              </a:buClr>
              <a:buSzPts val="2500"/>
              <a:buFont typeface="Roboto Slab Medium"/>
              <a:buNone/>
              <a:defRPr sz="2500">
                <a:solidFill>
                  <a:schemeClr val="dk1"/>
                </a:solidFill>
                <a:latin typeface="Roboto Slab Medium"/>
                <a:ea typeface="Roboto Slab Medium"/>
                <a:cs typeface="Roboto Slab Medium"/>
                <a:sym typeface="Roboto Slab Medium"/>
              </a:defRPr>
            </a:lvl1pPr>
            <a:lvl2pPr lvl="1" algn="ctr" rtl="0">
              <a:spcBef>
                <a:spcPts val="0"/>
              </a:spcBef>
              <a:spcAft>
                <a:spcPts val="0"/>
              </a:spcAft>
              <a:buClr>
                <a:schemeClr val="dk1"/>
              </a:buClr>
              <a:buSzPts val="2500"/>
              <a:buFont typeface="Roboto Slab Medium"/>
              <a:buNone/>
              <a:defRPr sz="2500">
                <a:solidFill>
                  <a:schemeClr val="dk1"/>
                </a:solidFill>
                <a:latin typeface="Roboto Slab Medium"/>
                <a:ea typeface="Roboto Slab Medium"/>
                <a:cs typeface="Roboto Slab Medium"/>
                <a:sym typeface="Roboto Slab Medium"/>
              </a:defRPr>
            </a:lvl2pPr>
            <a:lvl3pPr lvl="2" algn="ctr" rtl="0">
              <a:spcBef>
                <a:spcPts val="0"/>
              </a:spcBef>
              <a:spcAft>
                <a:spcPts val="0"/>
              </a:spcAft>
              <a:buClr>
                <a:schemeClr val="dk1"/>
              </a:buClr>
              <a:buSzPts val="2500"/>
              <a:buFont typeface="Roboto Slab Medium"/>
              <a:buNone/>
              <a:defRPr sz="2500">
                <a:solidFill>
                  <a:schemeClr val="dk1"/>
                </a:solidFill>
                <a:latin typeface="Roboto Slab Medium"/>
                <a:ea typeface="Roboto Slab Medium"/>
                <a:cs typeface="Roboto Slab Medium"/>
                <a:sym typeface="Roboto Slab Medium"/>
              </a:defRPr>
            </a:lvl3pPr>
            <a:lvl4pPr lvl="3" algn="ctr" rtl="0">
              <a:spcBef>
                <a:spcPts val="0"/>
              </a:spcBef>
              <a:spcAft>
                <a:spcPts val="0"/>
              </a:spcAft>
              <a:buClr>
                <a:schemeClr val="dk1"/>
              </a:buClr>
              <a:buSzPts val="2500"/>
              <a:buFont typeface="Roboto Slab Medium"/>
              <a:buNone/>
              <a:defRPr sz="2500">
                <a:solidFill>
                  <a:schemeClr val="dk1"/>
                </a:solidFill>
                <a:latin typeface="Roboto Slab Medium"/>
                <a:ea typeface="Roboto Slab Medium"/>
                <a:cs typeface="Roboto Slab Medium"/>
                <a:sym typeface="Roboto Slab Medium"/>
              </a:defRPr>
            </a:lvl4pPr>
            <a:lvl5pPr lvl="4" algn="ctr" rtl="0">
              <a:spcBef>
                <a:spcPts val="0"/>
              </a:spcBef>
              <a:spcAft>
                <a:spcPts val="0"/>
              </a:spcAft>
              <a:buClr>
                <a:schemeClr val="dk1"/>
              </a:buClr>
              <a:buSzPts val="2500"/>
              <a:buFont typeface="Roboto Slab Medium"/>
              <a:buNone/>
              <a:defRPr sz="2500">
                <a:solidFill>
                  <a:schemeClr val="dk1"/>
                </a:solidFill>
                <a:latin typeface="Roboto Slab Medium"/>
                <a:ea typeface="Roboto Slab Medium"/>
                <a:cs typeface="Roboto Slab Medium"/>
                <a:sym typeface="Roboto Slab Medium"/>
              </a:defRPr>
            </a:lvl5pPr>
            <a:lvl6pPr lvl="5" algn="ctr" rtl="0">
              <a:spcBef>
                <a:spcPts val="0"/>
              </a:spcBef>
              <a:spcAft>
                <a:spcPts val="0"/>
              </a:spcAft>
              <a:buClr>
                <a:schemeClr val="dk1"/>
              </a:buClr>
              <a:buSzPts val="2500"/>
              <a:buFont typeface="Roboto Slab Medium"/>
              <a:buNone/>
              <a:defRPr sz="2500">
                <a:solidFill>
                  <a:schemeClr val="dk1"/>
                </a:solidFill>
                <a:latin typeface="Roboto Slab Medium"/>
                <a:ea typeface="Roboto Slab Medium"/>
                <a:cs typeface="Roboto Slab Medium"/>
                <a:sym typeface="Roboto Slab Medium"/>
              </a:defRPr>
            </a:lvl6pPr>
            <a:lvl7pPr lvl="6" algn="ctr" rtl="0">
              <a:spcBef>
                <a:spcPts val="0"/>
              </a:spcBef>
              <a:spcAft>
                <a:spcPts val="0"/>
              </a:spcAft>
              <a:buClr>
                <a:schemeClr val="dk1"/>
              </a:buClr>
              <a:buSzPts val="2500"/>
              <a:buFont typeface="Roboto Slab Medium"/>
              <a:buNone/>
              <a:defRPr sz="2500">
                <a:solidFill>
                  <a:schemeClr val="dk1"/>
                </a:solidFill>
                <a:latin typeface="Roboto Slab Medium"/>
                <a:ea typeface="Roboto Slab Medium"/>
                <a:cs typeface="Roboto Slab Medium"/>
                <a:sym typeface="Roboto Slab Medium"/>
              </a:defRPr>
            </a:lvl7pPr>
            <a:lvl8pPr lvl="7" algn="ctr" rtl="0">
              <a:spcBef>
                <a:spcPts val="0"/>
              </a:spcBef>
              <a:spcAft>
                <a:spcPts val="0"/>
              </a:spcAft>
              <a:buClr>
                <a:schemeClr val="dk1"/>
              </a:buClr>
              <a:buSzPts val="2500"/>
              <a:buFont typeface="Roboto Slab Medium"/>
              <a:buNone/>
              <a:defRPr sz="2500">
                <a:solidFill>
                  <a:schemeClr val="dk1"/>
                </a:solidFill>
                <a:latin typeface="Roboto Slab Medium"/>
                <a:ea typeface="Roboto Slab Medium"/>
                <a:cs typeface="Roboto Slab Medium"/>
                <a:sym typeface="Roboto Slab Medium"/>
              </a:defRPr>
            </a:lvl8pPr>
            <a:lvl9pPr lvl="8" algn="ctr" rtl="0">
              <a:spcBef>
                <a:spcPts val="0"/>
              </a:spcBef>
              <a:spcAft>
                <a:spcPts val="0"/>
              </a:spcAft>
              <a:buClr>
                <a:schemeClr val="dk1"/>
              </a:buClr>
              <a:buSzPts val="2500"/>
              <a:buFont typeface="Roboto Slab Medium"/>
              <a:buNone/>
              <a:defRPr sz="2500">
                <a:solidFill>
                  <a:schemeClr val="dk1"/>
                </a:solidFill>
                <a:latin typeface="Roboto Slab Medium"/>
                <a:ea typeface="Roboto Slab Medium"/>
                <a:cs typeface="Roboto Slab Medium"/>
                <a:sym typeface="Roboto Slab Medium"/>
              </a:defRPr>
            </a:lvl9pPr>
          </a:lstStyle>
          <a:p>
            <a:endParaRPr/>
          </a:p>
        </p:txBody>
      </p:sp>
      <p:sp>
        <p:nvSpPr>
          <p:cNvPr id="148" name="Google Shape;148;p2"/>
          <p:cNvSpPr txBox="1">
            <a:spLocks noGrp="1"/>
          </p:cNvSpPr>
          <p:nvPr>
            <p:ph type="body" idx="1"/>
          </p:nvPr>
        </p:nvSpPr>
        <p:spPr>
          <a:xfrm>
            <a:off x="7244275" y="3217925"/>
            <a:ext cx="4356600" cy="1292700"/>
          </a:xfrm>
          <a:prstGeom prst="rect">
            <a:avLst/>
          </a:prstGeom>
        </p:spPr>
        <p:txBody>
          <a:bodyPr spcFirstLastPara="1" wrap="square" lIns="121900" tIns="121900" rIns="121900" bIns="121900" anchor="t" anchorCtr="0">
            <a:noAutofit/>
          </a:bodyPr>
          <a:lstStyle>
            <a:lvl1pPr marL="457200" lvl="0" indent="-317500" rtl="0">
              <a:lnSpc>
                <a:spcPct val="100000"/>
              </a:lnSpc>
              <a:spcBef>
                <a:spcPts val="0"/>
              </a:spcBef>
              <a:spcAft>
                <a:spcPts val="0"/>
              </a:spcAft>
              <a:buClr>
                <a:schemeClr val="lt1"/>
              </a:buClr>
              <a:buSzPts val="1400"/>
              <a:buFont typeface="Roboto Slab"/>
              <a:buChar char="●"/>
              <a:defRPr sz="1400">
                <a:solidFill>
                  <a:schemeClr val="lt1"/>
                </a:solidFill>
                <a:latin typeface="Roboto Slab"/>
                <a:ea typeface="Roboto Slab"/>
                <a:cs typeface="Roboto Slab"/>
                <a:sym typeface="Roboto Slab"/>
              </a:defRPr>
            </a:lvl1pPr>
            <a:lvl2pPr marL="914400" lvl="1" indent="-317500" rtl="0">
              <a:lnSpc>
                <a:spcPct val="100000"/>
              </a:lnSpc>
              <a:spcBef>
                <a:spcPts val="0"/>
              </a:spcBef>
              <a:spcAft>
                <a:spcPts val="0"/>
              </a:spcAft>
              <a:buClr>
                <a:schemeClr val="lt1"/>
              </a:buClr>
              <a:buSzPts val="1400"/>
              <a:buFont typeface="Roboto Slab"/>
              <a:buChar char="○"/>
              <a:defRPr sz="1400">
                <a:solidFill>
                  <a:schemeClr val="lt1"/>
                </a:solidFill>
                <a:latin typeface="Roboto Slab"/>
                <a:ea typeface="Roboto Slab"/>
                <a:cs typeface="Roboto Slab"/>
                <a:sym typeface="Roboto Slab"/>
              </a:defRPr>
            </a:lvl2pPr>
            <a:lvl3pPr marL="1371600" lvl="2" indent="-317500" rtl="0">
              <a:lnSpc>
                <a:spcPct val="100000"/>
              </a:lnSpc>
              <a:spcBef>
                <a:spcPts val="0"/>
              </a:spcBef>
              <a:spcAft>
                <a:spcPts val="0"/>
              </a:spcAft>
              <a:buClr>
                <a:schemeClr val="lt1"/>
              </a:buClr>
              <a:buSzPts val="1400"/>
              <a:buFont typeface="Roboto Slab"/>
              <a:buChar char="■"/>
              <a:defRPr sz="1400">
                <a:solidFill>
                  <a:schemeClr val="lt1"/>
                </a:solidFill>
                <a:latin typeface="Roboto Slab"/>
                <a:ea typeface="Roboto Slab"/>
                <a:cs typeface="Roboto Slab"/>
                <a:sym typeface="Roboto Slab"/>
              </a:defRPr>
            </a:lvl3pPr>
            <a:lvl4pPr marL="1828800" lvl="3" indent="-317500" rtl="0">
              <a:lnSpc>
                <a:spcPct val="100000"/>
              </a:lnSpc>
              <a:spcBef>
                <a:spcPts val="0"/>
              </a:spcBef>
              <a:spcAft>
                <a:spcPts val="0"/>
              </a:spcAft>
              <a:buClr>
                <a:schemeClr val="lt1"/>
              </a:buClr>
              <a:buSzPts val="1400"/>
              <a:buFont typeface="Roboto Slab"/>
              <a:buChar char="●"/>
              <a:defRPr sz="1400">
                <a:solidFill>
                  <a:schemeClr val="lt1"/>
                </a:solidFill>
                <a:latin typeface="Roboto Slab"/>
                <a:ea typeface="Roboto Slab"/>
                <a:cs typeface="Roboto Slab"/>
                <a:sym typeface="Roboto Slab"/>
              </a:defRPr>
            </a:lvl4pPr>
            <a:lvl5pPr marL="2286000" lvl="4" indent="-317500" rtl="0">
              <a:lnSpc>
                <a:spcPct val="100000"/>
              </a:lnSpc>
              <a:spcBef>
                <a:spcPts val="0"/>
              </a:spcBef>
              <a:spcAft>
                <a:spcPts val="0"/>
              </a:spcAft>
              <a:buClr>
                <a:schemeClr val="lt1"/>
              </a:buClr>
              <a:buSzPts val="1400"/>
              <a:buFont typeface="Roboto Slab"/>
              <a:buChar char="○"/>
              <a:defRPr sz="1400">
                <a:solidFill>
                  <a:schemeClr val="lt1"/>
                </a:solidFill>
                <a:latin typeface="Roboto Slab"/>
                <a:ea typeface="Roboto Slab"/>
                <a:cs typeface="Roboto Slab"/>
                <a:sym typeface="Roboto Slab"/>
              </a:defRPr>
            </a:lvl5pPr>
            <a:lvl6pPr marL="2743200" lvl="5" indent="-317500" rtl="0">
              <a:lnSpc>
                <a:spcPct val="100000"/>
              </a:lnSpc>
              <a:spcBef>
                <a:spcPts val="0"/>
              </a:spcBef>
              <a:spcAft>
                <a:spcPts val="0"/>
              </a:spcAft>
              <a:buClr>
                <a:schemeClr val="lt1"/>
              </a:buClr>
              <a:buSzPts val="1400"/>
              <a:buFont typeface="Roboto Slab"/>
              <a:buChar char="■"/>
              <a:defRPr sz="1400">
                <a:solidFill>
                  <a:schemeClr val="lt1"/>
                </a:solidFill>
                <a:latin typeface="Roboto Slab"/>
                <a:ea typeface="Roboto Slab"/>
                <a:cs typeface="Roboto Slab"/>
                <a:sym typeface="Roboto Slab"/>
              </a:defRPr>
            </a:lvl6pPr>
            <a:lvl7pPr marL="3200400" lvl="6" indent="-317500" rtl="0">
              <a:lnSpc>
                <a:spcPct val="100000"/>
              </a:lnSpc>
              <a:spcBef>
                <a:spcPts val="0"/>
              </a:spcBef>
              <a:spcAft>
                <a:spcPts val="0"/>
              </a:spcAft>
              <a:buClr>
                <a:schemeClr val="lt1"/>
              </a:buClr>
              <a:buSzPts val="1400"/>
              <a:buFont typeface="Roboto Slab"/>
              <a:buChar char="●"/>
              <a:defRPr sz="1400">
                <a:solidFill>
                  <a:schemeClr val="lt1"/>
                </a:solidFill>
                <a:latin typeface="Roboto Slab"/>
                <a:ea typeface="Roboto Slab"/>
                <a:cs typeface="Roboto Slab"/>
                <a:sym typeface="Roboto Slab"/>
              </a:defRPr>
            </a:lvl7pPr>
            <a:lvl8pPr marL="3657600" lvl="7" indent="-317500" rtl="0">
              <a:lnSpc>
                <a:spcPct val="100000"/>
              </a:lnSpc>
              <a:spcBef>
                <a:spcPts val="0"/>
              </a:spcBef>
              <a:spcAft>
                <a:spcPts val="0"/>
              </a:spcAft>
              <a:buClr>
                <a:schemeClr val="lt1"/>
              </a:buClr>
              <a:buSzPts val="1400"/>
              <a:buFont typeface="Roboto Slab"/>
              <a:buChar char="○"/>
              <a:defRPr sz="1400">
                <a:solidFill>
                  <a:schemeClr val="lt1"/>
                </a:solidFill>
                <a:latin typeface="Roboto Slab"/>
                <a:ea typeface="Roboto Slab"/>
                <a:cs typeface="Roboto Slab"/>
                <a:sym typeface="Roboto Slab"/>
              </a:defRPr>
            </a:lvl8pPr>
            <a:lvl9pPr marL="4114800" lvl="8" indent="-317500" rtl="0">
              <a:lnSpc>
                <a:spcPct val="100000"/>
              </a:lnSpc>
              <a:spcBef>
                <a:spcPts val="0"/>
              </a:spcBef>
              <a:spcAft>
                <a:spcPts val="0"/>
              </a:spcAft>
              <a:buClr>
                <a:schemeClr val="lt1"/>
              </a:buClr>
              <a:buSzPts val="1400"/>
              <a:buFont typeface="Roboto Slab"/>
              <a:buChar char="■"/>
              <a:defRPr sz="1400">
                <a:solidFill>
                  <a:schemeClr val="lt1"/>
                </a:solidFill>
                <a:latin typeface="Roboto Slab"/>
                <a:ea typeface="Roboto Slab"/>
                <a:cs typeface="Roboto Slab"/>
                <a:sym typeface="Roboto Slab"/>
              </a:defRPr>
            </a:lvl9pPr>
          </a:lstStyle>
          <a:p>
            <a:endParaRPr/>
          </a:p>
        </p:txBody>
      </p:sp>
      <p:sp>
        <p:nvSpPr>
          <p:cNvPr id="149" name="Google Shape;149;p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
        <p:nvSpPr>
          <p:cNvPr id="150" name="Google Shape;150;p2">
            <a:hlinkClick r:id="rId2" action="ppaction://hlinksldjump"/>
          </p:cNvPr>
          <p:cNvSpPr/>
          <p:nvPr/>
        </p:nvSpPr>
        <p:spPr>
          <a:xfrm>
            <a:off x="861394" y="642650"/>
            <a:ext cx="267000" cy="267000"/>
          </a:xfrm>
          <a:prstGeom prst="ellipse">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Overview">
  <p:cSld name="CUSTOM_21">
    <p:spTree>
      <p:nvGrpSpPr>
        <p:cNvPr id="1" name="Shape 151"/>
        <p:cNvGrpSpPr/>
        <p:nvPr/>
      </p:nvGrpSpPr>
      <p:grpSpPr>
        <a:xfrm>
          <a:off x="0" y="0"/>
          <a:ext cx="0" cy="0"/>
          <a:chOff x="0" y="0"/>
          <a:chExt cx="0" cy="0"/>
        </a:xfrm>
      </p:grpSpPr>
      <p:sp>
        <p:nvSpPr>
          <p:cNvPr id="152" name="Google Shape;152;p3"/>
          <p:cNvSpPr/>
          <p:nvPr/>
        </p:nvSpPr>
        <p:spPr>
          <a:xfrm>
            <a:off x="-16875" y="0"/>
            <a:ext cx="12192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521500" y="536075"/>
            <a:ext cx="11362500" cy="6018600"/>
          </a:xfrm>
          <a:prstGeom prst="roundRect">
            <a:avLst>
              <a:gd name="adj" fmla="val 2851"/>
            </a:avLst>
          </a:prstGeom>
          <a:solidFill>
            <a:srgbClr val="343031"/>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3"/>
          <p:cNvSpPr/>
          <p:nvPr/>
        </p:nvSpPr>
        <p:spPr>
          <a:xfrm>
            <a:off x="307988" y="341544"/>
            <a:ext cx="11362500" cy="6018600"/>
          </a:xfrm>
          <a:prstGeom prst="roundRect">
            <a:avLst>
              <a:gd name="adj" fmla="val 2851"/>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3"/>
          <p:cNvSpPr/>
          <p:nvPr/>
        </p:nvSpPr>
        <p:spPr>
          <a:xfrm>
            <a:off x="310412" y="338250"/>
            <a:ext cx="11362500" cy="1237500"/>
          </a:xfrm>
          <a:prstGeom prst="round2SameRect">
            <a:avLst>
              <a:gd name="adj1" fmla="val 13398"/>
              <a:gd name="adj2" fmla="val 0"/>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6" name="Google Shape;156;p3"/>
          <p:cNvGrpSpPr/>
          <p:nvPr/>
        </p:nvGrpSpPr>
        <p:grpSpPr>
          <a:xfrm>
            <a:off x="448232" y="489100"/>
            <a:ext cx="1023279" cy="267052"/>
            <a:chOff x="3893271" y="783211"/>
            <a:chExt cx="1101247" cy="287400"/>
          </a:xfrm>
        </p:grpSpPr>
        <p:sp>
          <p:nvSpPr>
            <p:cNvPr id="157" name="Google Shape;157;p3"/>
            <p:cNvSpPr/>
            <p:nvPr/>
          </p:nvSpPr>
          <p:spPr>
            <a:xfrm>
              <a:off x="3893271" y="783211"/>
              <a:ext cx="287400" cy="287400"/>
            </a:xfrm>
            <a:prstGeom prst="ellipse">
              <a:avLst/>
            </a:prstGeom>
            <a:solidFill>
              <a:schemeClr val="accent6"/>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3"/>
            <p:cNvSpPr/>
            <p:nvPr/>
          </p:nvSpPr>
          <p:spPr>
            <a:xfrm>
              <a:off x="4300195" y="783211"/>
              <a:ext cx="287400" cy="287400"/>
            </a:xfrm>
            <a:prstGeom prst="ellipse">
              <a:avLst/>
            </a:prstGeom>
            <a:solidFill>
              <a:schemeClr val="accent5"/>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3"/>
            <p:cNvSpPr/>
            <p:nvPr/>
          </p:nvSpPr>
          <p:spPr>
            <a:xfrm>
              <a:off x="4707118" y="783211"/>
              <a:ext cx="287400" cy="287400"/>
            </a:xfrm>
            <a:prstGeom prst="ellipse">
              <a:avLst/>
            </a:prstGeom>
            <a:solidFill>
              <a:schemeClr val="accen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0" name="Google Shape;160;p3"/>
          <p:cNvSpPr/>
          <p:nvPr/>
        </p:nvSpPr>
        <p:spPr>
          <a:xfrm>
            <a:off x="448337" y="907730"/>
            <a:ext cx="472800" cy="424200"/>
          </a:xfrm>
          <a:prstGeom prst="roundRect">
            <a:avLst>
              <a:gd name="adj" fmla="val 18882"/>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3"/>
          <p:cNvSpPr/>
          <p:nvPr/>
        </p:nvSpPr>
        <p:spPr>
          <a:xfrm>
            <a:off x="1020884" y="907730"/>
            <a:ext cx="472800" cy="424200"/>
          </a:xfrm>
          <a:prstGeom prst="roundRect">
            <a:avLst>
              <a:gd name="adj" fmla="val 18882"/>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3"/>
          <p:cNvSpPr/>
          <p:nvPr/>
        </p:nvSpPr>
        <p:spPr>
          <a:xfrm>
            <a:off x="9170543" y="907730"/>
            <a:ext cx="2243100" cy="424200"/>
          </a:xfrm>
          <a:prstGeom prst="roundRect">
            <a:avLst>
              <a:gd name="adj" fmla="val 18882"/>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3" name="Google Shape;163;p3"/>
          <p:cNvGrpSpPr/>
          <p:nvPr/>
        </p:nvGrpSpPr>
        <p:grpSpPr>
          <a:xfrm>
            <a:off x="1700312" y="902768"/>
            <a:ext cx="983529" cy="424800"/>
            <a:chOff x="8782938" y="537819"/>
            <a:chExt cx="983529" cy="424800"/>
          </a:xfrm>
        </p:grpSpPr>
        <p:sp>
          <p:nvSpPr>
            <p:cNvPr id="164" name="Google Shape;164;p3"/>
            <p:cNvSpPr/>
            <p:nvPr/>
          </p:nvSpPr>
          <p:spPr>
            <a:xfrm rot="5400000">
              <a:off x="9304317" y="500469"/>
              <a:ext cx="424800" cy="499500"/>
            </a:xfrm>
            <a:prstGeom prst="round2SameRect">
              <a:avLst>
                <a:gd name="adj1" fmla="val 16667"/>
                <a:gd name="adj2" fmla="val 0"/>
              </a:avLst>
            </a:prstGeom>
            <a:solidFill>
              <a:schemeClr val="accent6"/>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3"/>
            <p:cNvSpPr/>
            <p:nvPr/>
          </p:nvSpPr>
          <p:spPr>
            <a:xfrm rot="-5400000" flipH="1">
              <a:off x="8820288" y="500469"/>
              <a:ext cx="424800" cy="499500"/>
            </a:xfrm>
            <a:prstGeom prst="round2SameRect">
              <a:avLst>
                <a:gd name="adj1" fmla="val 16667"/>
                <a:gd name="adj2" fmla="val 0"/>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6" name="Google Shape;166;p3" descr="Caret Right with solid fill"/>
          <p:cNvSpPr/>
          <p:nvPr/>
        </p:nvSpPr>
        <p:spPr>
          <a:xfrm>
            <a:off x="1206499" y="1027742"/>
            <a:ext cx="114517" cy="199145"/>
          </a:xfrm>
          <a:custGeom>
            <a:avLst/>
            <a:gdLst/>
            <a:ahLst/>
            <a:cxnLst/>
            <a:rect l="l" t="t" r="r" b="b"/>
            <a:pathLst>
              <a:path w="309505" h="538229" extrusionOk="0">
                <a:moveTo>
                  <a:pt x="40424" y="538229"/>
                </a:moveTo>
                <a:lnTo>
                  <a:pt x="10" y="497824"/>
                </a:lnTo>
                <a:lnTo>
                  <a:pt x="228686" y="269148"/>
                </a:lnTo>
                <a:lnTo>
                  <a:pt x="0" y="40405"/>
                </a:lnTo>
                <a:lnTo>
                  <a:pt x="40415" y="0"/>
                </a:lnTo>
                <a:lnTo>
                  <a:pt x="309505" y="269148"/>
                </a:lnTo>
                <a:lnTo>
                  <a:pt x="40424" y="538229"/>
                </a:lnTo>
                <a:close/>
              </a:path>
            </a:pathLst>
          </a:custGeom>
          <a:solidFill>
            <a:srgbClr val="343031"/>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3" descr="Caret Right with solid fill"/>
          <p:cNvSpPr/>
          <p:nvPr/>
        </p:nvSpPr>
        <p:spPr>
          <a:xfrm flipH="1">
            <a:off x="623962" y="1027742"/>
            <a:ext cx="114517" cy="199145"/>
          </a:xfrm>
          <a:custGeom>
            <a:avLst/>
            <a:gdLst/>
            <a:ahLst/>
            <a:cxnLst/>
            <a:rect l="l" t="t" r="r" b="b"/>
            <a:pathLst>
              <a:path w="309505" h="538229" extrusionOk="0">
                <a:moveTo>
                  <a:pt x="40424" y="538229"/>
                </a:moveTo>
                <a:lnTo>
                  <a:pt x="10" y="497824"/>
                </a:lnTo>
                <a:lnTo>
                  <a:pt x="228686" y="269148"/>
                </a:lnTo>
                <a:lnTo>
                  <a:pt x="0" y="40405"/>
                </a:lnTo>
                <a:lnTo>
                  <a:pt x="40415" y="0"/>
                </a:lnTo>
                <a:lnTo>
                  <a:pt x="309505" y="269148"/>
                </a:lnTo>
                <a:lnTo>
                  <a:pt x="40424" y="538229"/>
                </a:lnTo>
                <a:close/>
              </a:path>
            </a:pathLst>
          </a:custGeom>
          <a:solidFill>
            <a:srgbClr val="343031"/>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8" name="Google Shape;168;p3" descr="Hamburger Menu Icon outline"/>
          <p:cNvGrpSpPr/>
          <p:nvPr/>
        </p:nvGrpSpPr>
        <p:grpSpPr>
          <a:xfrm>
            <a:off x="1818829" y="1015370"/>
            <a:ext cx="261288" cy="193357"/>
            <a:chOff x="5743575" y="3190875"/>
            <a:chExt cx="704850" cy="476250"/>
          </a:xfrm>
        </p:grpSpPr>
        <p:sp>
          <p:nvSpPr>
            <p:cNvPr id="169" name="Google Shape;169;p3"/>
            <p:cNvSpPr/>
            <p:nvPr/>
          </p:nvSpPr>
          <p:spPr>
            <a:xfrm>
              <a:off x="5743575" y="3190875"/>
              <a:ext cx="704850" cy="19050"/>
            </a:xfrm>
            <a:custGeom>
              <a:avLst/>
              <a:gdLst/>
              <a:ahLst/>
              <a:cxnLst/>
              <a:rect l="l" t="t" r="r" b="b"/>
              <a:pathLst>
                <a:path w="704850" h="19050" extrusionOk="0">
                  <a:moveTo>
                    <a:pt x="0" y="0"/>
                  </a:moveTo>
                  <a:lnTo>
                    <a:pt x="704850" y="0"/>
                  </a:lnTo>
                  <a:lnTo>
                    <a:pt x="704850" y="19050"/>
                  </a:lnTo>
                  <a:lnTo>
                    <a:pt x="0" y="19050"/>
                  </a:lnTo>
                  <a:close/>
                </a:path>
              </a:pathLst>
            </a:custGeom>
            <a:solidFill>
              <a:srgbClr val="343031"/>
            </a:solidFill>
            <a:ln w="28575"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3"/>
            <p:cNvSpPr/>
            <p:nvPr/>
          </p:nvSpPr>
          <p:spPr>
            <a:xfrm>
              <a:off x="5743575" y="3419475"/>
              <a:ext cx="704850" cy="19050"/>
            </a:xfrm>
            <a:custGeom>
              <a:avLst/>
              <a:gdLst/>
              <a:ahLst/>
              <a:cxnLst/>
              <a:rect l="l" t="t" r="r" b="b"/>
              <a:pathLst>
                <a:path w="704850" h="19050" extrusionOk="0">
                  <a:moveTo>
                    <a:pt x="0" y="0"/>
                  </a:moveTo>
                  <a:lnTo>
                    <a:pt x="704850" y="0"/>
                  </a:lnTo>
                  <a:lnTo>
                    <a:pt x="704850" y="19050"/>
                  </a:lnTo>
                  <a:lnTo>
                    <a:pt x="0" y="19050"/>
                  </a:lnTo>
                  <a:close/>
                </a:path>
              </a:pathLst>
            </a:custGeom>
            <a:solidFill>
              <a:srgbClr val="343031"/>
            </a:solidFill>
            <a:ln w="28575"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3"/>
            <p:cNvSpPr/>
            <p:nvPr/>
          </p:nvSpPr>
          <p:spPr>
            <a:xfrm>
              <a:off x="5743575" y="3648075"/>
              <a:ext cx="704850" cy="19050"/>
            </a:xfrm>
            <a:custGeom>
              <a:avLst/>
              <a:gdLst/>
              <a:ahLst/>
              <a:cxnLst/>
              <a:rect l="l" t="t" r="r" b="b"/>
              <a:pathLst>
                <a:path w="704850" h="19050" extrusionOk="0">
                  <a:moveTo>
                    <a:pt x="0" y="0"/>
                  </a:moveTo>
                  <a:lnTo>
                    <a:pt x="704850" y="0"/>
                  </a:lnTo>
                  <a:lnTo>
                    <a:pt x="704850" y="19050"/>
                  </a:lnTo>
                  <a:lnTo>
                    <a:pt x="0" y="19050"/>
                  </a:lnTo>
                  <a:close/>
                </a:path>
              </a:pathLst>
            </a:custGeom>
            <a:solidFill>
              <a:srgbClr val="343031"/>
            </a:solidFill>
            <a:ln w="28575"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2" name="Google Shape;172;p3"/>
          <p:cNvGrpSpPr/>
          <p:nvPr/>
        </p:nvGrpSpPr>
        <p:grpSpPr>
          <a:xfrm>
            <a:off x="2307973" y="982412"/>
            <a:ext cx="270845" cy="270779"/>
            <a:chOff x="8749645" y="560108"/>
            <a:chExt cx="813838" cy="799702"/>
          </a:xfrm>
        </p:grpSpPr>
        <p:grpSp>
          <p:nvGrpSpPr>
            <p:cNvPr id="173" name="Google Shape;173;p3"/>
            <p:cNvGrpSpPr/>
            <p:nvPr/>
          </p:nvGrpSpPr>
          <p:grpSpPr>
            <a:xfrm>
              <a:off x="8749645" y="560108"/>
              <a:ext cx="813838" cy="179100"/>
              <a:chOff x="8752788" y="560108"/>
              <a:chExt cx="813838" cy="179100"/>
            </a:xfrm>
          </p:grpSpPr>
          <p:sp>
            <p:nvSpPr>
              <p:cNvPr id="174" name="Google Shape;174;p3"/>
              <p:cNvSpPr/>
              <p:nvPr/>
            </p:nvSpPr>
            <p:spPr>
              <a:xfrm>
                <a:off x="8752788" y="560108"/>
                <a:ext cx="179100" cy="179100"/>
              </a:xfrm>
              <a:prstGeom prst="rect">
                <a:avLst/>
              </a:prstGeom>
              <a:solidFill>
                <a:srgbClr val="343031"/>
              </a:solidFill>
              <a:ln w="127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3"/>
              <p:cNvSpPr/>
              <p:nvPr/>
            </p:nvSpPr>
            <p:spPr>
              <a:xfrm>
                <a:off x="9070157" y="560108"/>
                <a:ext cx="179100" cy="179100"/>
              </a:xfrm>
              <a:prstGeom prst="rect">
                <a:avLst/>
              </a:prstGeom>
              <a:solidFill>
                <a:srgbClr val="343031"/>
              </a:solidFill>
              <a:ln w="127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3"/>
              <p:cNvSpPr/>
              <p:nvPr/>
            </p:nvSpPr>
            <p:spPr>
              <a:xfrm>
                <a:off x="9387526" y="560108"/>
                <a:ext cx="179100" cy="179100"/>
              </a:xfrm>
              <a:prstGeom prst="rect">
                <a:avLst/>
              </a:prstGeom>
              <a:solidFill>
                <a:srgbClr val="343031"/>
              </a:solidFill>
              <a:ln w="127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7" name="Google Shape;177;p3"/>
            <p:cNvGrpSpPr/>
            <p:nvPr/>
          </p:nvGrpSpPr>
          <p:grpSpPr>
            <a:xfrm>
              <a:off x="8749645" y="870409"/>
              <a:ext cx="813838" cy="179100"/>
              <a:chOff x="8752788" y="560108"/>
              <a:chExt cx="813838" cy="179100"/>
            </a:xfrm>
          </p:grpSpPr>
          <p:sp>
            <p:nvSpPr>
              <p:cNvPr id="178" name="Google Shape;178;p3"/>
              <p:cNvSpPr/>
              <p:nvPr/>
            </p:nvSpPr>
            <p:spPr>
              <a:xfrm>
                <a:off x="8752788" y="560108"/>
                <a:ext cx="179100" cy="179100"/>
              </a:xfrm>
              <a:prstGeom prst="rect">
                <a:avLst/>
              </a:prstGeom>
              <a:solidFill>
                <a:srgbClr val="343031"/>
              </a:solidFill>
              <a:ln w="127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3"/>
              <p:cNvSpPr/>
              <p:nvPr/>
            </p:nvSpPr>
            <p:spPr>
              <a:xfrm>
                <a:off x="9070157" y="560108"/>
                <a:ext cx="179100" cy="179100"/>
              </a:xfrm>
              <a:prstGeom prst="rect">
                <a:avLst/>
              </a:prstGeom>
              <a:solidFill>
                <a:srgbClr val="343031"/>
              </a:solidFill>
              <a:ln w="127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3"/>
              <p:cNvSpPr/>
              <p:nvPr/>
            </p:nvSpPr>
            <p:spPr>
              <a:xfrm>
                <a:off x="9387526" y="560108"/>
                <a:ext cx="179100" cy="179100"/>
              </a:xfrm>
              <a:prstGeom prst="rect">
                <a:avLst/>
              </a:prstGeom>
              <a:solidFill>
                <a:srgbClr val="343031"/>
              </a:solidFill>
              <a:ln w="127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1" name="Google Shape;181;p3"/>
            <p:cNvGrpSpPr/>
            <p:nvPr/>
          </p:nvGrpSpPr>
          <p:grpSpPr>
            <a:xfrm>
              <a:off x="8749645" y="1180710"/>
              <a:ext cx="813838" cy="179100"/>
              <a:chOff x="8752788" y="560108"/>
              <a:chExt cx="813838" cy="179100"/>
            </a:xfrm>
          </p:grpSpPr>
          <p:sp>
            <p:nvSpPr>
              <p:cNvPr id="182" name="Google Shape;182;p3"/>
              <p:cNvSpPr/>
              <p:nvPr/>
            </p:nvSpPr>
            <p:spPr>
              <a:xfrm>
                <a:off x="8752788" y="560108"/>
                <a:ext cx="179100" cy="179100"/>
              </a:xfrm>
              <a:prstGeom prst="rect">
                <a:avLst/>
              </a:prstGeom>
              <a:solidFill>
                <a:srgbClr val="343031"/>
              </a:solidFill>
              <a:ln w="127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3"/>
              <p:cNvSpPr/>
              <p:nvPr/>
            </p:nvSpPr>
            <p:spPr>
              <a:xfrm>
                <a:off x="9070157" y="560108"/>
                <a:ext cx="179100" cy="179100"/>
              </a:xfrm>
              <a:prstGeom prst="rect">
                <a:avLst/>
              </a:prstGeom>
              <a:solidFill>
                <a:srgbClr val="343031"/>
              </a:solidFill>
              <a:ln w="127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3"/>
              <p:cNvSpPr/>
              <p:nvPr/>
            </p:nvSpPr>
            <p:spPr>
              <a:xfrm>
                <a:off x="9387526" y="560108"/>
                <a:ext cx="179100" cy="179100"/>
              </a:xfrm>
              <a:prstGeom prst="rect">
                <a:avLst/>
              </a:prstGeom>
              <a:solidFill>
                <a:srgbClr val="343031"/>
              </a:solidFill>
              <a:ln w="127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85" name="Google Shape;185;p3"/>
          <p:cNvSpPr/>
          <p:nvPr/>
        </p:nvSpPr>
        <p:spPr>
          <a:xfrm>
            <a:off x="357486" y="1971425"/>
            <a:ext cx="3689100" cy="4885500"/>
          </a:xfrm>
          <a:prstGeom prst="roundRect">
            <a:avLst>
              <a:gd name="adj" fmla="val 4393"/>
            </a:avLst>
          </a:prstGeom>
          <a:solidFill>
            <a:srgbClr val="343031"/>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3"/>
          <p:cNvSpPr/>
          <p:nvPr/>
        </p:nvSpPr>
        <p:spPr>
          <a:xfrm>
            <a:off x="205086" y="1819025"/>
            <a:ext cx="3689100" cy="4885500"/>
          </a:xfrm>
          <a:prstGeom prst="roundRect">
            <a:avLst>
              <a:gd name="adj" fmla="val 4393"/>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3"/>
          <p:cNvSpPr/>
          <p:nvPr/>
        </p:nvSpPr>
        <p:spPr>
          <a:xfrm>
            <a:off x="205075" y="1819025"/>
            <a:ext cx="3689100" cy="677700"/>
          </a:xfrm>
          <a:prstGeom prst="round2SameRect">
            <a:avLst>
              <a:gd name="adj1" fmla="val 23018"/>
              <a:gd name="adj2" fmla="val 0"/>
            </a:avLst>
          </a:prstGeom>
          <a:solidFill>
            <a:schemeClr val="accent6"/>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3"/>
          <p:cNvSpPr txBox="1">
            <a:spLocks noGrp="1"/>
          </p:cNvSpPr>
          <p:nvPr>
            <p:ph type="subTitle" idx="1"/>
          </p:nvPr>
        </p:nvSpPr>
        <p:spPr>
          <a:xfrm>
            <a:off x="496800" y="1819025"/>
            <a:ext cx="3065700" cy="677700"/>
          </a:xfrm>
          <a:prstGeom prst="rect">
            <a:avLst/>
          </a:prstGeom>
        </p:spPr>
        <p:txBody>
          <a:bodyPr spcFirstLastPara="1" wrap="square" lIns="121900" tIns="121900" rIns="121900" bIns="121900" anchor="ctr" anchorCtr="0">
            <a:noAutofit/>
          </a:bodyPr>
          <a:lstStyle>
            <a:lvl1pPr lvl="0" algn="ctr" rtl="0">
              <a:lnSpc>
                <a:spcPct val="100000"/>
              </a:lnSpc>
              <a:spcBef>
                <a:spcPts val="0"/>
              </a:spcBef>
              <a:spcAft>
                <a:spcPts val="0"/>
              </a:spcAft>
              <a:buSzPts val="1800"/>
              <a:buNone/>
              <a:defRPr sz="1800" b="1"/>
            </a:lvl1pPr>
            <a:lvl2pPr lvl="1" algn="ctr" rtl="0">
              <a:lnSpc>
                <a:spcPct val="100000"/>
              </a:lnSpc>
              <a:spcBef>
                <a:spcPts val="0"/>
              </a:spcBef>
              <a:spcAft>
                <a:spcPts val="0"/>
              </a:spcAft>
              <a:buSzPts val="1800"/>
              <a:buNone/>
              <a:defRPr sz="1800" b="1"/>
            </a:lvl2pPr>
            <a:lvl3pPr lvl="2" algn="ctr" rtl="0">
              <a:lnSpc>
                <a:spcPct val="100000"/>
              </a:lnSpc>
              <a:spcBef>
                <a:spcPts val="0"/>
              </a:spcBef>
              <a:spcAft>
                <a:spcPts val="0"/>
              </a:spcAft>
              <a:buSzPts val="1800"/>
              <a:buNone/>
              <a:defRPr sz="1800" b="1"/>
            </a:lvl3pPr>
            <a:lvl4pPr lvl="3" algn="ctr" rtl="0">
              <a:lnSpc>
                <a:spcPct val="100000"/>
              </a:lnSpc>
              <a:spcBef>
                <a:spcPts val="0"/>
              </a:spcBef>
              <a:spcAft>
                <a:spcPts val="0"/>
              </a:spcAft>
              <a:buSzPts val="1800"/>
              <a:buNone/>
              <a:defRPr sz="1800" b="1"/>
            </a:lvl4pPr>
            <a:lvl5pPr lvl="4" algn="ctr" rtl="0">
              <a:lnSpc>
                <a:spcPct val="100000"/>
              </a:lnSpc>
              <a:spcBef>
                <a:spcPts val="0"/>
              </a:spcBef>
              <a:spcAft>
                <a:spcPts val="0"/>
              </a:spcAft>
              <a:buSzPts val="1800"/>
              <a:buNone/>
              <a:defRPr sz="1800" b="1"/>
            </a:lvl5pPr>
            <a:lvl6pPr lvl="5" algn="ctr" rtl="0">
              <a:lnSpc>
                <a:spcPct val="100000"/>
              </a:lnSpc>
              <a:spcBef>
                <a:spcPts val="0"/>
              </a:spcBef>
              <a:spcAft>
                <a:spcPts val="0"/>
              </a:spcAft>
              <a:buSzPts val="1800"/>
              <a:buNone/>
              <a:defRPr sz="1800" b="1"/>
            </a:lvl6pPr>
            <a:lvl7pPr lvl="6" algn="ctr" rtl="0">
              <a:lnSpc>
                <a:spcPct val="100000"/>
              </a:lnSpc>
              <a:spcBef>
                <a:spcPts val="0"/>
              </a:spcBef>
              <a:spcAft>
                <a:spcPts val="0"/>
              </a:spcAft>
              <a:buSzPts val="1800"/>
              <a:buNone/>
              <a:defRPr sz="1800" b="1"/>
            </a:lvl7pPr>
            <a:lvl8pPr lvl="7" algn="ctr" rtl="0">
              <a:lnSpc>
                <a:spcPct val="100000"/>
              </a:lnSpc>
              <a:spcBef>
                <a:spcPts val="0"/>
              </a:spcBef>
              <a:spcAft>
                <a:spcPts val="0"/>
              </a:spcAft>
              <a:buSzPts val="1800"/>
              <a:buNone/>
              <a:defRPr sz="1800" b="1"/>
            </a:lvl8pPr>
            <a:lvl9pPr lvl="8" algn="ctr" rtl="0">
              <a:lnSpc>
                <a:spcPct val="100000"/>
              </a:lnSpc>
              <a:spcBef>
                <a:spcPts val="0"/>
              </a:spcBef>
              <a:spcAft>
                <a:spcPts val="0"/>
              </a:spcAft>
              <a:buSzPts val="1800"/>
              <a:buNone/>
              <a:defRPr sz="1800" b="1"/>
            </a:lvl9pPr>
          </a:lstStyle>
          <a:p>
            <a:endParaRPr/>
          </a:p>
        </p:txBody>
      </p:sp>
      <p:sp>
        <p:nvSpPr>
          <p:cNvPr id="189" name="Google Shape;189;p3"/>
          <p:cNvSpPr txBox="1">
            <a:spLocks noGrp="1"/>
          </p:cNvSpPr>
          <p:nvPr>
            <p:ph type="body" idx="2"/>
          </p:nvPr>
        </p:nvSpPr>
        <p:spPr>
          <a:xfrm>
            <a:off x="328200" y="2564850"/>
            <a:ext cx="3166800" cy="3900900"/>
          </a:xfrm>
          <a:prstGeom prst="rect">
            <a:avLst/>
          </a:prstGeom>
        </p:spPr>
        <p:txBody>
          <a:bodyPr spcFirstLastPara="1" wrap="square" lIns="121900" tIns="121900" rIns="121900" bIns="121900"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sz="1400"/>
            </a:lvl2pPr>
            <a:lvl3pPr marL="1371600" lvl="2" indent="-317500" rtl="0">
              <a:lnSpc>
                <a:spcPct val="100000"/>
              </a:lnSpc>
              <a:spcBef>
                <a:spcPts val="0"/>
              </a:spcBef>
              <a:spcAft>
                <a:spcPts val="0"/>
              </a:spcAft>
              <a:buSzPts val="1400"/>
              <a:buChar char="■"/>
              <a:defRPr sz="1400"/>
            </a:lvl3pPr>
            <a:lvl4pPr marL="1828800" lvl="3" indent="-317500" rtl="0">
              <a:lnSpc>
                <a:spcPct val="100000"/>
              </a:lnSpc>
              <a:spcBef>
                <a:spcPts val="0"/>
              </a:spcBef>
              <a:spcAft>
                <a:spcPts val="0"/>
              </a:spcAft>
              <a:buSzPts val="1400"/>
              <a:buChar char="●"/>
              <a:defRPr sz="1400"/>
            </a:lvl4pPr>
            <a:lvl5pPr marL="2286000" lvl="4" indent="-317500" rtl="0">
              <a:lnSpc>
                <a:spcPct val="100000"/>
              </a:lnSpc>
              <a:spcBef>
                <a:spcPts val="0"/>
              </a:spcBef>
              <a:spcAft>
                <a:spcPts val="0"/>
              </a:spcAft>
              <a:buSzPts val="1400"/>
              <a:buChar char="○"/>
              <a:defRPr sz="1400"/>
            </a:lvl5pPr>
            <a:lvl6pPr marL="2743200" lvl="5" indent="-317500" rtl="0">
              <a:lnSpc>
                <a:spcPct val="100000"/>
              </a:lnSpc>
              <a:spcBef>
                <a:spcPts val="0"/>
              </a:spcBef>
              <a:spcAft>
                <a:spcPts val="0"/>
              </a:spcAft>
              <a:buSzPts val="1400"/>
              <a:buChar char="■"/>
              <a:defRPr sz="1400"/>
            </a:lvl6pPr>
            <a:lvl7pPr marL="3200400" lvl="6" indent="-317500" rtl="0">
              <a:lnSpc>
                <a:spcPct val="100000"/>
              </a:lnSpc>
              <a:spcBef>
                <a:spcPts val="0"/>
              </a:spcBef>
              <a:spcAft>
                <a:spcPts val="0"/>
              </a:spcAft>
              <a:buSzPts val="1400"/>
              <a:buChar char="●"/>
              <a:defRPr sz="1400"/>
            </a:lvl7pPr>
            <a:lvl8pPr marL="3657600" lvl="7" indent="-317500" rtl="0">
              <a:lnSpc>
                <a:spcPct val="100000"/>
              </a:lnSpc>
              <a:spcBef>
                <a:spcPts val="0"/>
              </a:spcBef>
              <a:spcAft>
                <a:spcPts val="0"/>
              </a:spcAft>
              <a:buSzPts val="1400"/>
              <a:buChar char="○"/>
              <a:defRPr sz="1400"/>
            </a:lvl8pPr>
            <a:lvl9pPr marL="4114800" lvl="8" indent="-317500" rtl="0">
              <a:lnSpc>
                <a:spcPct val="100000"/>
              </a:lnSpc>
              <a:spcBef>
                <a:spcPts val="0"/>
              </a:spcBef>
              <a:spcAft>
                <a:spcPts val="0"/>
              </a:spcAft>
              <a:buSzPts val="1400"/>
              <a:buChar char="■"/>
              <a:defRPr sz="1400"/>
            </a:lvl9pPr>
          </a:lstStyle>
          <a:p>
            <a:endParaRPr/>
          </a:p>
        </p:txBody>
      </p:sp>
      <p:sp>
        <p:nvSpPr>
          <p:cNvPr id="190" name="Google Shape;190;p3"/>
          <p:cNvSpPr/>
          <p:nvPr/>
        </p:nvSpPr>
        <p:spPr>
          <a:xfrm>
            <a:off x="4280807" y="1971425"/>
            <a:ext cx="3625800" cy="2666400"/>
          </a:xfrm>
          <a:prstGeom prst="roundRect">
            <a:avLst>
              <a:gd name="adj" fmla="val 7150"/>
            </a:avLst>
          </a:prstGeom>
          <a:solidFill>
            <a:srgbClr val="343031"/>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91" name="Google Shape;191;p3"/>
          <p:cNvSpPr/>
          <p:nvPr/>
        </p:nvSpPr>
        <p:spPr>
          <a:xfrm>
            <a:off x="4128407" y="1819025"/>
            <a:ext cx="3625800" cy="2666400"/>
          </a:xfrm>
          <a:prstGeom prst="roundRect">
            <a:avLst>
              <a:gd name="adj" fmla="val 7150"/>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3"/>
          <p:cNvSpPr/>
          <p:nvPr/>
        </p:nvSpPr>
        <p:spPr>
          <a:xfrm>
            <a:off x="4128397" y="1819025"/>
            <a:ext cx="3625800" cy="677700"/>
          </a:xfrm>
          <a:prstGeom prst="round2SameRect">
            <a:avLst>
              <a:gd name="adj1" fmla="val 23018"/>
              <a:gd name="adj2" fmla="val 0"/>
            </a:avLst>
          </a:prstGeom>
          <a:solidFill>
            <a:schemeClr val="accen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3"/>
          <p:cNvSpPr/>
          <p:nvPr/>
        </p:nvSpPr>
        <p:spPr>
          <a:xfrm>
            <a:off x="3647315" y="4877350"/>
            <a:ext cx="4988700" cy="1871100"/>
          </a:xfrm>
          <a:prstGeom prst="roundRect">
            <a:avLst>
              <a:gd name="adj" fmla="val 12704"/>
            </a:avLst>
          </a:prstGeom>
          <a:solidFill>
            <a:srgbClr val="343031"/>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94" name="Google Shape;194;p3"/>
          <p:cNvSpPr/>
          <p:nvPr/>
        </p:nvSpPr>
        <p:spPr>
          <a:xfrm>
            <a:off x="3494915" y="4724950"/>
            <a:ext cx="4988700" cy="1871100"/>
          </a:xfrm>
          <a:prstGeom prst="roundRect">
            <a:avLst>
              <a:gd name="adj" fmla="val 12704"/>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3"/>
          <p:cNvSpPr/>
          <p:nvPr/>
        </p:nvSpPr>
        <p:spPr>
          <a:xfrm>
            <a:off x="3494900" y="4724950"/>
            <a:ext cx="4988700" cy="677700"/>
          </a:xfrm>
          <a:prstGeom prst="round2SameRect">
            <a:avLst>
              <a:gd name="adj1" fmla="val 23018"/>
              <a:gd name="adj2" fmla="val 0"/>
            </a:avLst>
          </a:prstGeom>
          <a:solidFill>
            <a:schemeClr val="accent5"/>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3"/>
          <p:cNvSpPr txBox="1">
            <a:spLocks noGrp="1"/>
          </p:cNvSpPr>
          <p:nvPr>
            <p:ph type="title"/>
          </p:nvPr>
        </p:nvSpPr>
        <p:spPr>
          <a:xfrm>
            <a:off x="2683850" y="361925"/>
            <a:ext cx="6417000" cy="12138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dk1"/>
              </a:buClr>
              <a:buSzPts val="3000"/>
              <a:buFont typeface="Roboto Slab Medium"/>
              <a:buNone/>
              <a:defRPr sz="3000">
                <a:solidFill>
                  <a:schemeClr val="dk1"/>
                </a:solidFill>
                <a:latin typeface="Roboto Slab Medium"/>
                <a:ea typeface="Roboto Slab Medium"/>
                <a:cs typeface="Roboto Slab Medium"/>
                <a:sym typeface="Roboto Slab Medium"/>
              </a:defRPr>
            </a:lvl1pPr>
            <a:lvl2pPr lvl="1" algn="ctr" rtl="0">
              <a:spcBef>
                <a:spcPts val="0"/>
              </a:spcBef>
              <a:spcAft>
                <a:spcPts val="0"/>
              </a:spcAft>
              <a:buClr>
                <a:schemeClr val="dk1"/>
              </a:buClr>
              <a:buSzPts val="3000"/>
              <a:buFont typeface="Roboto Slab Medium"/>
              <a:buNone/>
              <a:defRPr sz="3000">
                <a:solidFill>
                  <a:schemeClr val="dk1"/>
                </a:solidFill>
                <a:latin typeface="Roboto Slab Medium"/>
                <a:ea typeface="Roboto Slab Medium"/>
                <a:cs typeface="Roboto Slab Medium"/>
                <a:sym typeface="Roboto Slab Medium"/>
              </a:defRPr>
            </a:lvl2pPr>
            <a:lvl3pPr lvl="2" algn="ctr" rtl="0">
              <a:spcBef>
                <a:spcPts val="0"/>
              </a:spcBef>
              <a:spcAft>
                <a:spcPts val="0"/>
              </a:spcAft>
              <a:buClr>
                <a:schemeClr val="dk1"/>
              </a:buClr>
              <a:buSzPts val="3000"/>
              <a:buFont typeface="Roboto Slab Medium"/>
              <a:buNone/>
              <a:defRPr sz="3000">
                <a:solidFill>
                  <a:schemeClr val="dk1"/>
                </a:solidFill>
                <a:latin typeface="Roboto Slab Medium"/>
                <a:ea typeface="Roboto Slab Medium"/>
                <a:cs typeface="Roboto Slab Medium"/>
                <a:sym typeface="Roboto Slab Medium"/>
              </a:defRPr>
            </a:lvl3pPr>
            <a:lvl4pPr lvl="3" algn="ctr" rtl="0">
              <a:spcBef>
                <a:spcPts val="0"/>
              </a:spcBef>
              <a:spcAft>
                <a:spcPts val="0"/>
              </a:spcAft>
              <a:buClr>
                <a:schemeClr val="dk1"/>
              </a:buClr>
              <a:buSzPts val="3000"/>
              <a:buFont typeface="Roboto Slab Medium"/>
              <a:buNone/>
              <a:defRPr sz="3000">
                <a:solidFill>
                  <a:schemeClr val="dk1"/>
                </a:solidFill>
                <a:latin typeface="Roboto Slab Medium"/>
                <a:ea typeface="Roboto Slab Medium"/>
                <a:cs typeface="Roboto Slab Medium"/>
                <a:sym typeface="Roboto Slab Medium"/>
              </a:defRPr>
            </a:lvl4pPr>
            <a:lvl5pPr lvl="4" algn="ctr" rtl="0">
              <a:spcBef>
                <a:spcPts val="0"/>
              </a:spcBef>
              <a:spcAft>
                <a:spcPts val="0"/>
              </a:spcAft>
              <a:buClr>
                <a:schemeClr val="dk1"/>
              </a:buClr>
              <a:buSzPts val="3000"/>
              <a:buFont typeface="Roboto Slab Medium"/>
              <a:buNone/>
              <a:defRPr sz="3000">
                <a:solidFill>
                  <a:schemeClr val="dk1"/>
                </a:solidFill>
                <a:latin typeface="Roboto Slab Medium"/>
                <a:ea typeface="Roboto Slab Medium"/>
                <a:cs typeface="Roboto Slab Medium"/>
                <a:sym typeface="Roboto Slab Medium"/>
              </a:defRPr>
            </a:lvl5pPr>
            <a:lvl6pPr lvl="5" algn="ctr" rtl="0">
              <a:spcBef>
                <a:spcPts val="0"/>
              </a:spcBef>
              <a:spcAft>
                <a:spcPts val="0"/>
              </a:spcAft>
              <a:buClr>
                <a:schemeClr val="dk1"/>
              </a:buClr>
              <a:buSzPts val="3000"/>
              <a:buFont typeface="Roboto Slab Medium"/>
              <a:buNone/>
              <a:defRPr sz="3000">
                <a:solidFill>
                  <a:schemeClr val="dk1"/>
                </a:solidFill>
                <a:latin typeface="Roboto Slab Medium"/>
                <a:ea typeface="Roboto Slab Medium"/>
                <a:cs typeface="Roboto Slab Medium"/>
                <a:sym typeface="Roboto Slab Medium"/>
              </a:defRPr>
            </a:lvl6pPr>
            <a:lvl7pPr lvl="6" algn="ctr" rtl="0">
              <a:spcBef>
                <a:spcPts val="0"/>
              </a:spcBef>
              <a:spcAft>
                <a:spcPts val="0"/>
              </a:spcAft>
              <a:buClr>
                <a:schemeClr val="dk1"/>
              </a:buClr>
              <a:buSzPts val="3000"/>
              <a:buFont typeface="Roboto Slab Medium"/>
              <a:buNone/>
              <a:defRPr sz="3000">
                <a:solidFill>
                  <a:schemeClr val="dk1"/>
                </a:solidFill>
                <a:latin typeface="Roboto Slab Medium"/>
                <a:ea typeface="Roboto Slab Medium"/>
                <a:cs typeface="Roboto Slab Medium"/>
                <a:sym typeface="Roboto Slab Medium"/>
              </a:defRPr>
            </a:lvl7pPr>
            <a:lvl8pPr lvl="7" algn="ctr" rtl="0">
              <a:spcBef>
                <a:spcPts val="0"/>
              </a:spcBef>
              <a:spcAft>
                <a:spcPts val="0"/>
              </a:spcAft>
              <a:buClr>
                <a:schemeClr val="dk1"/>
              </a:buClr>
              <a:buSzPts val="3000"/>
              <a:buFont typeface="Roboto Slab Medium"/>
              <a:buNone/>
              <a:defRPr sz="3000">
                <a:solidFill>
                  <a:schemeClr val="dk1"/>
                </a:solidFill>
                <a:latin typeface="Roboto Slab Medium"/>
                <a:ea typeface="Roboto Slab Medium"/>
                <a:cs typeface="Roboto Slab Medium"/>
                <a:sym typeface="Roboto Slab Medium"/>
              </a:defRPr>
            </a:lvl8pPr>
            <a:lvl9pPr lvl="8" algn="ctr" rtl="0">
              <a:spcBef>
                <a:spcPts val="0"/>
              </a:spcBef>
              <a:spcAft>
                <a:spcPts val="0"/>
              </a:spcAft>
              <a:buClr>
                <a:schemeClr val="dk1"/>
              </a:buClr>
              <a:buSzPts val="3000"/>
              <a:buFont typeface="Roboto Slab Medium"/>
              <a:buNone/>
              <a:defRPr sz="3000">
                <a:solidFill>
                  <a:schemeClr val="dk1"/>
                </a:solidFill>
                <a:latin typeface="Roboto Slab Medium"/>
                <a:ea typeface="Roboto Slab Medium"/>
                <a:cs typeface="Roboto Slab Medium"/>
                <a:sym typeface="Roboto Slab Medium"/>
              </a:defRPr>
            </a:lvl9pPr>
          </a:lstStyle>
          <a:p>
            <a:endParaRPr/>
          </a:p>
        </p:txBody>
      </p:sp>
      <p:sp>
        <p:nvSpPr>
          <p:cNvPr id="197" name="Google Shape;197;p3"/>
          <p:cNvSpPr txBox="1">
            <a:spLocks noGrp="1"/>
          </p:cNvSpPr>
          <p:nvPr>
            <p:ph type="subTitle" idx="3"/>
          </p:nvPr>
        </p:nvSpPr>
        <p:spPr>
          <a:xfrm>
            <a:off x="4377850" y="1819025"/>
            <a:ext cx="3065700" cy="677700"/>
          </a:xfrm>
          <a:prstGeom prst="rect">
            <a:avLst/>
          </a:prstGeom>
        </p:spPr>
        <p:txBody>
          <a:bodyPr spcFirstLastPara="1" wrap="square" lIns="121900" tIns="121900" rIns="121900" bIns="121900" anchor="ctr" anchorCtr="0">
            <a:noAutofit/>
          </a:bodyPr>
          <a:lstStyle>
            <a:lvl1pPr lvl="0" algn="ctr" rtl="0">
              <a:lnSpc>
                <a:spcPct val="100000"/>
              </a:lnSpc>
              <a:spcBef>
                <a:spcPts val="0"/>
              </a:spcBef>
              <a:spcAft>
                <a:spcPts val="0"/>
              </a:spcAft>
              <a:buSzPts val="1800"/>
              <a:buNone/>
              <a:defRPr sz="1800" b="1"/>
            </a:lvl1pPr>
            <a:lvl2pPr lvl="1" algn="ctr" rtl="0">
              <a:lnSpc>
                <a:spcPct val="100000"/>
              </a:lnSpc>
              <a:spcBef>
                <a:spcPts val="0"/>
              </a:spcBef>
              <a:spcAft>
                <a:spcPts val="0"/>
              </a:spcAft>
              <a:buSzPts val="1800"/>
              <a:buNone/>
              <a:defRPr sz="1800" b="1"/>
            </a:lvl2pPr>
            <a:lvl3pPr lvl="2" algn="ctr" rtl="0">
              <a:lnSpc>
                <a:spcPct val="100000"/>
              </a:lnSpc>
              <a:spcBef>
                <a:spcPts val="0"/>
              </a:spcBef>
              <a:spcAft>
                <a:spcPts val="0"/>
              </a:spcAft>
              <a:buSzPts val="1800"/>
              <a:buNone/>
              <a:defRPr sz="1800" b="1"/>
            </a:lvl3pPr>
            <a:lvl4pPr lvl="3" algn="ctr" rtl="0">
              <a:lnSpc>
                <a:spcPct val="100000"/>
              </a:lnSpc>
              <a:spcBef>
                <a:spcPts val="0"/>
              </a:spcBef>
              <a:spcAft>
                <a:spcPts val="0"/>
              </a:spcAft>
              <a:buSzPts val="1800"/>
              <a:buNone/>
              <a:defRPr sz="1800" b="1"/>
            </a:lvl4pPr>
            <a:lvl5pPr lvl="4" algn="ctr" rtl="0">
              <a:lnSpc>
                <a:spcPct val="100000"/>
              </a:lnSpc>
              <a:spcBef>
                <a:spcPts val="0"/>
              </a:spcBef>
              <a:spcAft>
                <a:spcPts val="0"/>
              </a:spcAft>
              <a:buSzPts val="1800"/>
              <a:buNone/>
              <a:defRPr sz="1800" b="1"/>
            </a:lvl5pPr>
            <a:lvl6pPr lvl="5" algn="ctr" rtl="0">
              <a:lnSpc>
                <a:spcPct val="100000"/>
              </a:lnSpc>
              <a:spcBef>
                <a:spcPts val="0"/>
              </a:spcBef>
              <a:spcAft>
                <a:spcPts val="0"/>
              </a:spcAft>
              <a:buSzPts val="1800"/>
              <a:buNone/>
              <a:defRPr sz="1800" b="1"/>
            </a:lvl6pPr>
            <a:lvl7pPr lvl="6" algn="ctr" rtl="0">
              <a:lnSpc>
                <a:spcPct val="100000"/>
              </a:lnSpc>
              <a:spcBef>
                <a:spcPts val="0"/>
              </a:spcBef>
              <a:spcAft>
                <a:spcPts val="0"/>
              </a:spcAft>
              <a:buSzPts val="1800"/>
              <a:buNone/>
              <a:defRPr sz="1800" b="1"/>
            </a:lvl7pPr>
            <a:lvl8pPr lvl="7" algn="ctr" rtl="0">
              <a:lnSpc>
                <a:spcPct val="100000"/>
              </a:lnSpc>
              <a:spcBef>
                <a:spcPts val="0"/>
              </a:spcBef>
              <a:spcAft>
                <a:spcPts val="0"/>
              </a:spcAft>
              <a:buSzPts val="1800"/>
              <a:buNone/>
              <a:defRPr sz="1800" b="1"/>
            </a:lvl8pPr>
            <a:lvl9pPr lvl="8" algn="ctr" rtl="0">
              <a:lnSpc>
                <a:spcPct val="100000"/>
              </a:lnSpc>
              <a:spcBef>
                <a:spcPts val="0"/>
              </a:spcBef>
              <a:spcAft>
                <a:spcPts val="0"/>
              </a:spcAft>
              <a:buSzPts val="1800"/>
              <a:buNone/>
              <a:defRPr sz="1800" b="1"/>
            </a:lvl9pPr>
          </a:lstStyle>
          <a:p>
            <a:endParaRPr/>
          </a:p>
        </p:txBody>
      </p:sp>
      <p:sp>
        <p:nvSpPr>
          <p:cNvPr id="198" name="Google Shape;198;p3"/>
          <p:cNvSpPr txBox="1">
            <a:spLocks noGrp="1"/>
          </p:cNvSpPr>
          <p:nvPr>
            <p:ph type="body" idx="4"/>
          </p:nvPr>
        </p:nvSpPr>
        <p:spPr>
          <a:xfrm>
            <a:off x="4209250" y="2564850"/>
            <a:ext cx="3464100" cy="1813200"/>
          </a:xfrm>
          <a:prstGeom prst="rect">
            <a:avLst/>
          </a:prstGeom>
        </p:spPr>
        <p:txBody>
          <a:bodyPr spcFirstLastPara="1" wrap="square" lIns="121900" tIns="121900" rIns="121900" bIns="121900"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sz="1400"/>
            </a:lvl2pPr>
            <a:lvl3pPr marL="1371600" lvl="2" indent="-317500" rtl="0">
              <a:lnSpc>
                <a:spcPct val="100000"/>
              </a:lnSpc>
              <a:spcBef>
                <a:spcPts val="0"/>
              </a:spcBef>
              <a:spcAft>
                <a:spcPts val="0"/>
              </a:spcAft>
              <a:buSzPts val="1400"/>
              <a:buChar char="■"/>
              <a:defRPr sz="1400"/>
            </a:lvl3pPr>
            <a:lvl4pPr marL="1828800" lvl="3" indent="-317500" rtl="0">
              <a:lnSpc>
                <a:spcPct val="100000"/>
              </a:lnSpc>
              <a:spcBef>
                <a:spcPts val="0"/>
              </a:spcBef>
              <a:spcAft>
                <a:spcPts val="0"/>
              </a:spcAft>
              <a:buSzPts val="1400"/>
              <a:buChar char="●"/>
              <a:defRPr sz="1400"/>
            </a:lvl4pPr>
            <a:lvl5pPr marL="2286000" lvl="4" indent="-317500" rtl="0">
              <a:lnSpc>
                <a:spcPct val="100000"/>
              </a:lnSpc>
              <a:spcBef>
                <a:spcPts val="0"/>
              </a:spcBef>
              <a:spcAft>
                <a:spcPts val="0"/>
              </a:spcAft>
              <a:buSzPts val="1400"/>
              <a:buChar char="○"/>
              <a:defRPr sz="1400"/>
            </a:lvl5pPr>
            <a:lvl6pPr marL="2743200" lvl="5" indent="-317500" rtl="0">
              <a:lnSpc>
                <a:spcPct val="100000"/>
              </a:lnSpc>
              <a:spcBef>
                <a:spcPts val="0"/>
              </a:spcBef>
              <a:spcAft>
                <a:spcPts val="0"/>
              </a:spcAft>
              <a:buSzPts val="1400"/>
              <a:buChar char="■"/>
              <a:defRPr sz="1400"/>
            </a:lvl6pPr>
            <a:lvl7pPr marL="3200400" lvl="6" indent="-317500" rtl="0">
              <a:lnSpc>
                <a:spcPct val="100000"/>
              </a:lnSpc>
              <a:spcBef>
                <a:spcPts val="0"/>
              </a:spcBef>
              <a:spcAft>
                <a:spcPts val="0"/>
              </a:spcAft>
              <a:buSzPts val="1400"/>
              <a:buChar char="●"/>
              <a:defRPr sz="1400"/>
            </a:lvl7pPr>
            <a:lvl8pPr marL="3657600" lvl="7" indent="-317500" rtl="0">
              <a:lnSpc>
                <a:spcPct val="100000"/>
              </a:lnSpc>
              <a:spcBef>
                <a:spcPts val="0"/>
              </a:spcBef>
              <a:spcAft>
                <a:spcPts val="0"/>
              </a:spcAft>
              <a:buSzPts val="1400"/>
              <a:buChar char="○"/>
              <a:defRPr sz="1400"/>
            </a:lvl8pPr>
            <a:lvl9pPr marL="4114800" lvl="8" indent="-317500" rtl="0">
              <a:lnSpc>
                <a:spcPct val="100000"/>
              </a:lnSpc>
              <a:spcBef>
                <a:spcPts val="0"/>
              </a:spcBef>
              <a:spcAft>
                <a:spcPts val="0"/>
              </a:spcAft>
              <a:buSzPts val="1400"/>
              <a:buChar char="■"/>
              <a:defRPr sz="1400"/>
            </a:lvl9pPr>
          </a:lstStyle>
          <a:p>
            <a:endParaRPr/>
          </a:p>
        </p:txBody>
      </p:sp>
      <p:sp>
        <p:nvSpPr>
          <p:cNvPr id="199" name="Google Shape;199;p3"/>
          <p:cNvSpPr txBox="1">
            <a:spLocks noGrp="1"/>
          </p:cNvSpPr>
          <p:nvPr>
            <p:ph type="subTitle" idx="5"/>
          </p:nvPr>
        </p:nvSpPr>
        <p:spPr>
          <a:xfrm>
            <a:off x="3737729" y="4728700"/>
            <a:ext cx="4415100" cy="677700"/>
          </a:xfrm>
          <a:prstGeom prst="rect">
            <a:avLst/>
          </a:prstGeom>
        </p:spPr>
        <p:txBody>
          <a:bodyPr spcFirstLastPara="1" wrap="square" lIns="121900" tIns="121900" rIns="121900" bIns="121900" anchor="ctr" anchorCtr="0">
            <a:noAutofit/>
          </a:bodyPr>
          <a:lstStyle>
            <a:lvl1pPr lvl="0" algn="ctr" rtl="0">
              <a:lnSpc>
                <a:spcPct val="100000"/>
              </a:lnSpc>
              <a:spcBef>
                <a:spcPts val="0"/>
              </a:spcBef>
              <a:spcAft>
                <a:spcPts val="0"/>
              </a:spcAft>
              <a:buSzPts val="1800"/>
              <a:buNone/>
              <a:defRPr sz="1800" b="1"/>
            </a:lvl1pPr>
            <a:lvl2pPr lvl="1" algn="ctr" rtl="0">
              <a:lnSpc>
                <a:spcPct val="100000"/>
              </a:lnSpc>
              <a:spcBef>
                <a:spcPts val="0"/>
              </a:spcBef>
              <a:spcAft>
                <a:spcPts val="0"/>
              </a:spcAft>
              <a:buSzPts val="1800"/>
              <a:buNone/>
              <a:defRPr sz="1800" b="1"/>
            </a:lvl2pPr>
            <a:lvl3pPr lvl="2" algn="ctr" rtl="0">
              <a:lnSpc>
                <a:spcPct val="100000"/>
              </a:lnSpc>
              <a:spcBef>
                <a:spcPts val="0"/>
              </a:spcBef>
              <a:spcAft>
                <a:spcPts val="0"/>
              </a:spcAft>
              <a:buSzPts val="1800"/>
              <a:buNone/>
              <a:defRPr sz="1800" b="1"/>
            </a:lvl3pPr>
            <a:lvl4pPr lvl="3" algn="ctr" rtl="0">
              <a:lnSpc>
                <a:spcPct val="100000"/>
              </a:lnSpc>
              <a:spcBef>
                <a:spcPts val="0"/>
              </a:spcBef>
              <a:spcAft>
                <a:spcPts val="0"/>
              </a:spcAft>
              <a:buSzPts val="1800"/>
              <a:buNone/>
              <a:defRPr sz="1800" b="1"/>
            </a:lvl4pPr>
            <a:lvl5pPr lvl="4" algn="ctr" rtl="0">
              <a:lnSpc>
                <a:spcPct val="100000"/>
              </a:lnSpc>
              <a:spcBef>
                <a:spcPts val="0"/>
              </a:spcBef>
              <a:spcAft>
                <a:spcPts val="0"/>
              </a:spcAft>
              <a:buSzPts val="1800"/>
              <a:buNone/>
              <a:defRPr sz="1800" b="1"/>
            </a:lvl5pPr>
            <a:lvl6pPr lvl="5" algn="ctr" rtl="0">
              <a:lnSpc>
                <a:spcPct val="100000"/>
              </a:lnSpc>
              <a:spcBef>
                <a:spcPts val="0"/>
              </a:spcBef>
              <a:spcAft>
                <a:spcPts val="0"/>
              </a:spcAft>
              <a:buSzPts val="1800"/>
              <a:buNone/>
              <a:defRPr sz="1800" b="1"/>
            </a:lvl6pPr>
            <a:lvl7pPr lvl="6" algn="ctr" rtl="0">
              <a:lnSpc>
                <a:spcPct val="100000"/>
              </a:lnSpc>
              <a:spcBef>
                <a:spcPts val="0"/>
              </a:spcBef>
              <a:spcAft>
                <a:spcPts val="0"/>
              </a:spcAft>
              <a:buSzPts val="1800"/>
              <a:buNone/>
              <a:defRPr sz="1800" b="1"/>
            </a:lvl7pPr>
            <a:lvl8pPr lvl="7" algn="ctr" rtl="0">
              <a:lnSpc>
                <a:spcPct val="100000"/>
              </a:lnSpc>
              <a:spcBef>
                <a:spcPts val="0"/>
              </a:spcBef>
              <a:spcAft>
                <a:spcPts val="0"/>
              </a:spcAft>
              <a:buSzPts val="1800"/>
              <a:buNone/>
              <a:defRPr sz="1800" b="1"/>
            </a:lvl8pPr>
            <a:lvl9pPr lvl="8" algn="ctr" rtl="0">
              <a:lnSpc>
                <a:spcPct val="100000"/>
              </a:lnSpc>
              <a:spcBef>
                <a:spcPts val="0"/>
              </a:spcBef>
              <a:spcAft>
                <a:spcPts val="0"/>
              </a:spcAft>
              <a:buSzPts val="1800"/>
              <a:buNone/>
              <a:defRPr sz="1800" b="1"/>
            </a:lvl9pPr>
          </a:lstStyle>
          <a:p>
            <a:endParaRPr/>
          </a:p>
        </p:txBody>
      </p:sp>
      <p:sp>
        <p:nvSpPr>
          <p:cNvPr id="200" name="Google Shape;200;p3"/>
          <p:cNvSpPr txBox="1">
            <a:spLocks noGrp="1"/>
          </p:cNvSpPr>
          <p:nvPr>
            <p:ph type="body" idx="6"/>
          </p:nvPr>
        </p:nvSpPr>
        <p:spPr>
          <a:xfrm>
            <a:off x="3634400" y="5443350"/>
            <a:ext cx="4353900" cy="1098600"/>
          </a:xfrm>
          <a:prstGeom prst="rect">
            <a:avLst/>
          </a:prstGeom>
        </p:spPr>
        <p:txBody>
          <a:bodyPr spcFirstLastPara="1" wrap="square" lIns="121900" tIns="121900" rIns="121900" bIns="121900"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sz="1400"/>
            </a:lvl2pPr>
            <a:lvl3pPr marL="1371600" lvl="2" indent="-317500" rtl="0">
              <a:lnSpc>
                <a:spcPct val="100000"/>
              </a:lnSpc>
              <a:spcBef>
                <a:spcPts val="0"/>
              </a:spcBef>
              <a:spcAft>
                <a:spcPts val="0"/>
              </a:spcAft>
              <a:buSzPts val="1400"/>
              <a:buChar char="■"/>
              <a:defRPr sz="1400"/>
            </a:lvl3pPr>
            <a:lvl4pPr marL="1828800" lvl="3" indent="-317500" rtl="0">
              <a:lnSpc>
                <a:spcPct val="100000"/>
              </a:lnSpc>
              <a:spcBef>
                <a:spcPts val="0"/>
              </a:spcBef>
              <a:spcAft>
                <a:spcPts val="0"/>
              </a:spcAft>
              <a:buSzPts val="1400"/>
              <a:buChar char="●"/>
              <a:defRPr sz="1400"/>
            </a:lvl4pPr>
            <a:lvl5pPr marL="2286000" lvl="4" indent="-317500" rtl="0">
              <a:lnSpc>
                <a:spcPct val="100000"/>
              </a:lnSpc>
              <a:spcBef>
                <a:spcPts val="0"/>
              </a:spcBef>
              <a:spcAft>
                <a:spcPts val="0"/>
              </a:spcAft>
              <a:buSzPts val="1400"/>
              <a:buChar char="○"/>
              <a:defRPr sz="1400"/>
            </a:lvl5pPr>
            <a:lvl6pPr marL="2743200" lvl="5" indent="-317500" rtl="0">
              <a:lnSpc>
                <a:spcPct val="100000"/>
              </a:lnSpc>
              <a:spcBef>
                <a:spcPts val="0"/>
              </a:spcBef>
              <a:spcAft>
                <a:spcPts val="0"/>
              </a:spcAft>
              <a:buSzPts val="1400"/>
              <a:buChar char="■"/>
              <a:defRPr sz="1400"/>
            </a:lvl6pPr>
            <a:lvl7pPr marL="3200400" lvl="6" indent="-317500" rtl="0">
              <a:lnSpc>
                <a:spcPct val="100000"/>
              </a:lnSpc>
              <a:spcBef>
                <a:spcPts val="0"/>
              </a:spcBef>
              <a:spcAft>
                <a:spcPts val="0"/>
              </a:spcAft>
              <a:buSzPts val="1400"/>
              <a:buChar char="●"/>
              <a:defRPr sz="1400"/>
            </a:lvl7pPr>
            <a:lvl8pPr marL="3657600" lvl="7" indent="-317500" rtl="0">
              <a:lnSpc>
                <a:spcPct val="100000"/>
              </a:lnSpc>
              <a:spcBef>
                <a:spcPts val="0"/>
              </a:spcBef>
              <a:spcAft>
                <a:spcPts val="0"/>
              </a:spcAft>
              <a:buSzPts val="1400"/>
              <a:buChar char="○"/>
              <a:defRPr sz="1400"/>
            </a:lvl8pPr>
            <a:lvl9pPr marL="4114800" lvl="8" indent="-317500" rtl="0">
              <a:lnSpc>
                <a:spcPct val="100000"/>
              </a:lnSpc>
              <a:spcBef>
                <a:spcPts val="0"/>
              </a:spcBef>
              <a:spcAft>
                <a:spcPts val="0"/>
              </a:spcAft>
              <a:buSzPts val="1400"/>
              <a:buChar char="■"/>
              <a:defRPr sz="1400"/>
            </a:lvl9pPr>
          </a:lstStyle>
          <a:p>
            <a:endParaRPr/>
          </a:p>
        </p:txBody>
      </p:sp>
      <p:sp>
        <p:nvSpPr>
          <p:cNvPr id="201" name="Google Shape;201;p3"/>
          <p:cNvSpPr/>
          <p:nvPr/>
        </p:nvSpPr>
        <p:spPr>
          <a:xfrm>
            <a:off x="328192" y="2024227"/>
            <a:ext cx="267300" cy="267300"/>
          </a:xfrm>
          <a:prstGeom prst="ellipse">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202" name="Google Shape;202;p3"/>
          <p:cNvSpPr/>
          <p:nvPr/>
        </p:nvSpPr>
        <p:spPr>
          <a:xfrm>
            <a:off x="4256792" y="2023102"/>
            <a:ext cx="267300" cy="267300"/>
          </a:xfrm>
          <a:prstGeom prst="ellipse">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203" name="Google Shape;203;p3"/>
          <p:cNvSpPr/>
          <p:nvPr/>
        </p:nvSpPr>
        <p:spPr>
          <a:xfrm>
            <a:off x="8140829" y="1971425"/>
            <a:ext cx="3963000" cy="4311000"/>
          </a:xfrm>
          <a:prstGeom prst="roundRect">
            <a:avLst>
              <a:gd name="adj" fmla="val 4393"/>
            </a:avLst>
          </a:prstGeom>
          <a:solidFill>
            <a:srgbClr val="343031"/>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04" name="Google Shape;204;p3"/>
          <p:cNvSpPr/>
          <p:nvPr/>
        </p:nvSpPr>
        <p:spPr>
          <a:xfrm>
            <a:off x="3634392" y="4933902"/>
            <a:ext cx="267300" cy="267300"/>
          </a:xfrm>
          <a:prstGeom prst="ellipse">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205" name="Google Shape;205;p3"/>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
        <p:nvSpPr>
          <p:cNvPr id="206" name="Google Shape;206;p3"/>
          <p:cNvSpPr/>
          <p:nvPr/>
        </p:nvSpPr>
        <p:spPr>
          <a:xfrm>
            <a:off x="7988429" y="1819025"/>
            <a:ext cx="3963000" cy="4311000"/>
          </a:xfrm>
          <a:prstGeom prst="roundRect">
            <a:avLst>
              <a:gd name="adj" fmla="val 4393"/>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3"/>
          <p:cNvSpPr/>
          <p:nvPr/>
        </p:nvSpPr>
        <p:spPr>
          <a:xfrm>
            <a:off x="7988418" y="1819025"/>
            <a:ext cx="3963000" cy="677700"/>
          </a:xfrm>
          <a:prstGeom prst="round2SameRect">
            <a:avLst>
              <a:gd name="adj1" fmla="val 23018"/>
              <a:gd name="adj2" fmla="val 0"/>
            </a:avLst>
          </a:prstGeom>
          <a:solidFill>
            <a:schemeClr val="accent4"/>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3"/>
          <p:cNvSpPr txBox="1">
            <a:spLocks noGrp="1"/>
          </p:cNvSpPr>
          <p:nvPr>
            <p:ph type="subTitle" idx="7"/>
          </p:nvPr>
        </p:nvSpPr>
        <p:spPr>
          <a:xfrm>
            <a:off x="8406475" y="1819025"/>
            <a:ext cx="3065700" cy="677700"/>
          </a:xfrm>
          <a:prstGeom prst="rect">
            <a:avLst/>
          </a:prstGeom>
        </p:spPr>
        <p:txBody>
          <a:bodyPr spcFirstLastPara="1" wrap="square" lIns="121900" tIns="121900" rIns="121900" bIns="121900" anchor="ctr" anchorCtr="0">
            <a:noAutofit/>
          </a:bodyPr>
          <a:lstStyle>
            <a:lvl1pPr lvl="0" algn="ctr" rtl="0">
              <a:lnSpc>
                <a:spcPct val="100000"/>
              </a:lnSpc>
              <a:spcBef>
                <a:spcPts val="0"/>
              </a:spcBef>
              <a:spcAft>
                <a:spcPts val="0"/>
              </a:spcAft>
              <a:buSzPts val="1800"/>
              <a:buNone/>
              <a:defRPr sz="1800" b="1"/>
            </a:lvl1pPr>
            <a:lvl2pPr lvl="1" algn="ctr" rtl="0">
              <a:lnSpc>
                <a:spcPct val="100000"/>
              </a:lnSpc>
              <a:spcBef>
                <a:spcPts val="0"/>
              </a:spcBef>
              <a:spcAft>
                <a:spcPts val="0"/>
              </a:spcAft>
              <a:buSzPts val="1800"/>
              <a:buNone/>
              <a:defRPr sz="1800" b="1"/>
            </a:lvl2pPr>
            <a:lvl3pPr lvl="2" algn="ctr" rtl="0">
              <a:lnSpc>
                <a:spcPct val="100000"/>
              </a:lnSpc>
              <a:spcBef>
                <a:spcPts val="0"/>
              </a:spcBef>
              <a:spcAft>
                <a:spcPts val="0"/>
              </a:spcAft>
              <a:buSzPts val="1800"/>
              <a:buNone/>
              <a:defRPr sz="1800" b="1"/>
            </a:lvl3pPr>
            <a:lvl4pPr lvl="3" algn="ctr" rtl="0">
              <a:lnSpc>
                <a:spcPct val="100000"/>
              </a:lnSpc>
              <a:spcBef>
                <a:spcPts val="0"/>
              </a:spcBef>
              <a:spcAft>
                <a:spcPts val="0"/>
              </a:spcAft>
              <a:buSzPts val="1800"/>
              <a:buNone/>
              <a:defRPr sz="1800" b="1"/>
            </a:lvl4pPr>
            <a:lvl5pPr lvl="4" algn="ctr" rtl="0">
              <a:lnSpc>
                <a:spcPct val="100000"/>
              </a:lnSpc>
              <a:spcBef>
                <a:spcPts val="0"/>
              </a:spcBef>
              <a:spcAft>
                <a:spcPts val="0"/>
              </a:spcAft>
              <a:buSzPts val="1800"/>
              <a:buNone/>
              <a:defRPr sz="1800" b="1"/>
            </a:lvl5pPr>
            <a:lvl6pPr lvl="5" algn="ctr" rtl="0">
              <a:lnSpc>
                <a:spcPct val="100000"/>
              </a:lnSpc>
              <a:spcBef>
                <a:spcPts val="0"/>
              </a:spcBef>
              <a:spcAft>
                <a:spcPts val="0"/>
              </a:spcAft>
              <a:buSzPts val="1800"/>
              <a:buNone/>
              <a:defRPr sz="1800" b="1"/>
            </a:lvl6pPr>
            <a:lvl7pPr lvl="6" algn="ctr" rtl="0">
              <a:lnSpc>
                <a:spcPct val="100000"/>
              </a:lnSpc>
              <a:spcBef>
                <a:spcPts val="0"/>
              </a:spcBef>
              <a:spcAft>
                <a:spcPts val="0"/>
              </a:spcAft>
              <a:buSzPts val="1800"/>
              <a:buNone/>
              <a:defRPr sz="1800" b="1"/>
            </a:lvl7pPr>
            <a:lvl8pPr lvl="7" algn="ctr" rtl="0">
              <a:lnSpc>
                <a:spcPct val="100000"/>
              </a:lnSpc>
              <a:spcBef>
                <a:spcPts val="0"/>
              </a:spcBef>
              <a:spcAft>
                <a:spcPts val="0"/>
              </a:spcAft>
              <a:buSzPts val="1800"/>
              <a:buNone/>
              <a:defRPr sz="1800" b="1"/>
            </a:lvl8pPr>
            <a:lvl9pPr lvl="8" algn="ctr" rtl="0">
              <a:lnSpc>
                <a:spcPct val="100000"/>
              </a:lnSpc>
              <a:spcBef>
                <a:spcPts val="0"/>
              </a:spcBef>
              <a:spcAft>
                <a:spcPts val="0"/>
              </a:spcAft>
              <a:buSzPts val="1800"/>
              <a:buNone/>
              <a:defRPr sz="1800" b="1"/>
            </a:lvl9pPr>
          </a:lstStyle>
          <a:p>
            <a:endParaRPr/>
          </a:p>
        </p:txBody>
      </p:sp>
      <p:sp>
        <p:nvSpPr>
          <p:cNvPr id="209" name="Google Shape;209;p3"/>
          <p:cNvSpPr txBox="1">
            <a:spLocks noGrp="1"/>
          </p:cNvSpPr>
          <p:nvPr>
            <p:ph type="body" idx="8"/>
          </p:nvPr>
        </p:nvSpPr>
        <p:spPr>
          <a:xfrm>
            <a:off x="8237900" y="2564850"/>
            <a:ext cx="3464100" cy="3376200"/>
          </a:xfrm>
          <a:prstGeom prst="rect">
            <a:avLst/>
          </a:prstGeom>
        </p:spPr>
        <p:txBody>
          <a:bodyPr spcFirstLastPara="1" wrap="square" lIns="121900" tIns="121900" rIns="121900" bIns="121900"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sz="1400"/>
            </a:lvl2pPr>
            <a:lvl3pPr marL="1371600" lvl="2" indent="-317500" rtl="0">
              <a:lnSpc>
                <a:spcPct val="100000"/>
              </a:lnSpc>
              <a:spcBef>
                <a:spcPts val="0"/>
              </a:spcBef>
              <a:spcAft>
                <a:spcPts val="0"/>
              </a:spcAft>
              <a:buSzPts val="1400"/>
              <a:buChar char="■"/>
              <a:defRPr sz="1400"/>
            </a:lvl3pPr>
            <a:lvl4pPr marL="1828800" lvl="3" indent="-317500" rtl="0">
              <a:lnSpc>
                <a:spcPct val="100000"/>
              </a:lnSpc>
              <a:spcBef>
                <a:spcPts val="0"/>
              </a:spcBef>
              <a:spcAft>
                <a:spcPts val="0"/>
              </a:spcAft>
              <a:buSzPts val="1400"/>
              <a:buChar char="●"/>
              <a:defRPr sz="1400"/>
            </a:lvl4pPr>
            <a:lvl5pPr marL="2286000" lvl="4" indent="-317500" rtl="0">
              <a:lnSpc>
                <a:spcPct val="100000"/>
              </a:lnSpc>
              <a:spcBef>
                <a:spcPts val="0"/>
              </a:spcBef>
              <a:spcAft>
                <a:spcPts val="0"/>
              </a:spcAft>
              <a:buSzPts val="1400"/>
              <a:buChar char="○"/>
              <a:defRPr sz="1400"/>
            </a:lvl5pPr>
            <a:lvl6pPr marL="2743200" lvl="5" indent="-317500" rtl="0">
              <a:lnSpc>
                <a:spcPct val="100000"/>
              </a:lnSpc>
              <a:spcBef>
                <a:spcPts val="0"/>
              </a:spcBef>
              <a:spcAft>
                <a:spcPts val="0"/>
              </a:spcAft>
              <a:buSzPts val="1400"/>
              <a:buChar char="■"/>
              <a:defRPr sz="1400"/>
            </a:lvl6pPr>
            <a:lvl7pPr marL="3200400" lvl="6" indent="-317500" rtl="0">
              <a:lnSpc>
                <a:spcPct val="100000"/>
              </a:lnSpc>
              <a:spcBef>
                <a:spcPts val="0"/>
              </a:spcBef>
              <a:spcAft>
                <a:spcPts val="0"/>
              </a:spcAft>
              <a:buSzPts val="1400"/>
              <a:buChar char="●"/>
              <a:defRPr sz="1400"/>
            </a:lvl7pPr>
            <a:lvl8pPr marL="3657600" lvl="7" indent="-317500" rtl="0">
              <a:lnSpc>
                <a:spcPct val="100000"/>
              </a:lnSpc>
              <a:spcBef>
                <a:spcPts val="0"/>
              </a:spcBef>
              <a:spcAft>
                <a:spcPts val="0"/>
              </a:spcAft>
              <a:buSzPts val="1400"/>
              <a:buChar char="○"/>
              <a:defRPr sz="1400"/>
            </a:lvl8pPr>
            <a:lvl9pPr marL="4114800" lvl="8" indent="-317500" rtl="0">
              <a:lnSpc>
                <a:spcPct val="100000"/>
              </a:lnSpc>
              <a:spcBef>
                <a:spcPts val="0"/>
              </a:spcBef>
              <a:spcAft>
                <a:spcPts val="0"/>
              </a:spcAft>
              <a:buSzPts val="1400"/>
              <a:buChar char="■"/>
              <a:defRPr sz="1400"/>
            </a:lvl9pPr>
          </a:lstStyle>
          <a:p>
            <a:endParaRPr/>
          </a:p>
        </p:txBody>
      </p:sp>
      <p:sp>
        <p:nvSpPr>
          <p:cNvPr id="210" name="Google Shape;210;p3"/>
          <p:cNvSpPr/>
          <p:nvPr/>
        </p:nvSpPr>
        <p:spPr>
          <a:xfrm>
            <a:off x="8152817" y="2024227"/>
            <a:ext cx="267300" cy="267300"/>
          </a:xfrm>
          <a:prstGeom prst="ellipse">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3 Text">
  <p:cSld name="CUSTOM_5">
    <p:spTree>
      <p:nvGrpSpPr>
        <p:cNvPr id="1" name="Shape 211"/>
        <p:cNvGrpSpPr/>
        <p:nvPr/>
      </p:nvGrpSpPr>
      <p:grpSpPr>
        <a:xfrm>
          <a:off x="0" y="0"/>
          <a:ext cx="0" cy="0"/>
          <a:chOff x="0" y="0"/>
          <a:chExt cx="0" cy="0"/>
        </a:xfrm>
      </p:grpSpPr>
      <p:sp>
        <p:nvSpPr>
          <p:cNvPr id="212" name="Google Shape;212;p4"/>
          <p:cNvSpPr/>
          <p:nvPr/>
        </p:nvSpPr>
        <p:spPr>
          <a:xfrm>
            <a:off x="498959" y="363550"/>
            <a:ext cx="11430600" cy="5363100"/>
          </a:xfrm>
          <a:prstGeom prst="roundRect">
            <a:avLst>
              <a:gd name="adj" fmla="val 2851"/>
            </a:avLst>
          </a:prstGeom>
          <a:solidFill>
            <a:srgbClr val="343031"/>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4"/>
          <p:cNvSpPr/>
          <p:nvPr/>
        </p:nvSpPr>
        <p:spPr>
          <a:xfrm>
            <a:off x="282775" y="221330"/>
            <a:ext cx="11504400" cy="5363100"/>
          </a:xfrm>
          <a:prstGeom prst="roundRect">
            <a:avLst>
              <a:gd name="adj" fmla="val 2851"/>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4"/>
          <p:cNvSpPr/>
          <p:nvPr/>
        </p:nvSpPr>
        <p:spPr>
          <a:xfrm>
            <a:off x="282775" y="218400"/>
            <a:ext cx="11504400" cy="645000"/>
          </a:xfrm>
          <a:prstGeom prst="round2SameRect">
            <a:avLst>
              <a:gd name="adj1" fmla="val 23018"/>
              <a:gd name="adj2" fmla="val 0"/>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5" name="Google Shape;215;p4"/>
          <p:cNvGrpSpPr/>
          <p:nvPr/>
        </p:nvGrpSpPr>
        <p:grpSpPr>
          <a:xfrm>
            <a:off x="408908" y="421091"/>
            <a:ext cx="1023279" cy="267052"/>
            <a:chOff x="3893271" y="783211"/>
            <a:chExt cx="1101247" cy="287400"/>
          </a:xfrm>
        </p:grpSpPr>
        <p:sp>
          <p:nvSpPr>
            <p:cNvPr id="216" name="Google Shape;216;p4"/>
            <p:cNvSpPr/>
            <p:nvPr/>
          </p:nvSpPr>
          <p:spPr>
            <a:xfrm>
              <a:off x="3893271" y="783211"/>
              <a:ext cx="287400" cy="287400"/>
            </a:xfrm>
            <a:prstGeom prst="ellipse">
              <a:avLst/>
            </a:prstGeom>
            <a:solidFill>
              <a:srgbClr val="FED2CF"/>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4"/>
            <p:cNvSpPr/>
            <p:nvPr/>
          </p:nvSpPr>
          <p:spPr>
            <a:xfrm>
              <a:off x="4300195" y="783211"/>
              <a:ext cx="287400" cy="287400"/>
            </a:xfrm>
            <a:prstGeom prst="ellipse">
              <a:avLst/>
            </a:prstGeom>
            <a:solidFill>
              <a:srgbClr val="FFEEC0"/>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4"/>
            <p:cNvSpPr/>
            <p:nvPr/>
          </p:nvSpPr>
          <p:spPr>
            <a:xfrm>
              <a:off x="4707118" y="783211"/>
              <a:ext cx="287400" cy="287400"/>
            </a:xfrm>
            <a:prstGeom prst="ellipse">
              <a:avLst/>
            </a:prstGeom>
            <a:solidFill>
              <a:srgbClr val="CDFDF1"/>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9" name="Google Shape;219;p4"/>
          <p:cNvGrpSpPr/>
          <p:nvPr/>
        </p:nvGrpSpPr>
        <p:grpSpPr>
          <a:xfrm>
            <a:off x="10727696" y="371504"/>
            <a:ext cx="924924" cy="375332"/>
            <a:chOff x="10071487" y="509787"/>
            <a:chExt cx="1045348" cy="424200"/>
          </a:xfrm>
        </p:grpSpPr>
        <p:sp>
          <p:nvSpPr>
            <p:cNvPr id="220" name="Google Shape;220;p4"/>
            <p:cNvSpPr/>
            <p:nvPr/>
          </p:nvSpPr>
          <p:spPr>
            <a:xfrm>
              <a:off x="10071487" y="509787"/>
              <a:ext cx="472800" cy="424200"/>
            </a:xfrm>
            <a:prstGeom prst="roundRect">
              <a:avLst>
                <a:gd name="adj" fmla="val 18882"/>
              </a:avLst>
            </a:prstGeom>
            <a:solidFill>
              <a:srgbClr val="FBF5E7"/>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4"/>
            <p:cNvSpPr/>
            <p:nvPr/>
          </p:nvSpPr>
          <p:spPr>
            <a:xfrm>
              <a:off x="10644035" y="509787"/>
              <a:ext cx="472800" cy="424200"/>
            </a:xfrm>
            <a:prstGeom prst="roundRect">
              <a:avLst>
                <a:gd name="adj" fmla="val 18882"/>
              </a:avLst>
            </a:prstGeom>
            <a:solidFill>
              <a:srgbClr val="FBF5E7"/>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4" descr="Caret Right with solid fill"/>
            <p:cNvSpPr/>
            <p:nvPr/>
          </p:nvSpPr>
          <p:spPr>
            <a:xfrm>
              <a:off x="10829649" y="629799"/>
              <a:ext cx="114517" cy="199145"/>
            </a:xfrm>
            <a:custGeom>
              <a:avLst/>
              <a:gdLst/>
              <a:ahLst/>
              <a:cxnLst/>
              <a:rect l="l" t="t" r="r" b="b"/>
              <a:pathLst>
                <a:path w="309505" h="538229" extrusionOk="0">
                  <a:moveTo>
                    <a:pt x="40424" y="538229"/>
                  </a:moveTo>
                  <a:lnTo>
                    <a:pt x="10" y="497824"/>
                  </a:lnTo>
                  <a:lnTo>
                    <a:pt x="228686" y="269148"/>
                  </a:lnTo>
                  <a:lnTo>
                    <a:pt x="0" y="40405"/>
                  </a:lnTo>
                  <a:lnTo>
                    <a:pt x="40415" y="0"/>
                  </a:lnTo>
                  <a:lnTo>
                    <a:pt x="309505" y="269148"/>
                  </a:lnTo>
                  <a:lnTo>
                    <a:pt x="40424" y="538229"/>
                  </a:lnTo>
                  <a:close/>
                </a:path>
              </a:pathLst>
            </a:custGeom>
            <a:solidFill>
              <a:srgbClr val="343031"/>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4" descr="Caret Right with solid fill"/>
            <p:cNvSpPr/>
            <p:nvPr/>
          </p:nvSpPr>
          <p:spPr>
            <a:xfrm flipH="1">
              <a:off x="10247112" y="629799"/>
              <a:ext cx="114517" cy="199145"/>
            </a:xfrm>
            <a:custGeom>
              <a:avLst/>
              <a:gdLst/>
              <a:ahLst/>
              <a:cxnLst/>
              <a:rect l="l" t="t" r="r" b="b"/>
              <a:pathLst>
                <a:path w="309505" h="538229" extrusionOk="0">
                  <a:moveTo>
                    <a:pt x="40424" y="538229"/>
                  </a:moveTo>
                  <a:lnTo>
                    <a:pt x="10" y="497824"/>
                  </a:lnTo>
                  <a:lnTo>
                    <a:pt x="228686" y="269148"/>
                  </a:lnTo>
                  <a:lnTo>
                    <a:pt x="0" y="40405"/>
                  </a:lnTo>
                  <a:lnTo>
                    <a:pt x="40415" y="0"/>
                  </a:lnTo>
                  <a:lnTo>
                    <a:pt x="309505" y="269148"/>
                  </a:lnTo>
                  <a:lnTo>
                    <a:pt x="40424" y="538229"/>
                  </a:lnTo>
                  <a:close/>
                </a:path>
              </a:pathLst>
            </a:custGeom>
            <a:solidFill>
              <a:srgbClr val="343031"/>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4" name="Google Shape;224;p4"/>
          <p:cNvSpPr txBox="1">
            <a:spLocks noGrp="1"/>
          </p:cNvSpPr>
          <p:nvPr>
            <p:ph type="subTitle" idx="1"/>
          </p:nvPr>
        </p:nvSpPr>
        <p:spPr>
          <a:xfrm>
            <a:off x="1648650" y="218400"/>
            <a:ext cx="8625000" cy="642900"/>
          </a:xfrm>
          <a:prstGeom prst="rect">
            <a:avLst/>
          </a:prstGeom>
        </p:spPr>
        <p:txBody>
          <a:bodyPr spcFirstLastPara="1" wrap="square" lIns="121900" tIns="121900" rIns="121900" bIns="121900" anchor="ctr" anchorCtr="0">
            <a:noAutofit/>
          </a:bodyPr>
          <a:lstStyle>
            <a:lvl1pPr lvl="0" algn="ctr" rtl="0">
              <a:lnSpc>
                <a:spcPct val="100000"/>
              </a:lnSpc>
              <a:spcBef>
                <a:spcPts val="0"/>
              </a:spcBef>
              <a:spcAft>
                <a:spcPts val="0"/>
              </a:spcAft>
              <a:buSzPts val="1800"/>
              <a:buNone/>
              <a:defRPr sz="1800" b="1"/>
            </a:lvl1pPr>
            <a:lvl2pPr lvl="1" algn="ctr" rtl="0">
              <a:lnSpc>
                <a:spcPct val="100000"/>
              </a:lnSpc>
              <a:spcBef>
                <a:spcPts val="0"/>
              </a:spcBef>
              <a:spcAft>
                <a:spcPts val="0"/>
              </a:spcAft>
              <a:buSzPts val="1800"/>
              <a:buNone/>
              <a:defRPr sz="1800" b="1"/>
            </a:lvl2pPr>
            <a:lvl3pPr lvl="2" algn="ctr" rtl="0">
              <a:lnSpc>
                <a:spcPct val="100000"/>
              </a:lnSpc>
              <a:spcBef>
                <a:spcPts val="0"/>
              </a:spcBef>
              <a:spcAft>
                <a:spcPts val="0"/>
              </a:spcAft>
              <a:buSzPts val="1800"/>
              <a:buNone/>
              <a:defRPr sz="1800" b="1"/>
            </a:lvl3pPr>
            <a:lvl4pPr lvl="3" algn="ctr" rtl="0">
              <a:lnSpc>
                <a:spcPct val="100000"/>
              </a:lnSpc>
              <a:spcBef>
                <a:spcPts val="0"/>
              </a:spcBef>
              <a:spcAft>
                <a:spcPts val="0"/>
              </a:spcAft>
              <a:buSzPts val="1800"/>
              <a:buNone/>
              <a:defRPr sz="1800" b="1"/>
            </a:lvl4pPr>
            <a:lvl5pPr lvl="4" algn="ctr" rtl="0">
              <a:lnSpc>
                <a:spcPct val="100000"/>
              </a:lnSpc>
              <a:spcBef>
                <a:spcPts val="0"/>
              </a:spcBef>
              <a:spcAft>
                <a:spcPts val="0"/>
              </a:spcAft>
              <a:buSzPts val="1800"/>
              <a:buNone/>
              <a:defRPr sz="1800" b="1"/>
            </a:lvl5pPr>
            <a:lvl6pPr lvl="5" algn="ctr" rtl="0">
              <a:lnSpc>
                <a:spcPct val="100000"/>
              </a:lnSpc>
              <a:spcBef>
                <a:spcPts val="0"/>
              </a:spcBef>
              <a:spcAft>
                <a:spcPts val="0"/>
              </a:spcAft>
              <a:buSzPts val="1800"/>
              <a:buNone/>
              <a:defRPr sz="1800" b="1"/>
            </a:lvl6pPr>
            <a:lvl7pPr lvl="6" algn="ctr" rtl="0">
              <a:lnSpc>
                <a:spcPct val="100000"/>
              </a:lnSpc>
              <a:spcBef>
                <a:spcPts val="0"/>
              </a:spcBef>
              <a:spcAft>
                <a:spcPts val="0"/>
              </a:spcAft>
              <a:buSzPts val="1800"/>
              <a:buNone/>
              <a:defRPr sz="1800" b="1"/>
            </a:lvl7pPr>
            <a:lvl8pPr lvl="7" algn="ctr" rtl="0">
              <a:lnSpc>
                <a:spcPct val="100000"/>
              </a:lnSpc>
              <a:spcBef>
                <a:spcPts val="0"/>
              </a:spcBef>
              <a:spcAft>
                <a:spcPts val="0"/>
              </a:spcAft>
              <a:buSzPts val="1800"/>
              <a:buNone/>
              <a:defRPr sz="1800" b="1"/>
            </a:lvl8pPr>
            <a:lvl9pPr lvl="8" algn="ctr" rtl="0">
              <a:lnSpc>
                <a:spcPct val="100000"/>
              </a:lnSpc>
              <a:spcBef>
                <a:spcPts val="0"/>
              </a:spcBef>
              <a:spcAft>
                <a:spcPts val="0"/>
              </a:spcAft>
              <a:buSzPts val="1800"/>
              <a:buNone/>
              <a:defRPr sz="1800" b="1"/>
            </a:lvl9pPr>
          </a:lstStyle>
          <a:p>
            <a:endParaRPr/>
          </a:p>
        </p:txBody>
      </p:sp>
      <p:sp>
        <p:nvSpPr>
          <p:cNvPr id="225" name="Google Shape;225;p4"/>
          <p:cNvSpPr txBox="1">
            <a:spLocks noGrp="1"/>
          </p:cNvSpPr>
          <p:nvPr>
            <p:ph type="title"/>
          </p:nvPr>
        </p:nvSpPr>
        <p:spPr>
          <a:xfrm>
            <a:off x="560700" y="1103350"/>
            <a:ext cx="10889700" cy="516300"/>
          </a:xfrm>
          <a:prstGeom prst="rect">
            <a:avLst/>
          </a:prstGeom>
        </p:spPr>
        <p:txBody>
          <a:bodyPr spcFirstLastPara="1" wrap="square" lIns="121900" tIns="121900" rIns="121900" bIns="121900" anchor="b" anchorCtr="0">
            <a:noAutofit/>
          </a:bodyPr>
          <a:lstStyle>
            <a:lvl1pPr marL="0" marR="0" lvl="0" indent="0" algn="l" rtl="0">
              <a:lnSpc>
                <a:spcPct val="100000"/>
              </a:lnSpc>
              <a:spcBef>
                <a:spcPts val="0"/>
              </a:spcBef>
              <a:spcAft>
                <a:spcPts val="0"/>
              </a:spcAft>
              <a:buClr>
                <a:schemeClr val="dk1"/>
              </a:buClr>
              <a:buSzPts val="2500"/>
              <a:buFont typeface="Aldrich"/>
              <a:buNone/>
              <a:defRPr sz="2500"/>
            </a:lvl1pPr>
            <a:lvl2pPr lvl="1" rtl="0">
              <a:spcBef>
                <a:spcPts val="0"/>
              </a:spcBef>
              <a:spcAft>
                <a:spcPts val="0"/>
              </a:spcAft>
              <a:buClr>
                <a:schemeClr val="dk1"/>
              </a:buClr>
              <a:buSzPts val="2500"/>
              <a:buFont typeface="Abril Fatface"/>
              <a:buNone/>
              <a:defRPr sz="25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2500"/>
              <a:buFont typeface="Abril Fatface"/>
              <a:buNone/>
              <a:defRPr sz="25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2500"/>
              <a:buFont typeface="Abril Fatface"/>
              <a:buNone/>
              <a:defRPr sz="25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2500"/>
              <a:buFont typeface="Abril Fatface"/>
              <a:buNone/>
              <a:defRPr sz="25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2500"/>
              <a:buFont typeface="Abril Fatface"/>
              <a:buNone/>
              <a:defRPr sz="25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2500"/>
              <a:buFont typeface="Abril Fatface"/>
              <a:buNone/>
              <a:defRPr sz="25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2500"/>
              <a:buFont typeface="Abril Fatface"/>
              <a:buNone/>
              <a:defRPr sz="25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2500"/>
              <a:buFont typeface="Abril Fatface"/>
              <a:buNone/>
              <a:defRPr sz="2500">
                <a:solidFill>
                  <a:schemeClr val="dk1"/>
                </a:solidFill>
                <a:latin typeface="Abril Fatface"/>
                <a:ea typeface="Abril Fatface"/>
                <a:cs typeface="Abril Fatface"/>
                <a:sym typeface="Abril Fatface"/>
              </a:defRPr>
            </a:lvl9pPr>
          </a:lstStyle>
          <a:p>
            <a:endParaRPr/>
          </a:p>
        </p:txBody>
      </p:sp>
      <p:sp>
        <p:nvSpPr>
          <p:cNvPr id="226" name="Google Shape;226;p4"/>
          <p:cNvSpPr txBox="1">
            <a:spLocks noGrp="1"/>
          </p:cNvSpPr>
          <p:nvPr>
            <p:ph type="body" idx="2"/>
          </p:nvPr>
        </p:nvSpPr>
        <p:spPr>
          <a:xfrm>
            <a:off x="560800" y="1619650"/>
            <a:ext cx="10889700" cy="3161400"/>
          </a:xfrm>
          <a:prstGeom prst="rect">
            <a:avLst/>
          </a:prstGeom>
        </p:spPr>
        <p:txBody>
          <a:bodyPr spcFirstLastPara="1" wrap="square" lIns="121900" tIns="121900" rIns="121900" bIns="121900" anchor="t" anchorCtr="0">
            <a:noAutofit/>
          </a:bodyPr>
          <a:lstStyle>
            <a:lvl1pPr marL="457200" lvl="0" indent="-317500">
              <a:lnSpc>
                <a:spcPct val="100000"/>
              </a:lnSpc>
              <a:spcBef>
                <a:spcPts val="0"/>
              </a:spcBef>
              <a:spcAft>
                <a:spcPts val="0"/>
              </a:spcAft>
              <a:buSzPts val="1400"/>
              <a:buChar char="●"/>
              <a:defRPr sz="1400"/>
            </a:lvl1pPr>
            <a:lvl2pPr marL="914400" lvl="1" indent="-317500">
              <a:lnSpc>
                <a:spcPct val="100000"/>
              </a:lnSpc>
              <a:spcBef>
                <a:spcPts val="0"/>
              </a:spcBef>
              <a:spcAft>
                <a:spcPts val="0"/>
              </a:spcAft>
              <a:buSzPts val="1400"/>
              <a:buChar char="○"/>
              <a:defRPr sz="1400"/>
            </a:lvl2pPr>
            <a:lvl3pPr marL="1371600" lvl="2" indent="-317500">
              <a:lnSpc>
                <a:spcPct val="100000"/>
              </a:lnSpc>
              <a:spcBef>
                <a:spcPts val="0"/>
              </a:spcBef>
              <a:spcAft>
                <a:spcPts val="0"/>
              </a:spcAft>
              <a:buSzPts val="1400"/>
              <a:buChar char="■"/>
              <a:defRPr sz="1400"/>
            </a:lvl3pPr>
            <a:lvl4pPr marL="1828800" lvl="3" indent="-317500">
              <a:lnSpc>
                <a:spcPct val="100000"/>
              </a:lnSpc>
              <a:spcBef>
                <a:spcPts val="0"/>
              </a:spcBef>
              <a:spcAft>
                <a:spcPts val="0"/>
              </a:spcAft>
              <a:buSzPts val="1400"/>
              <a:buChar char="●"/>
              <a:defRPr sz="1400"/>
            </a:lvl4pPr>
            <a:lvl5pPr marL="2286000" lvl="4" indent="-317500">
              <a:lnSpc>
                <a:spcPct val="100000"/>
              </a:lnSpc>
              <a:spcBef>
                <a:spcPts val="0"/>
              </a:spcBef>
              <a:spcAft>
                <a:spcPts val="0"/>
              </a:spcAft>
              <a:buSzPts val="1400"/>
              <a:buChar char="○"/>
              <a:defRPr sz="1400"/>
            </a:lvl5pPr>
            <a:lvl6pPr marL="2743200" lvl="5" indent="-317500">
              <a:lnSpc>
                <a:spcPct val="100000"/>
              </a:lnSpc>
              <a:spcBef>
                <a:spcPts val="0"/>
              </a:spcBef>
              <a:spcAft>
                <a:spcPts val="0"/>
              </a:spcAft>
              <a:buSzPts val="1400"/>
              <a:buChar char="■"/>
              <a:defRPr sz="1400"/>
            </a:lvl6pPr>
            <a:lvl7pPr marL="3200400" lvl="6" indent="-317500">
              <a:lnSpc>
                <a:spcPct val="100000"/>
              </a:lnSpc>
              <a:spcBef>
                <a:spcPts val="0"/>
              </a:spcBef>
              <a:spcAft>
                <a:spcPts val="0"/>
              </a:spcAft>
              <a:buSzPts val="1400"/>
              <a:buChar char="●"/>
              <a:defRPr sz="1400"/>
            </a:lvl7pPr>
            <a:lvl8pPr marL="3657600" lvl="7" indent="-317500">
              <a:lnSpc>
                <a:spcPct val="100000"/>
              </a:lnSpc>
              <a:spcBef>
                <a:spcPts val="0"/>
              </a:spcBef>
              <a:spcAft>
                <a:spcPts val="0"/>
              </a:spcAft>
              <a:buSzPts val="1400"/>
              <a:buChar char="○"/>
              <a:defRPr sz="1400"/>
            </a:lvl8pPr>
            <a:lvl9pPr marL="4114800" lvl="8" indent="-317500">
              <a:lnSpc>
                <a:spcPct val="100000"/>
              </a:lnSpc>
              <a:spcBef>
                <a:spcPts val="0"/>
              </a:spcBef>
              <a:spcAft>
                <a:spcPts val="0"/>
              </a:spcAft>
              <a:buSzPts val="1400"/>
              <a:buChar char="■"/>
              <a:defRPr sz="1400"/>
            </a:lvl9pPr>
          </a:lstStyle>
          <a:p>
            <a:endParaRPr/>
          </a:p>
        </p:txBody>
      </p:sp>
      <p:sp>
        <p:nvSpPr>
          <p:cNvPr id="227" name="Google Shape;227;p4">
            <a:hlinkClick r:id="" action="ppaction://hlinkshowjump?jump=previousslide"/>
          </p:cNvPr>
          <p:cNvSpPr/>
          <p:nvPr/>
        </p:nvSpPr>
        <p:spPr>
          <a:xfrm>
            <a:off x="10727696" y="371504"/>
            <a:ext cx="418200" cy="375300"/>
          </a:xfrm>
          <a:prstGeom prst="roundRect">
            <a:avLst>
              <a:gd name="adj" fmla="val 18882"/>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4">
            <a:hlinkClick r:id="" action="ppaction://hlinkshowjump?jump=nextslide"/>
          </p:cNvPr>
          <p:cNvSpPr/>
          <p:nvPr/>
        </p:nvSpPr>
        <p:spPr>
          <a:xfrm>
            <a:off x="11234287" y="371504"/>
            <a:ext cx="418200" cy="375300"/>
          </a:xfrm>
          <a:prstGeom prst="roundRect">
            <a:avLst>
              <a:gd name="adj" fmla="val 18882"/>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4">
            <a:hlinkClick r:id="rId2" action="ppaction://hlinksldjump"/>
          </p:cNvPr>
          <p:cNvSpPr/>
          <p:nvPr/>
        </p:nvSpPr>
        <p:spPr>
          <a:xfrm>
            <a:off x="421019" y="425662"/>
            <a:ext cx="267000" cy="267000"/>
          </a:xfrm>
          <a:prstGeom prst="ellipse">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slide" Target="../slides/slide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 Target="../slides/slide4.xml"/><Relationship Id="rId5" Type="http://schemas.openxmlformats.org/officeDocument/2006/relationships/slide" Target="../slides/slide6.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p:nvPr/>
        </p:nvSpPr>
        <p:spPr>
          <a:xfrm>
            <a:off x="282775" y="6292375"/>
            <a:ext cx="11646900" cy="500400"/>
          </a:xfrm>
          <a:prstGeom prst="roundRect">
            <a:avLst>
              <a:gd name="adj" fmla="val 26928"/>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7;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Roboto Slab Medium"/>
              <a:buNone/>
              <a:defRPr sz="4000">
                <a:solidFill>
                  <a:schemeClr val="dk1"/>
                </a:solidFill>
                <a:latin typeface="Roboto Slab Medium"/>
                <a:ea typeface="Roboto Slab Medium"/>
                <a:cs typeface="Roboto Slab Medium"/>
                <a:sym typeface="Roboto Slab Medium"/>
              </a:defRPr>
            </a:lvl1pPr>
            <a:lvl2pPr lvl="1">
              <a:spcBef>
                <a:spcPts val="0"/>
              </a:spcBef>
              <a:spcAft>
                <a:spcPts val="0"/>
              </a:spcAft>
              <a:buClr>
                <a:schemeClr val="dk1"/>
              </a:buClr>
              <a:buSzPts val="4000"/>
              <a:buFont typeface="Roboto Slab Medium"/>
              <a:buNone/>
              <a:defRPr sz="4000">
                <a:solidFill>
                  <a:schemeClr val="dk1"/>
                </a:solidFill>
                <a:latin typeface="Roboto Slab Medium"/>
                <a:ea typeface="Roboto Slab Medium"/>
                <a:cs typeface="Roboto Slab Medium"/>
                <a:sym typeface="Roboto Slab Medium"/>
              </a:defRPr>
            </a:lvl2pPr>
            <a:lvl3pPr lvl="2">
              <a:spcBef>
                <a:spcPts val="0"/>
              </a:spcBef>
              <a:spcAft>
                <a:spcPts val="0"/>
              </a:spcAft>
              <a:buClr>
                <a:schemeClr val="dk1"/>
              </a:buClr>
              <a:buSzPts val="4000"/>
              <a:buFont typeface="Roboto Slab Medium"/>
              <a:buNone/>
              <a:defRPr sz="4000">
                <a:solidFill>
                  <a:schemeClr val="dk1"/>
                </a:solidFill>
                <a:latin typeface="Roboto Slab Medium"/>
                <a:ea typeface="Roboto Slab Medium"/>
                <a:cs typeface="Roboto Slab Medium"/>
                <a:sym typeface="Roboto Slab Medium"/>
              </a:defRPr>
            </a:lvl3pPr>
            <a:lvl4pPr lvl="3">
              <a:spcBef>
                <a:spcPts val="0"/>
              </a:spcBef>
              <a:spcAft>
                <a:spcPts val="0"/>
              </a:spcAft>
              <a:buClr>
                <a:schemeClr val="dk1"/>
              </a:buClr>
              <a:buSzPts val="4000"/>
              <a:buFont typeface="Roboto Slab Medium"/>
              <a:buNone/>
              <a:defRPr sz="4000">
                <a:solidFill>
                  <a:schemeClr val="dk1"/>
                </a:solidFill>
                <a:latin typeface="Roboto Slab Medium"/>
                <a:ea typeface="Roboto Slab Medium"/>
                <a:cs typeface="Roboto Slab Medium"/>
                <a:sym typeface="Roboto Slab Medium"/>
              </a:defRPr>
            </a:lvl4pPr>
            <a:lvl5pPr lvl="4">
              <a:spcBef>
                <a:spcPts val="0"/>
              </a:spcBef>
              <a:spcAft>
                <a:spcPts val="0"/>
              </a:spcAft>
              <a:buClr>
                <a:schemeClr val="dk1"/>
              </a:buClr>
              <a:buSzPts val="4000"/>
              <a:buFont typeface="Roboto Slab Medium"/>
              <a:buNone/>
              <a:defRPr sz="4000">
                <a:solidFill>
                  <a:schemeClr val="dk1"/>
                </a:solidFill>
                <a:latin typeface="Roboto Slab Medium"/>
                <a:ea typeface="Roboto Slab Medium"/>
                <a:cs typeface="Roboto Slab Medium"/>
                <a:sym typeface="Roboto Slab Medium"/>
              </a:defRPr>
            </a:lvl5pPr>
            <a:lvl6pPr lvl="5">
              <a:spcBef>
                <a:spcPts val="0"/>
              </a:spcBef>
              <a:spcAft>
                <a:spcPts val="0"/>
              </a:spcAft>
              <a:buClr>
                <a:schemeClr val="dk1"/>
              </a:buClr>
              <a:buSzPts val="4000"/>
              <a:buFont typeface="Roboto Slab Medium"/>
              <a:buNone/>
              <a:defRPr sz="4000">
                <a:solidFill>
                  <a:schemeClr val="dk1"/>
                </a:solidFill>
                <a:latin typeface="Roboto Slab Medium"/>
                <a:ea typeface="Roboto Slab Medium"/>
                <a:cs typeface="Roboto Slab Medium"/>
                <a:sym typeface="Roboto Slab Medium"/>
              </a:defRPr>
            </a:lvl6pPr>
            <a:lvl7pPr lvl="6">
              <a:spcBef>
                <a:spcPts val="0"/>
              </a:spcBef>
              <a:spcAft>
                <a:spcPts val="0"/>
              </a:spcAft>
              <a:buClr>
                <a:schemeClr val="dk1"/>
              </a:buClr>
              <a:buSzPts val="4000"/>
              <a:buFont typeface="Roboto Slab Medium"/>
              <a:buNone/>
              <a:defRPr sz="4000">
                <a:solidFill>
                  <a:schemeClr val="dk1"/>
                </a:solidFill>
                <a:latin typeface="Roboto Slab Medium"/>
                <a:ea typeface="Roboto Slab Medium"/>
                <a:cs typeface="Roboto Slab Medium"/>
                <a:sym typeface="Roboto Slab Medium"/>
              </a:defRPr>
            </a:lvl7pPr>
            <a:lvl8pPr lvl="7">
              <a:spcBef>
                <a:spcPts val="0"/>
              </a:spcBef>
              <a:spcAft>
                <a:spcPts val="0"/>
              </a:spcAft>
              <a:buClr>
                <a:schemeClr val="dk1"/>
              </a:buClr>
              <a:buSzPts val="4000"/>
              <a:buFont typeface="Roboto Slab Medium"/>
              <a:buNone/>
              <a:defRPr sz="4000">
                <a:solidFill>
                  <a:schemeClr val="dk1"/>
                </a:solidFill>
                <a:latin typeface="Roboto Slab Medium"/>
                <a:ea typeface="Roboto Slab Medium"/>
                <a:cs typeface="Roboto Slab Medium"/>
                <a:sym typeface="Roboto Slab Medium"/>
              </a:defRPr>
            </a:lvl8pPr>
            <a:lvl9pPr lvl="8">
              <a:spcBef>
                <a:spcPts val="0"/>
              </a:spcBef>
              <a:spcAft>
                <a:spcPts val="0"/>
              </a:spcAft>
              <a:buClr>
                <a:schemeClr val="dk1"/>
              </a:buClr>
              <a:buSzPts val="4000"/>
              <a:buFont typeface="Roboto Slab Medium"/>
              <a:buNone/>
              <a:defRPr sz="4000">
                <a:solidFill>
                  <a:schemeClr val="dk1"/>
                </a:solidFill>
                <a:latin typeface="Roboto Slab Medium"/>
                <a:ea typeface="Roboto Slab Medium"/>
                <a:cs typeface="Roboto Slab Medium"/>
                <a:sym typeface="Roboto Slab Medium"/>
              </a:defRPr>
            </a:lvl9pPr>
          </a:lstStyle>
          <a:p>
            <a:endParaRPr/>
          </a:p>
        </p:txBody>
      </p:sp>
      <p:sp>
        <p:nvSpPr>
          <p:cNvPr id="8" name="Google Shape;8;p1"/>
          <p:cNvSpPr txBox="1">
            <a:spLocks noGrp="1"/>
          </p:cNvSpPr>
          <p:nvPr>
            <p:ph type="body" idx="1"/>
          </p:nvPr>
        </p:nvSpPr>
        <p:spPr>
          <a:xfrm>
            <a:off x="415600" y="1536629"/>
            <a:ext cx="11360700" cy="2381100"/>
          </a:xfrm>
          <a:prstGeom prst="rect">
            <a:avLst/>
          </a:prstGeom>
          <a:noFill/>
          <a:ln>
            <a:noFill/>
          </a:ln>
        </p:spPr>
        <p:txBody>
          <a:bodyPr spcFirstLastPara="1" wrap="square" lIns="121900" tIns="121900" rIns="121900" bIns="121900" anchor="t" anchorCtr="0">
            <a:noAutofit/>
          </a:bodyPr>
          <a:lstStyle>
            <a:lvl1pPr marL="457200" lvl="0" indent="-323850">
              <a:lnSpc>
                <a:spcPct val="100000"/>
              </a:lnSpc>
              <a:spcBef>
                <a:spcPts val="0"/>
              </a:spcBef>
              <a:spcAft>
                <a:spcPts val="0"/>
              </a:spcAft>
              <a:buClr>
                <a:schemeClr val="lt1"/>
              </a:buClr>
              <a:buSzPts val="1500"/>
              <a:buFont typeface="Roboto Slab"/>
              <a:buChar char="●"/>
              <a:defRPr sz="1500">
                <a:solidFill>
                  <a:schemeClr val="lt1"/>
                </a:solidFill>
                <a:latin typeface="Roboto Slab"/>
                <a:ea typeface="Roboto Slab"/>
                <a:cs typeface="Roboto Slab"/>
                <a:sym typeface="Roboto Slab"/>
              </a:defRPr>
            </a:lvl1pPr>
            <a:lvl2pPr marL="914400" lvl="1" indent="-323850">
              <a:lnSpc>
                <a:spcPct val="100000"/>
              </a:lnSpc>
              <a:spcBef>
                <a:spcPts val="0"/>
              </a:spcBef>
              <a:spcAft>
                <a:spcPts val="0"/>
              </a:spcAft>
              <a:buClr>
                <a:schemeClr val="lt1"/>
              </a:buClr>
              <a:buSzPts val="1500"/>
              <a:buFont typeface="Roboto Slab"/>
              <a:buChar char="○"/>
              <a:defRPr sz="1500">
                <a:solidFill>
                  <a:schemeClr val="lt1"/>
                </a:solidFill>
                <a:latin typeface="Roboto Slab"/>
                <a:ea typeface="Roboto Slab"/>
                <a:cs typeface="Roboto Slab"/>
                <a:sym typeface="Roboto Slab"/>
              </a:defRPr>
            </a:lvl2pPr>
            <a:lvl3pPr marL="1371600" lvl="2" indent="-323850">
              <a:lnSpc>
                <a:spcPct val="100000"/>
              </a:lnSpc>
              <a:spcBef>
                <a:spcPts val="0"/>
              </a:spcBef>
              <a:spcAft>
                <a:spcPts val="0"/>
              </a:spcAft>
              <a:buClr>
                <a:schemeClr val="lt1"/>
              </a:buClr>
              <a:buSzPts val="1500"/>
              <a:buFont typeface="Roboto Slab"/>
              <a:buChar char="■"/>
              <a:defRPr sz="1500">
                <a:solidFill>
                  <a:schemeClr val="lt1"/>
                </a:solidFill>
                <a:latin typeface="Roboto Slab"/>
                <a:ea typeface="Roboto Slab"/>
                <a:cs typeface="Roboto Slab"/>
                <a:sym typeface="Roboto Slab"/>
              </a:defRPr>
            </a:lvl3pPr>
            <a:lvl4pPr marL="1828800" lvl="3" indent="-323850">
              <a:lnSpc>
                <a:spcPct val="100000"/>
              </a:lnSpc>
              <a:spcBef>
                <a:spcPts val="0"/>
              </a:spcBef>
              <a:spcAft>
                <a:spcPts val="0"/>
              </a:spcAft>
              <a:buClr>
                <a:schemeClr val="lt1"/>
              </a:buClr>
              <a:buSzPts val="1500"/>
              <a:buFont typeface="Roboto Slab"/>
              <a:buChar char="●"/>
              <a:defRPr sz="1500">
                <a:solidFill>
                  <a:schemeClr val="lt1"/>
                </a:solidFill>
                <a:latin typeface="Roboto Slab"/>
                <a:ea typeface="Roboto Slab"/>
                <a:cs typeface="Roboto Slab"/>
                <a:sym typeface="Roboto Slab"/>
              </a:defRPr>
            </a:lvl4pPr>
            <a:lvl5pPr marL="2286000" lvl="4" indent="-323850">
              <a:lnSpc>
                <a:spcPct val="100000"/>
              </a:lnSpc>
              <a:spcBef>
                <a:spcPts val="0"/>
              </a:spcBef>
              <a:spcAft>
                <a:spcPts val="0"/>
              </a:spcAft>
              <a:buClr>
                <a:schemeClr val="lt1"/>
              </a:buClr>
              <a:buSzPts val="1500"/>
              <a:buFont typeface="Roboto Slab"/>
              <a:buChar char="○"/>
              <a:defRPr sz="1500">
                <a:solidFill>
                  <a:schemeClr val="lt1"/>
                </a:solidFill>
                <a:latin typeface="Roboto Slab"/>
                <a:ea typeface="Roboto Slab"/>
                <a:cs typeface="Roboto Slab"/>
                <a:sym typeface="Roboto Slab"/>
              </a:defRPr>
            </a:lvl5pPr>
            <a:lvl6pPr marL="2743200" lvl="5" indent="-323850">
              <a:lnSpc>
                <a:spcPct val="100000"/>
              </a:lnSpc>
              <a:spcBef>
                <a:spcPts val="0"/>
              </a:spcBef>
              <a:spcAft>
                <a:spcPts val="0"/>
              </a:spcAft>
              <a:buClr>
                <a:schemeClr val="lt1"/>
              </a:buClr>
              <a:buSzPts val="1500"/>
              <a:buFont typeface="Roboto Slab"/>
              <a:buChar char="■"/>
              <a:defRPr sz="1500">
                <a:solidFill>
                  <a:schemeClr val="lt1"/>
                </a:solidFill>
                <a:latin typeface="Roboto Slab"/>
                <a:ea typeface="Roboto Slab"/>
                <a:cs typeface="Roboto Slab"/>
                <a:sym typeface="Roboto Slab"/>
              </a:defRPr>
            </a:lvl6pPr>
            <a:lvl7pPr marL="3200400" lvl="6" indent="-323850">
              <a:lnSpc>
                <a:spcPct val="100000"/>
              </a:lnSpc>
              <a:spcBef>
                <a:spcPts val="0"/>
              </a:spcBef>
              <a:spcAft>
                <a:spcPts val="0"/>
              </a:spcAft>
              <a:buClr>
                <a:schemeClr val="lt1"/>
              </a:buClr>
              <a:buSzPts val="1500"/>
              <a:buFont typeface="Roboto Slab"/>
              <a:buChar char="●"/>
              <a:defRPr sz="1500">
                <a:solidFill>
                  <a:schemeClr val="lt1"/>
                </a:solidFill>
                <a:latin typeface="Roboto Slab"/>
                <a:ea typeface="Roboto Slab"/>
                <a:cs typeface="Roboto Slab"/>
                <a:sym typeface="Roboto Slab"/>
              </a:defRPr>
            </a:lvl7pPr>
            <a:lvl8pPr marL="3657600" lvl="7" indent="-323850">
              <a:lnSpc>
                <a:spcPct val="100000"/>
              </a:lnSpc>
              <a:spcBef>
                <a:spcPts val="0"/>
              </a:spcBef>
              <a:spcAft>
                <a:spcPts val="0"/>
              </a:spcAft>
              <a:buClr>
                <a:schemeClr val="lt1"/>
              </a:buClr>
              <a:buSzPts val="1500"/>
              <a:buFont typeface="Roboto Slab"/>
              <a:buChar char="○"/>
              <a:defRPr sz="1500">
                <a:solidFill>
                  <a:schemeClr val="lt1"/>
                </a:solidFill>
                <a:latin typeface="Roboto Slab"/>
                <a:ea typeface="Roboto Slab"/>
                <a:cs typeface="Roboto Slab"/>
                <a:sym typeface="Roboto Slab"/>
              </a:defRPr>
            </a:lvl8pPr>
            <a:lvl9pPr marL="4114800" lvl="8" indent="-323850">
              <a:lnSpc>
                <a:spcPct val="100000"/>
              </a:lnSpc>
              <a:spcBef>
                <a:spcPts val="0"/>
              </a:spcBef>
              <a:spcAft>
                <a:spcPts val="0"/>
              </a:spcAft>
              <a:buClr>
                <a:schemeClr val="lt1"/>
              </a:buClr>
              <a:buSzPts val="1500"/>
              <a:buFont typeface="Roboto Slab"/>
              <a:buChar char="■"/>
              <a:defRPr sz="1500">
                <a:solidFill>
                  <a:schemeClr val="lt1"/>
                </a:solidFill>
                <a:latin typeface="Roboto Slab"/>
                <a:ea typeface="Roboto Slab"/>
                <a:cs typeface="Roboto Slab"/>
                <a:sym typeface="Roboto Slab"/>
              </a:defRPr>
            </a:lvl9pPr>
          </a:lstStyle>
          <a:p>
            <a:endParaRPr/>
          </a:p>
        </p:txBody>
      </p:sp>
      <p:sp>
        <p:nvSpPr>
          <p:cNvPr id="9" name="Google Shape;9;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0" name="Google Shape;10;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grpSp>
        <p:nvGrpSpPr>
          <p:cNvPr id="11" name="Google Shape;11;p1"/>
          <p:cNvGrpSpPr/>
          <p:nvPr/>
        </p:nvGrpSpPr>
        <p:grpSpPr>
          <a:xfrm>
            <a:off x="4342836" y="5902847"/>
            <a:ext cx="677829" cy="624524"/>
            <a:chOff x="5128970" y="1425505"/>
            <a:chExt cx="1285471" cy="1184381"/>
          </a:xfrm>
        </p:grpSpPr>
        <p:sp>
          <p:nvSpPr>
            <p:cNvPr id="12" name="Google Shape;12;p1"/>
            <p:cNvSpPr/>
            <p:nvPr/>
          </p:nvSpPr>
          <p:spPr>
            <a:xfrm>
              <a:off x="5293180" y="1561279"/>
              <a:ext cx="1004410" cy="1048606"/>
            </a:xfrm>
            <a:custGeom>
              <a:avLst/>
              <a:gdLst/>
              <a:ahLst/>
              <a:cxnLst/>
              <a:rect l="l" t="t" r="r" b="b"/>
              <a:pathLst>
                <a:path w="1004410" h="1048606" extrusionOk="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343031"/>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nvGrpSpPr>
            <p:cNvPr id="13" name="Google Shape;13;p1"/>
            <p:cNvGrpSpPr/>
            <p:nvPr/>
          </p:nvGrpSpPr>
          <p:grpSpPr>
            <a:xfrm>
              <a:off x="5321520" y="1425505"/>
              <a:ext cx="1092921" cy="1092921"/>
              <a:chOff x="5321520" y="1425505"/>
              <a:chExt cx="1092921" cy="1092921"/>
            </a:xfrm>
          </p:grpSpPr>
          <p:sp>
            <p:nvSpPr>
              <p:cNvPr id="14" name="Google Shape;14;p1"/>
              <p:cNvSpPr/>
              <p:nvPr/>
            </p:nvSpPr>
            <p:spPr>
              <a:xfrm rot="-2700000">
                <a:off x="5541044" y="1526090"/>
                <a:ext cx="653873" cy="891750"/>
              </a:xfrm>
              <a:custGeom>
                <a:avLst/>
                <a:gdLst/>
                <a:ahLst/>
                <a:cxnLst/>
                <a:rect l="l" t="t" r="r" b="b"/>
                <a:pathLst>
                  <a:path w="653510" h="891254" extrusionOk="0">
                    <a:moveTo>
                      <a:pt x="2146" y="1834"/>
                    </a:moveTo>
                    <a:lnTo>
                      <a:pt x="655657" y="1834"/>
                    </a:lnTo>
                    <a:lnTo>
                      <a:pt x="655657" y="893088"/>
                    </a:lnTo>
                    <a:lnTo>
                      <a:pt x="2146" y="893088"/>
                    </a:lnTo>
                    <a:close/>
                  </a:path>
                </a:pathLst>
              </a:custGeom>
              <a:solidFill>
                <a:srgbClr val="EFECE5"/>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15" name="Google Shape;15;p1"/>
              <p:cNvSpPr/>
              <p:nvPr/>
            </p:nvSpPr>
            <p:spPr>
              <a:xfrm>
                <a:off x="5454416" y="1558032"/>
                <a:ext cx="831728" cy="831946"/>
              </a:xfrm>
              <a:custGeom>
                <a:avLst/>
                <a:gdLst/>
                <a:ahLst/>
                <a:cxnLst/>
                <a:rect l="l" t="t" r="r" b="b"/>
                <a:pathLst>
                  <a:path w="831728" h="831946" extrusionOk="0">
                    <a:moveTo>
                      <a:pt x="800208" y="463971"/>
                    </a:moveTo>
                    <a:cubicBezTo>
                      <a:pt x="805268" y="462280"/>
                      <a:pt x="810888" y="462280"/>
                      <a:pt x="816174" y="464280"/>
                    </a:cubicBezTo>
                    <a:cubicBezTo>
                      <a:pt x="816555" y="464375"/>
                      <a:pt x="816841" y="464566"/>
                      <a:pt x="817222" y="464661"/>
                    </a:cubicBezTo>
                    <a:cubicBezTo>
                      <a:pt x="829224" y="469710"/>
                      <a:pt x="834939" y="483616"/>
                      <a:pt x="829890" y="495713"/>
                    </a:cubicBezTo>
                    <a:cubicBezTo>
                      <a:pt x="827128" y="501237"/>
                      <a:pt x="824556" y="509144"/>
                      <a:pt x="503279" y="825087"/>
                    </a:cubicBezTo>
                    <a:cubicBezTo>
                      <a:pt x="498802" y="829469"/>
                      <a:pt x="492800" y="831946"/>
                      <a:pt x="486515" y="831946"/>
                    </a:cubicBezTo>
                    <a:cubicBezTo>
                      <a:pt x="480131" y="831946"/>
                      <a:pt x="474036" y="829374"/>
                      <a:pt x="469560" y="824802"/>
                    </a:cubicBezTo>
                    <a:cubicBezTo>
                      <a:pt x="460321" y="815467"/>
                      <a:pt x="460321" y="800513"/>
                      <a:pt x="469560" y="791179"/>
                    </a:cubicBezTo>
                    <a:cubicBezTo>
                      <a:pt x="589575" y="673164"/>
                      <a:pt x="771883" y="492855"/>
                      <a:pt x="787599" y="473805"/>
                    </a:cubicBezTo>
                    <a:cubicBezTo>
                      <a:pt x="790647" y="469043"/>
                      <a:pt x="795148" y="465661"/>
                      <a:pt x="800208" y="463971"/>
                    </a:cubicBezTo>
                    <a:close/>
                    <a:moveTo>
                      <a:pt x="723223" y="386664"/>
                    </a:moveTo>
                    <a:cubicBezTo>
                      <a:pt x="728283" y="385080"/>
                      <a:pt x="733879" y="385175"/>
                      <a:pt x="739117" y="387223"/>
                    </a:cubicBezTo>
                    <a:cubicBezTo>
                      <a:pt x="739117" y="387223"/>
                      <a:pt x="739117" y="387223"/>
                      <a:pt x="739213" y="387223"/>
                    </a:cubicBezTo>
                    <a:cubicBezTo>
                      <a:pt x="751310" y="392081"/>
                      <a:pt x="757215" y="405892"/>
                      <a:pt x="752357" y="418084"/>
                    </a:cubicBezTo>
                    <a:cubicBezTo>
                      <a:pt x="750071" y="424085"/>
                      <a:pt x="746928" y="431324"/>
                      <a:pt x="426126" y="747553"/>
                    </a:cubicBezTo>
                    <a:cubicBezTo>
                      <a:pt x="421649" y="751936"/>
                      <a:pt x="415743" y="754412"/>
                      <a:pt x="409457" y="754412"/>
                    </a:cubicBezTo>
                    <a:cubicBezTo>
                      <a:pt x="403076" y="754412"/>
                      <a:pt x="396979" y="751840"/>
                      <a:pt x="392502" y="747268"/>
                    </a:cubicBezTo>
                    <a:cubicBezTo>
                      <a:pt x="383168" y="737933"/>
                      <a:pt x="383168" y="722884"/>
                      <a:pt x="392502" y="713550"/>
                    </a:cubicBezTo>
                    <a:cubicBezTo>
                      <a:pt x="512423" y="595630"/>
                      <a:pt x="694730" y="415227"/>
                      <a:pt x="710542" y="396177"/>
                    </a:cubicBezTo>
                    <a:cubicBezTo>
                      <a:pt x="713638" y="391510"/>
                      <a:pt x="718163" y="388247"/>
                      <a:pt x="723223" y="386664"/>
                    </a:cubicBezTo>
                    <a:close/>
                    <a:moveTo>
                      <a:pt x="645999" y="309761"/>
                    </a:moveTo>
                    <a:cubicBezTo>
                      <a:pt x="651059" y="308070"/>
                      <a:pt x="656678" y="308070"/>
                      <a:pt x="661964" y="310070"/>
                    </a:cubicBezTo>
                    <a:cubicBezTo>
                      <a:pt x="662060" y="310070"/>
                      <a:pt x="662060" y="310070"/>
                      <a:pt x="662155" y="310166"/>
                    </a:cubicBezTo>
                    <a:cubicBezTo>
                      <a:pt x="674252" y="315024"/>
                      <a:pt x="680157" y="328930"/>
                      <a:pt x="675204" y="341027"/>
                    </a:cubicBezTo>
                    <a:cubicBezTo>
                      <a:pt x="672823" y="347028"/>
                      <a:pt x="669870" y="354457"/>
                      <a:pt x="349067" y="670878"/>
                    </a:cubicBezTo>
                    <a:cubicBezTo>
                      <a:pt x="344591" y="675259"/>
                      <a:pt x="338591" y="677735"/>
                      <a:pt x="332303" y="677735"/>
                    </a:cubicBezTo>
                    <a:cubicBezTo>
                      <a:pt x="325922" y="677735"/>
                      <a:pt x="319827" y="675163"/>
                      <a:pt x="315351" y="670592"/>
                    </a:cubicBezTo>
                    <a:cubicBezTo>
                      <a:pt x="306109" y="661257"/>
                      <a:pt x="306109" y="646302"/>
                      <a:pt x="315351" y="636968"/>
                    </a:cubicBezTo>
                    <a:cubicBezTo>
                      <a:pt x="435364" y="518953"/>
                      <a:pt x="617578" y="338645"/>
                      <a:pt x="633389" y="319595"/>
                    </a:cubicBezTo>
                    <a:cubicBezTo>
                      <a:pt x="636438" y="314833"/>
                      <a:pt x="640939" y="311451"/>
                      <a:pt x="645999" y="309761"/>
                    </a:cubicBezTo>
                    <a:close/>
                    <a:moveTo>
                      <a:pt x="569013" y="232406"/>
                    </a:moveTo>
                    <a:cubicBezTo>
                      <a:pt x="574073" y="230799"/>
                      <a:pt x="579668" y="230871"/>
                      <a:pt x="584906" y="232919"/>
                    </a:cubicBezTo>
                    <a:cubicBezTo>
                      <a:pt x="597098" y="237871"/>
                      <a:pt x="603005" y="251683"/>
                      <a:pt x="598147" y="263875"/>
                    </a:cubicBezTo>
                    <a:cubicBezTo>
                      <a:pt x="595766" y="269876"/>
                      <a:pt x="592717" y="277400"/>
                      <a:pt x="271916" y="593344"/>
                    </a:cubicBezTo>
                    <a:cubicBezTo>
                      <a:pt x="267439" y="597726"/>
                      <a:pt x="261533" y="600202"/>
                      <a:pt x="255247" y="600202"/>
                    </a:cubicBezTo>
                    <a:cubicBezTo>
                      <a:pt x="248864" y="600202"/>
                      <a:pt x="242769" y="597630"/>
                      <a:pt x="238292" y="593058"/>
                    </a:cubicBezTo>
                    <a:cubicBezTo>
                      <a:pt x="228958" y="583724"/>
                      <a:pt x="228958" y="568675"/>
                      <a:pt x="238292" y="559339"/>
                    </a:cubicBezTo>
                    <a:cubicBezTo>
                      <a:pt x="358213" y="441421"/>
                      <a:pt x="540520" y="261017"/>
                      <a:pt x="556331" y="241967"/>
                    </a:cubicBezTo>
                    <a:cubicBezTo>
                      <a:pt x="559428" y="237300"/>
                      <a:pt x="563953" y="234014"/>
                      <a:pt x="569013" y="232406"/>
                    </a:cubicBezTo>
                    <a:close/>
                    <a:moveTo>
                      <a:pt x="492265" y="155552"/>
                    </a:moveTo>
                    <a:cubicBezTo>
                      <a:pt x="497325" y="153861"/>
                      <a:pt x="502945" y="153861"/>
                      <a:pt x="508232" y="155861"/>
                    </a:cubicBezTo>
                    <a:cubicBezTo>
                      <a:pt x="508327" y="155861"/>
                      <a:pt x="508327" y="155861"/>
                      <a:pt x="508420" y="155956"/>
                    </a:cubicBezTo>
                    <a:cubicBezTo>
                      <a:pt x="520517" y="160814"/>
                      <a:pt x="526424" y="174721"/>
                      <a:pt x="521471" y="186817"/>
                    </a:cubicBezTo>
                    <a:cubicBezTo>
                      <a:pt x="518613" y="193199"/>
                      <a:pt x="515659" y="200248"/>
                      <a:pt x="195335" y="516668"/>
                    </a:cubicBezTo>
                    <a:cubicBezTo>
                      <a:pt x="190858" y="521050"/>
                      <a:pt x="184856" y="523527"/>
                      <a:pt x="178571" y="523527"/>
                    </a:cubicBezTo>
                    <a:cubicBezTo>
                      <a:pt x="172190" y="523527"/>
                      <a:pt x="166092" y="520955"/>
                      <a:pt x="161616" y="516383"/>
                    </a:cubicBezTo>
                    <a:cubicBezTo>
                      <a:pt x="152377" y="507048"/>
                      <a:pt x="152377" y="492094"/>
                      <a:pt x="161616" y="482760"/>
                    </a:cubicBezTo>
                    <a:cubicBezTo>
                      <a:pt x="281536" y="364745"/>
                      <a:pt x="463844" y="184436"/>
                      <a:pt x="479657" y="165386"/>
                    </a:cubicBezTo>
                    <a:cubicBezTo>
                      <a:pt x="482705" y="160624"/>
                      <a:pt x="487205" y="157242"/>
                      <a:pt x="492265" y="155552"/>
                    </a:cubicBezTo>
                    <a:close/>
                    <a:moveTo>
                      <a:pt x="414732" y="78399"/>
                    </a:moveTo>
                    <a:cubicBezTo>
                      <a:pt x="419792" y="76708"/>
                      <a:pt x="425412" y="76708"/>
                      <a:pt x="430697" y="78708"/>
                    </a:cubicBezTo>
                    <a:cubicBezTo>
                      <a:pt x="442889" y="83661"/>
                      <a:pt x="448796" y="97472"/>
                      <a:pt x="443938" y="109664"/>
                    </a:cubicBezTo>
                    <a:cubicBezTo>
                      <a:pt x="441557" y="115665"/>
                      <a:pt x="438508" y="123190"/>
                      <a:pt x="117707" y="439610"/>
                    </a:cubicBezTo>
                    <a:cubicBezTo>
                      <a:pt x="113228" y="443992"/>
                      <a:pt x="107324" y="446468"/>
                      <a:pt x="101038" y="446468"/>
                    </a:cubicBezTo>
                    <a:cubicBezTo>
                      <a:pt x="94655" y="446468"/>
                      <a:pt x="88464" y="443896"/>
                      <a:pt x="83988" y="439324"/>
                    </a:cubicBezTo>
                    <a:cubicBezTo>
                      <a:pt x="74749" y="429990"/>
                      <a:pt x="74749" y="414941"/>
                      <a:pt x="83988" y="405607"/>
                    </a:cubicBezTo>
                    <a:cubicBezTo>
                      <a:pt x="204002" y="287687"/>
                      <a:pt x="386311" y="107283"/>
                      <a:pt x="402122" y="88233"/>
                    </a:cubicBezTo>
                    <a:cubicBezTo>
                      <a:pt x="405171" y="83471"/>
                      <a:pt x="409672" y="80089"/>
                      <a:pt x="414732" y="78399"/>
                    </a:cubicBezTo>
                    <a:close/>
                    <a:moveTo>
                      <a:pt x="337651" y="1103"/>
                    </a:moveTo>
                    <a:cubicBezTo>
                      <a:pt x="342711" y="-492"/>
                      <a:pt x="348307" y="-397"/>
                      <a:pt x="353546" y="1651"/>
                    </a:cubicBezTo>
                    <a:cubicBezTo>
                      <a:pt x="353639" y="1651"/>
                      <a:pt x="353639" y="1651"/>
                      <a:pt x="353734" y="1746"/>
                    </a:cubicBezTo>
                    <a:cubicBezTo>
                      <a:pt x="365831" y="6604"/>
                      <a:pt x="371738" y="20510"/>
                      <a:pt x="366785" y="32607"/>
                    </a:cubicBezTo>
                    <a:cubicBezTo>
                      <a:pt x="364403" y="38608"/>
                      <a:pt x="361450" y="46038"/>
                      <a:pt x="40649" y="361981"/>
                    </a:cubicBezTo>
                    <a:cubicBezTo>
                      <a:pt x="36172" y="366364"/>
                      <a:pt x="30170" y="368839"/>
                      <a:pt x="23885" y="368839"/>
                    </a:cubicBezTo>
                    <a:cubicBezTo>
                      <a:pt x="17504" y="368839"/>
                      <a:pt x="11406" y="366268"/>
                      <a:pt x="6930" y="361695"/>
                    </a:cubicBezTo>
                    <a:cubicBezTo>
                      <a:pt x="-2309" y="352361"/>
                      <a:pt x="-2309" y="337407"/>
                      <a:pt x="6930" y="328073"/>
                    </a:cubicBezTo>
                    <a:cubicBezTo>
                      <a:pt x="126850" y="210058"/>
                      <a:pt x="309158" y="29749"/>
                      <a:pt x="324971" y="10699"/>
                    </a:cubicBezTo>
                    <a:cubicBezTo>
                      <a:pt x="328066" y="5985"/>
                      <a:pt x="332590" y="2699"/>
                      <a:pt x="337651" y="1103"/>
                    </a:cubicBezTo>
                    <a:close/>
                  </a:path>
                </a:pathLst>
              </a:custGeom>
              <a:solidFill>
                <a:srgbClr val="3430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16" name="Google Shape;16;p1"/>
            <p:cNvSpPr/>
            <p:nvPr/>
          </p:nvSpPr>
          <p:spPr>
            <a:xfrm>
              <a:off x="5128970" y="1956662"/>
              <a:ext cx="1168621" cy="653224"/>
            </a:xfrm>
            <a:custGeom>
              <a:avLst/>
              <a:gdLst/>
              <a:ahLst/>
              <a:cxnLst/>
              <a:rect l="l" t="t" r="r" b="b"/>
              <a:pathLst>
                <a:path w="1168621" h="653224" extrusionOk="0">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2"/>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17" name="Google Shape;17;p1"/>
          <p:cNvSpPr txBox="1"/>
          <p:nvPr/>
        </p:nvSpPr>
        <p:spPr>
          <a:xfrm>
            <a:off x="4204681" y="6544545"/>
            <a:ext cx="10008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0" i="0">
                <a:solidFill>
                  <a:srgbClr val="343031"/>
                </a:solidFill>
                <a:latin typeface="Roboto Slab"/>
                <a:ea typeface="Roboto Slab"/>
                <a:cs typeface="Roboto Slab"/>
                <a:sym typeface="Roboto Slab"/>
              </a:rPr>
              <a:t>Lesson 1.2</a:t>
            </a:r>
            <a:endParaRPr/>
          </a:p>
        </p:txBody>
      </p:sp>
      <p:grpSp>
        <p:nvGrpSpPr>
          <p:cNvPr id="18" name="Google Shape;18;p1"/>
          <p:cNvGrpSpPr/>
          <p:nvPr/>
        </p:nvGrpSpPr>
        <p:grpSpPr>
          <a:xfrm>
            <a:off x="5266995" y="5902847"/>
            <a:ext cx="677829" cy="624524"/>
            <a:chOff x="5128970" y="1425505"/>
            <a:chExt cx="1285471" cy="1184381"/>
          </a:xfrm>
        </p:grpSpPr>
        <p:sp>
          <p:nvSpPr>
            <p:cNvPr id="19" name="Google Shape;19;p1"/>
            <p:cNvSpPr/>
            <p:nvPr/>
          </p:nvSpPr>
          <p:spPr>
            <a:xfrm>
              <a:off x="5293180" y="1561279"/>
              <a:ext cx="1004410" cy="1048606"/>
            </a:xfrm>
            <a:custGeom>
              <a:avLst/>
              <a:gdLst/>
              <a:ahLst/>
              <a:cxnLst/>
              <a:rect l="l" t="t" r="r" b="b"/>
              <a:pathLst>
                <a:path w="1004410" h="1048606" extrusionOk="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343031"/>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nvGrpSpPr>
            <p:cNvPr id="20" name="Google Shape;20;p1"/>
            <p:cNvGrpSpPr/>
            <p:nvPr/>
          </p:nvGrpSpPr>
          <p:grpSpPr>
            <a:xfrm>
              <a:off x="5321520" y="1425505"/>
              <a:ext cx="1092921" cy="1092921"/>
              <a:chOff x="5321520" y="1425505"/>
              <a:chExt cx="1092921" cy="1092921"/>
            </a:xfrm>
          </p:grpSpPr>
          <p:sp>
            <p:nvSpPr>
              <p:cNvPr id="21" name="Google Shape;21;p1"/>
              <p:cNvSpPr/>
              <p:nvPr/>
            </p:nvSpPr>
            <p:spPr>
              <a:xfrm rot="-2700000">
                <a:off x="5541044" y="1526090"/>
                <a:ext cx="653873" cy="891750"/>
              </a:xfrm>
              <a:custGeom>
                <a:avLst/>
                <a:gdLst/>
                <a:ahLst/>
                <a:cxnLst/>
                <a:rect l="l" t="t" r="r" b="b"/>
                <a:pathLst>
                  <a:path w="653510" h="891254" extrusionOk="0">
                    <a:moveTo>
                      <a:pt x="2146" y="1834"/>
                    </a:moveTo>
                    <a:lnTo>
                      <a:pt x="655657" y="1834"/>
                    </a:lnTo>
                    <a:lnTo>
                      <a:pt x="655657" y="893088"/>
                    </a:lnTo>
                    <a:lnTo>
                      <a:pt x="2146" y="893088"/>
                    </a:lnTo>
                    <a:close/>
                  </a:path>
                </a:pathLst>
              </a:custGeom>
              <a:solidFill>
                <a:srgbClr val="EFECE5"/>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22" name="Google Shape;22;p1"/>
              <p:cNvSpPr/>
              <p:nvPr/>
            </p:nvSpPr>
            <p:spPr>
              <a:xfrm>
                <a:off x="5454416" y="1558032"/>
                <a:ext cx="831728" cy="831946"/>
              </a:xfrm>
              <a:custGeom>
                <a:avLst/>
                <a:gdLst/>
                <a:ahLst/>
                <a:cxnLst/>
                <a:rect l="l" t="t" r="r" b="b"/>
                <a:pathLst>
                  <a:path w="831728" h="831946" extrusionOk="0">
                    <a:moveTo>
                      <a:pt x="800208" y="463971"/>
                    </a:moveTo>
                    <a:cubicBezTo>
                      <a:pt x="805268" y="462280"/>
                      <a:pt x="810888" y="462280"/>
                      <a:pt x="816174" y="464280"/>
                    </a:cubicBezTo>
                    <a:cubicBezTo>
                      <a:pt x="816555" y="464375"/>
                      <a:pt x="816841" y="464566"/>
                      <a:pt x="817222" y="464661"/>
                    </a:cubicBezTo>
                    <a:cubicBezTo>
                      <a:pt x="829224" y="469710"/>
                      <a:pt x="834939" y="483616"/>
                      <a:pt x="829890" y="495713"/>
                    </a:cubicBezTo>
                    <a:cubicBezTo>
                      <a:pt x="827128" y="501237"/>
                      <a:pt x="824556" y="509144"/>
                      <a:pt x="503279" y="825087"/>
                    </a:cubicBezTo>
                    <a:cubicBezTo>
                      <a:pt x="498802" y="829469"/>
                      <a:pt x="492800" y="831946"/>
                      <a:pt x="486515" y="831946"/>
                    </a:cubicBezTo>
                    <a:cubicBezTo>
                      <a:pt x="480131" y="831946"/>
                      <a:pt x="474036" y="829374"/>
                      <a:pt x="469560" y="824802"/>
                    </a:cubicBezTo>
                    <a:cubicBezTo>
                      <a:pt x="460321" y="815467"/>
                      <a:pt x="460321" y="800513"/>
                      <a:pt x="469560" y="791179"/>
                    </a:cubicBezTo>
                    <a:cubicBezTo>
                      <a:pt x="589575" y="673164"/>
                      <a:pt x="771883" y="492855"/>
                      <a:pt x="787599" y="473805"/>
                    </a:cubicBezTo>
                    <a:cubicBezTo>
                      <a:pt x="790647" y="469043"/>
                      <a:pt x="795148" y="465661"/>
                      <a:pt x="800208" y="463971"/>
                    </a:cubicBezTo>
                    <a:close/>
                    <a:moveTo>
                      <a:pt x="723223" y="386664"/>
                    </a:moveTo>
                    <a:cubicBezTo>
                      <a:pt x="728283" y="385080"/>
                      <a:pt x="733879" y="385175"/>
                      <a:pt x="739117" y="387223"/>
                    </a:cubicBezTo>
                    <a:cubicBezTo>
                      <a:pt x="739117" y="387223"/>
                      <a:pt x="739117" y="387223"/>
                      <a:pt x="739213" y="387223"/>
                    </a:cubicBezTo>
                    <a:cubicBezTo>
                      <a:pt x="751310" y="392081"/>
                      <a:pt x="757215" y="405892"/>
                      <a:pt x="752357" y="418084"/>
                    </a:cubicBezTo>
                    <a:cubicBezTo>
                      <a:pt x="750071" y="424085"/>
                      <a:pt x="746928" y="431324"/>
                      <a:pt x="426126" y="747553"/>
                    </a:cubicBezTo>
                    <a:cubicBezTo>
                      <a:pt x="421649" y="751936"/>
                      <a:pt x="415743" y="754412"/>
                      <a:pt x="409457" y="754412"/>
                    </a:cubicBezTo>
                    <a:cubicBezTo>
                      <a:pt x="403076" y="754412"/>
                      <a:pt x="396979" y="751840"/>
                      <a:pt x="392502" y="747268"/>
                    </a:cubicBezTo>
                    <a:cubicBezTo>
                      <a:pt x="383168" y="737933"/>
                      <a:pt x="383168" y="722884"/>
                      <a:pt x="392502" y="713550"/>
                    </a:cubicBezTo>
                    <a:cubicBezTo>
                      <a:pt x="512423" y="595630"/>
                      <a:pt x="694730" y="415227"/>
                      <a:pt x="710542" y="396177"/>
                    </a:cubicBezTo>
                    <a:cubicBezTo>
                      <a:pt x="713638" y="391510"/>
                      <a:pt x="718163" y="388247"/>
                      <a:pt x="723223" y="386664"/>
                    </a:cubicBezTo>
                    <a:close/>
                    <a:moveTo>
                      <a:pt x="645999" y="309761"/>
                    </a:moveTo>
                    <a:cubicBezTo>
                      <a:pt x="651059" y="308070"/>
                      <a:pt x="656678" y="308070"/>
                      <a:pt x="661964" y="310070"/>
                    </a:cubicBezTo>
                    <a:cubicBezTo>
                      <a:pt x="662060" y="310070"/>
                      <a:pt x="662060" y="310070"/>
                      <a:pt x="662155" y="310166"/>
                    </a:cubicBezTo>
                    <a:cubicBezTo>
                      <a:pt x="674252" y="315024"/>
                      <a:pt x="680157" y="328930"/>
                      <a:pt x="675204" y="341027"/>
                    </a:cubicBezTo>
                    <a:cubicBezTo>
                      <a:pt x="672823" y="347028"/>
                      <a:pt x="669870" y="354457"/>
                      <a:pt x="349067" y="670878"/>
                    </a:cubicBezTo>
                    <a:cubicBezTo>
                      <a:pt x="344591" y="675259"/>
                      <a:pt x="338591" y="677735"/>
                      <a:pt x="332303" y="677735"/>
                    </a:cubicBezTo>
                    <a:cubicBezTo>
                      <a:pt x="325922" y="677735"/>
                      <a:pt x="319827" y="675163"/>
                      <a:pt x="315351" y="670592"/>
                    </a:cubicBezTo>
                    <a:cubicBezTo>
                      <a:pt x="306109" y="661257"/>
                      <a:pt x="306109" y="646302"/>
                      <a:pt x="315351" y="636968"/>
                    </a:cubicBezTo>
                    <a:cubicBezTo>
                      <a:pt x="435364" y="518953"/>
                      <a:pt x="617578" y="338645"/>
                      <a:pt x="633389" y="319595"/>
                    </a:cubicBezTo>
                    <a:cubicBezTo>
                      <a:pt x="636438" y="314833"/>
                      <a:pt x="640939" y="311451"/>
                      <a:pt x="645999" y="309761"/>
                    </a:cubicBezTo>
                    <a:close/>
                    <a:moveTo>
                      <a:pt x="569013" y="232406"/>
                    </a:moveTo>
                    <a:cubicBezTo>
                      <a:pt x="574073" y="230799"/>
                      <a:pt x="579668" y="230871"/>
                      <a:pt x="584906" y="232919"/>
                    </a:cubicBezTo>
                    <a:cubicBezTo>
                      <a:pt x="597098" y="237871"/>
                      <a:pt x="603005" y="251683"/>
                      <a:pt x="598147" y="263875"/>
                    </a:cubicBezTo>
                    <a:cubicBezTo>
                      <a:pt x="595766" y="269876"/>
                      <a:pt x="592717" y="277400"/>
                      <a:pt x="271916" y="593344"/>
                    </a:cubicBezTo>
                    <a:cubicBezTo>
                      <a:pt x="267439" y="597726"/>
                      <a:pt x="261533" y="600202"/>
                      <a:pt x="255247" y="600202"/>
                    </a:cubicBezTo>
                    <a:cubicBezTo>
                      <a:pt x="248864" y="600202"/>
                      <a:pt x="242769" y="597630"/>
                      <a:pt x="238292" y="593058"/>
                    </a:cubicBezTo>
                    <a:cubicBezTo>
                      <a:pt x="228958" y="583724"/>
                      <a:pt x="228958" y="568675"/>
                      <a:pt x="238292" y="559339"/>
                    </a:cubicBezTo>
                    <a:cubicBezTo>
                      <a:pt x="358213" y="441421"/>
                      <a:pt x="540520" y="261017"/>
                      <a:pt x="556331" y="241967"/>
                    </a:cubicBezTo>
                    <a:cubicBezTo>
                      <a:pt x="559428" y="237300"/>
                      <a:pt x="563953" y="234014"/>
                      <a:pt x="569013" y="232406"/>
                    </a:cubicBezTo>
                    <a:close/>
                    <a:moveTo>
                      <a:pt x="492265" y="155552"/>
                    </a:moveTo>
                    <a:cubicBezTo>
                      <a:pt x="497325" y="153861"/>
                      <a:pt x="502945" y="153861"/>
                      <a:pt x="508232" y="155861"/>
                    </a:cubicBezTo>
                    <a:cubicBezTo>
                      <a:pt x="508327" y="155861"/>
                      <a:pt x="508327" y="155861"/>
                      <a:pt x="508420" y="155956"/>
                    </a:cubicBezTo>
                    <a:cubicBezTo>
                      <a:pt x="520517" y="160814"/>
                      <a:pt x="526424" y="174721"/>
                      <a:pt x="521471" y="186817"/>
                    </a:cubicBezTo>
                    <a:cubicBezTo>
                      <a:pt x="518613" y="193199"/>
                      <a:pt x="515659" y="200248"/>
                      <a:pt x="195335" y="516668"/>
                    </a:cubicBezTo>
                    <a:cubicBezTo>
                      <a:pt x="190858" y="521050"/>
                      <a:pt x="184856" y="523527"/>
                      <a:pt x="178571" y="523527"/>
                    </a:cubicBezTo>
                    <a:cubicBezTo>
                      <a:pt x="172190" y="523527"/>
                      <a:pt x="166092" y="520955"/>
                      <a:pt x="161616" y="516383"/>
                    </a:cubicBezTo>
                    <a:cubicBezTo>
                      <a:pt x="152377" y="507048"/>
                      <a:pt x="152377" y="492094"/>
                      <a:pt x="161616" y="482760"/>
                    </a:cubicBezTo>
                    <a:cubicBezTo>
                      <a:pt x="281536" y="364745"/>
                      <a:pt x="463844" y="184436"/>
                      <a:pt x="479657" y="165386"/>
                    </a:cubicBezTo>
                    <a:cubicBezTo>
                      <a:pt x="482705" y="160624"/>
                      <a:pt x="487205" y="157242"/>
                      <a:pt x="492265" y="155552"/>
                    </a:cubicBezTo>
                    <a:close/>
                    <a:moveTo>
                      <a:pt x="414732" y="78399"/>
                    </a:moveTo>
                    <a:cubicBezTo>
                      <a:pt x="419792" y="76708"/>
                      <a:pt x="425412" y="76708"/>
                      <a:pt x="430697" y="78708"/>
                    </a:cubicBezTo>
                    <a:cubicBezTo>
                      <a:pt x="442889" y="83661"/>
                      <a:pt x="448796" y="97472"/>
                      <a:pt x="443938" y="109664"/>
                    </a:cubicBezTo>
                    <a:cubicBezTo>
                      <a:pt x="441557" y="115665"/>
                      <a:pt x="438508" y="123190"/>
                      <a:pt x="117707" y="439610"/>
                    </a:cubicBezTo>
                    <a:cubicBezTo>
                      <a:pt x="113228" y="443992"/>
                      <a:pt x="107324" y="446468"/>
                      <a:pt x="101038" y="446468"/>
                    </a:cubicBezTo>
                    <a:cubicBezTo>
                      <a:pt x="94655" y="446468"/>
                      <a:pt x="88464" y="443896"/>
                      <a:pt x="83988" y="439324"/>
                    </a:cubicBezTo>
                    <a:cubicBezTo>
                      <a:pt x="74749" y="429990"/>
                      <a:pt x="74749" y="414941"/>
                      <a:pt x="83988" y="405607"/>
                    </a:cubicBezTo>
                    <a:cubicBezTo>
                      <a:pt x="204002" y="287687"/>
                      <a:pt x="386311" y="107283"/>
                      <a:pt x="402122" y="88233"/>
                    </a:cubicBezTo>
                    <a:cubicBezTo>
                      <a:pt x="405171" y="83471"/>
                      <a:pt x="409672" y="80089"/>
                      <a:pt x="414732" y="78399"/>
                    </a:cubicBezTo>
                    <a:close/>
                    <a:moveTo>
                      <a:pt x="337651" y="1103"/>
                    </a:moveTo>
                    <a:cubicBezTo>
                      <a:pt x="342711" y="-492"/>
                      <a:pt x="348307" y="-397"/>
                      <a:pt x="353546" y="1651"/>
                    </a:cubicBezTo>
                    <a:cubicBezTo>
                      <a:pt x="353639" y="1651"/>
                      <a:pt x="353639" y="1651"/>
                      <a:pt x="353734" y="1746"/>
                    </a:cubicBezTo>
                    <a:cubicBezTo>
                      <a:pt x="365831" y="6604"/>
                      <a:pt x="371738" y="20510"/>
                      <a:pt x="366785" y="32607"/>
                    </a:cubicBezTo>
                    <a:cubicBezTo>
                      <a:pt x="364403" y="38608"/>
                      <a:pt x="361450" y="46038"/>
                      <a:pt x="40649" y="361981"/>
                    </a:cubicBezTo>
                    <a:cubicBezTo>
                      <a:pt x="36172" y="366364"/>
                      <a:pt x="30170" y="368839"/>
                      <a:pt x="23885" y="368839"/>
                    </a:cubicBezTo>
                    <a:cubicBezTo>
                      <a:pt x="17504" y="368839"/>
                      <a:pt x="11406" y="366268"/>
                      <a:pt x="6930" y="361695"/>
                    </a:cubicBezTo>
                    <a:cubicBezTo>
                      <a:pt x="-2309" y="352361"/>
                      <a:pt x="-2309" y="337407"/>
                      <a:pt x="6930" y="328073"/>
                    </a:cubicBezTo>
                    <a:cubicBezTo>
                      <a:pt x="126850" y="210058"/>
                      <a:pt x="309158" y="29749"/>
                      <a:pt x="324971" y="10699"/>
                    </a:cubicBezTo>
                    <a:cubicBezTo>
                      <a:pt x="328066" y="5985"/>
                      <a:pt x="332590" y="2699"/>
                      <a:pt x="337651" y="1103"/>
                    </a:cubicBezTo>
                    <a:close/>
                  </a:path>
                </a:pathLst>
              </a:custGeom>
              <a:solidFill>
                <a:srgbClr val="3430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23" name="Google Shape;23;p1"/>
            <p:cNvSpPr/>
            <p:nvPr/>
          </p:nvSpPr>
          <p:spPr>
            <a:xfrm>
              <a:off x="5128970" y="1956662"/>
              <a:ext cx="1168621" cy="653224"/>
            </a:xfrm>
            <a:custGeom>
              <a:avLst/>
              <a:gdLst/>
              <a:ahLst/>
              <a:cxnLst/>
              <a:rect l="l" t="t" r="r" b="b"/>
              <a:pathLst>
                <a:path w="1168621" h="653224" extrusionOk="0">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3"/>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24" name="Google Shape;24;p1"/>
          <p:cNvSpPr txBox="1"/>
          <p:nvPr/>
        </p:nvSpPr>
        <p:spPr>
          <a:xfrm>
            <a:off x="5128839" y="6544545"/>
            <a:ext cx="10008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0" i="0">
                <a:solidFill>
                  <a:srgbClr val="343031"/>
                </a:solidFill>
                <a:latin typeface="Roboto Slab"/>
                <a:ea typeface="Roboto Slab"/>
                <a:cs typeface="Roboto Slab"/>
                <a:sym typeface="Roboto Slab"/>
              </a:rPr>
              <a:t>Lesson 1.3</a:t>
            </a:r>
            <a:endParaRPr/>
          </a:p>
        </p:txBody>
      </p:sp>
      <p:grpSp>
        <p:nvGrpSpPr>
          <p:cNvPr id="25" name="Google Shape;25;p1"/>
          <p:cNvGrpSpPr/>
          <p:nvPr/>
        </p:nvGrpSpPr>
        <p:grpSpPr>
          <a:xfrm>
            <a:off x="6191151" y="5902847"/>
            <a:ext cx="677829" cy="624524"/>
            <a:chOff x="5128970" y="1425505"/>
            <a:chExt cx="1285471" cy="1184381"/>
          </a:xfrm>
        </p:grpSpPr>
        <p:sp>
          <p:nvSpPr>
            <p:cNvPr id="26" name="Google Shape;26;p1"/>
            <p:cNvSpPr/>
            <p:nvPr/>
          </p:nvSpPr>
          <p:spPr>
            <a:xfrm>
              <a:off x="5293180" y="1561279"/>
              <a:ext cx="1004410" cy="1048606"/>
            </a:xfrm>
            <a:custGeom>
              <a:avLst/>
              <a:gdLst/>
              <a:ahLst/>
              <a:cxnLst/>
              <a:rect l="l" t="t" r="r" b="b"/>
              <a:pathLst>
                <a:path w="1004410" h="1048606" extrusionOk="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343031"/>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nvGrpSpPr>
            <p:cNvPr id="27" name="Google Shape;27;p1"/>
            <p:cNvGrpSpPr/>
            <p:nvPr/>
          </p:nvGrpSpPr>
          <p:grpSpPr>
            <a:xfrm>
              <a:off x="5321520" y="1425505"/>
              <a:ext cx="1092921" cy="1092921"/>
              <a:chOff x="5321520" y="1425505"/>
              <a:chExt cx="1092921" cy="1092921"/>
            </a:xfrm>
          </p:grpSpPr>
          <p:sp>
            <p:nvSpPr>
              <p:cNvPr id="28" name="Google Shape;28;p1"/>
              <p:cNvSpPr/>
              <p:nvPr/>
            </p:nvSpPr>
            <p:spPr>
              <a:xfrm rot="-2700000">
                <a:off x="5541044" y="1526090"/>
                <a:ext cx="653873" cy="891750"/>
              </a:xfrm>
              <a:custGeom>
                <a:avLst/>
                <a:gdLst/>
                <a:ahLst/>
                <a:cxnLst/>
                <a:rect l="l" t="t" r="r" b="b"/>
                <a:pathLst>
                  <a:path w="653510" h="891254" extrusionOk="0">
                    <a:moveTo>
                      <a:pt x="2146" y="1834"/>
                    </a:moveTo>
                    <a:lnTo>
                      <a:pt x="655657" y="1834"/>
                    </a:lnTo>
                    <a:lnTo>
                      <a:pt x="655657" y="893088"/>
                    </a:lnTo>
                    <a:lnTo>
                      <a:pt x="2146" y="893088"/>
                    </a:lnTo>
                    <a:close/>
                  </a:path>
                </a:pathLst>
              </a:custGeom>
              <a:solidFill>
                <a:srgbClr val="EFECE5"/>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29" name="Google Shape;29;p1"/>
              <p:cNvSpPr/>
              <p:nvPr/>
            </p:nvSpPr>
            <p:spPr>
              <a:xfrm>
                <a:off x="5454416" y="1558032"/>
                <a:ext cx="831728" cy="831946"/>
              </a:xfrm>
              <a:custGeom>
                <a:avLst/>
                <a:gdLst/>
                <a:ahLst/>
                <a:cxnLst/>
                <a:rect l="l" t="t" r="r" b="b"/>
                <a:pathLst>
                  <a:path w="831728" h="831946" extrusionOk="0">
                    <a:moveTo>
                      <a:pt x="800208" y="463971"/>
                    </a:moveTo>
                    <a:cubicBezTo>
                      <a:pt x="805268" y="462280"/>
                      <a:pt x="810888" y="462280"/>
                      <a:pt x="816174" y="464280"/>
                    </a:cubicBezTo>
                    <a:cubicBezTo>
                      <a:pt x="816555" y="464375"/>
                      <a:pt x="816841" y="464566"/>
                      <a:pt x="817222" y="464661"/>
                    </a:cubicBezTo>
                    <a:cubicBezTo>
                      <a:pt x="829224" y="469710"/>
                      <a:pt x="834939" y="483616"/>
                      <a:pt x="829890" y="495713"/>
                    </a:cubicBezTo>
                    <a:cubicBezTo>
                      <a:pt x="827128" y="501237"/>
                      <a:pt x="824556" y="509144"/>
                      <a:pt x="503279" y="825087"/>
                    </a:cubicBezTo>
                    <a:cubicBezTo>
                      <a:pt x="498802" y="829469"/>
                      <a:pt x="492800" y="831946"/>
                      <a:pt x="486515" y="831946"/>
                    </a:cubicBezTo>
                    <a:cubicBezTo>
                      <a:pt x="480131" y="831946"/>
                      <a:pt x="474036" y="829374"/>
                      <a:pt x="469560" y="824802"/>
                    </a:cubicBezTo>
                    <a:cubicBezTo>
                      <a:pt x="460321" y="815467"/>
                      <a:pt x="460321" y="800513"/>
                      <a:pt x="469560" y="791179"/>
                    </a:cubicBezTo>
                    <a:cubicBezTo>
                      <a:pt x="589575" y="673164"/>
                      <a:pt x="771883" y="492855"/>
                      <a:pt x="787599" y="473805"/>
                    </a:cubicBezTo>
                    <a:cubicBezTo>
                      <a:pt x="790647" y="469043"/>
                      <a:pt x="795148" y="465661"/>
                      <a:pt x="800208" y="463971"/>
                    </a:cubicBezTo>
                    <a:close/>
                    <a:moveTo>
                      <a:pt x="723223" y="386664"/>
                    </a:moveTo>
                    <a:cubicBezTo>
                      <a:pt x="728283" y="385080"/>
                      <a:pt x="733879" y="385175"/>
                      <a:pt x="739117" y="387223"/>
                    </a:cubicBezTo>
                    <a:cubicBezTo>
                      <a:pt x="739117" y="387223"/>
                      <a:pt x="739117" y="387223"/>
                      <a:pt x="739213" y="387223"/>
                    </a:cubicBezTo>
                    <a:cubicBezTo>
                      <a:pt x="751310" y="392081"/>
                      <a:pt x="757215" y="405892"/>
                      <a:pt x="752357" y="418084"/>
                    </a:cubicBezTo>
                    <a:cubicBezTo>
                      <a:pt x="750071" y="424085"/>
                      <a:pt x="746928" y="431324"/>
                      <a:pt x="426126" y="747553"/>
                    </a:cubicBezTo>
                    <a:cubicBezTo>
                      <a:pt x="421649" y="751936"/>
                      <a:pt x="415743" y="754412"/>
                      <a:pt x="409457" y="754412"/>
                    </a:cubicBezTo>
                    <a:cubicBezTo>
                      <a:pt x="403076" y="754412"/>
                      <a:pt x="396979" y="751840"/>
                      <a:pt x="392502" y="747268"/>
                    </a:cubicBezTo>
                    <a:cubicBezTo>
                      <a:pt x="383168" y="737933"/>
                      <a:pt x="383168" y="722884"/>
                      <a:pt x="392502" y="713550"/>
                    </a:cubicBezTo>
                    <a:cubicBezTo>
                      <a:pt x="512423" y="595630"/>
                      <a:pt x="694730" y="415227"/>
                      <a:pt x="710542" y="396177"/>
                    </a:cubicBezTo>
                    <a:cubicBezTo>
                      <a:pt x="713638" y="391510"/>
                      <a:pt x="718163" y="388247"/>
                      <a:pt x="723223" y="386664"/>
                    </a:cubicBezTo>
                    <a:close/>
                    <a:moveTo>
                      <a:pt x="645999" y="309761"/>
                    </a:moveTo>
                    <a:cubicBezTo>
                      <a:pt x="651059" y="308070"/>
                      <a:pt x="656678" y="308070"/>
                      <a:pt x="661964" y="310070"/>
                    </a:cubicBezTo>
                    <a:cubicBezTo>
                      <a:pt x="662060" y="310070"/>
                      <a:pt x="662060" y="310070"/>
                      <a:pt x="662155" y="310166"/>
                    </a:cubicBezTo>
                    <a:cubicBezTo>
                      <a:pt x="674252" y="315024"/>
                      <a:pt x="680157" y="328930"/>
                      <a:pt x="675204" y="341027"/>
                    </a:cubicBezTo>
                    <a:cubicBezTo>
                      <a:pt x="672823" y="347028"/>
                      <a:pt x="669870" y="354457"/>
                      <a:pt x="349067" y="670878"/>
                    </a:cubicBezTo>
                    <a:cubicBezTo>
                      <a:pt x="344591" y="675259"/>
                      <a:pt x="338591" y="677735"/>
                      <a:pt x="332303" y="677735"/>
                    </a:cubicBezTo>
                    <a:cubicBezTo>
                      <a:pt x="325922" y="677735"/>
                      <a:pt x="319827" y="675163"/>
                      <a:pt x="315351" y="670592"/>
                    </a:cubicBezTo>
                    <a:cubicBezTo>
                      <a:pt x="306109" y="661257"/>
                      <a:pt x="306109" y="646302"/>
                      <a:pt x="315351" y="636968"/>
                    </a:cubicBezTo>
                    <a:cubicBezTo>
                      <a:pt x="435364" y="518953"/>
                      <a:pt x="617578" y="338645"/>
                      <a:pt x="633389" y="319595"/>
                    </a:cubicBezTo>
                    <a:cubicBezTo>
                      <a:pt x="636438" y="314833"/>
                      <a:pt x="640939" y="311451"/>
                      <a:pt x="645999" y="309761"/>
                    </a:cubicBezTo>
                    <a:close/>
                    <a:moveTo>
                      <a:pt x="569013" y="232406"/>
                    </a:moveTo>
                    <a:cubicBezTo>
                      <a:pt x="574073" y="230799"/>
                      <a:pt x="579668" y="230871"/>
                      <a:pt x="584906" y="232919"/>
                    </a:cubicBezTo>
                    <a:cubicBezTo>
                      <a:pt x="597098" y="237871"/>
                      <a:pt x="603005" y="251683"/>
                      <a:pt x="598147" y="263875"/>
                    </a:cubicBezTo>
                    <a:cubicBezTo>
                      <a:pt x="595766" y="269876"/>
                      <a:pt x="592717" y="277400"/>
                      <a:pt x="271916" y="593344"/>
                    </a:cubicBezTo>
                    <a:cubicBezTo>
                      <a:pt x="267439" y="597726"/>
                      <a:pt x="261533" y="600202"/>
                      <a:pt x="255247" y="600202"/>
                    </a:cubicBezTo>
                    <a:cubicBezTo>
                      <a:pt x="248864" y="600202"/>
                      <a:pt x="242769" y="597630"/>
                      <a:pt x="238292" y="593058"/>
                    </a:cubicBezTo>
                    <a:cubicBezTo>
                      <a:pt x="228958" y="583724"/>
                      <a:pt x="228958" y="568675"/>
                      <a:pt x="238292" y="559339"/>
                    </a:cubicBezTo>
                    <a:cubicBezTo>
                      <a:pt x="358213" y="441421"/>
                      <a:pt x="540520" y="261017"/>
                      <a:pt x="556331" y="241967"/>
                    </a:cubicBezTo>
                    <a:cubicBezTo>
                      <a:pt x="559428" y="237300"/>
                      <a:pt x="563953" y="234014"/>
                      <a:pt x="569013" y="232406"/>
                    </a:cubicBezTo>
                    <a:close/>
                    <a:moveTo>
                      <a:pt x="492265" y="155552"/>
                    </a:moveTo>
                    <a:cubicBezTo>
                      <a:pt x="497325" y="153861"/>
                      <a:pt x="502945" y="153861"/>
                      <a:pt x="508232" y="155861"/>
                    </a:cubicBezTo>
                    <a:cubicBezTo>
                      <a:pt x="508327" y="155861"/>
                      <a:pt x="508327" y="155861"/>
                      <a:pt x="508420" y="155956"/>
                    </a:cubicBezTo>
                    <a:cubicBezTo>
                      <a:pt x="520517" y="160814"/>
                      <a:pt x="526424" y="174721"/>
                      <a:pt x="521471" y="186817"/>
                    </a:cubicBezTo>
                    <a:cubicBezTo>
                      <a:pt x="518613" y="193199"/>
                      <a:pt x="515659" y="200248"/>
                      <a:pt x="195335" y="516668"/>
                    </a:cubicBezTo>
                    <a:cubicBezTo>
                      <a:pt x="190858" y="521050"/>
                      <a:pt x="184856" y="523527"/>
                      <a:pt x="178571" y="523527"/>
                    </a:cubicBezTo>
                    <a:cubicBezTo>
                      <a:pt x="172190" y="523527"/>
                      <a:pt x="166092" y="520955"/>
                      <a:pt x="161616" y="516383"/>
                    </a:cubicBezTo>
                    <a:cubicBezTo>
                      <a:pt x="152377" y="507048"/>
                      <a:pt x="152377" y="492094"/>
                      <a:pt x="161616" y="482760"/>
                    </a:cubicBezTo>
                    <a:cubicBezTo>
                      <a:pt x="281536" y="364745"/>
                      <a:pt x="463844" y="184436"/>
                      <a:pt x="479657" y="165386"/>
                    </a:cubicBezTo>
                    <a:cubicBezTo>
                      <a:pt x="482705" y="160624"/>
                      <a:pt x="487205" y="157242"/>
                      <a:pt x="492265" y="155552"/>
                    </a:cubicBezTo>
                    <a:close/>
                    <a:moveTo>
                      <a:pt x="414732" y="78399"/>
                    </a:moveTo>
                    <a:cubicBezTo>
                      <a:pt x="419792" y="76708"/>
                      <a:pt x="425412" y="76708"/>
                      <a:pt x="430697" y="78708"/>
                    </a:cubicBezTo>
                    <a:cubicBezTo>
                      <a:pt x="442889" y="83661"/>
                      <a:pt x="448796" y="97472"/>
                      <a:pt x="443938" y="109664"/>
                    </a:cubicBezTo>
                    <a:cubicBezTo>
                      <a:pt x="441557" y="115665"/>
                      <a:pt x="438508" y="123190"/>
                      <a:pt x="117707" y="439610"/>
                    </a:cubicBezTo>
                    <a:cubicBezTo>
                      <a:pt x="113228" y="443992"/>
                      <a:pt x="107324" y="446468"/>
                      <a:pt x="101038" y="446468"/>
                    </a:cubicBezTo>
                    <a:cubicBezTo>
                      <a:pt x="94655" y="446468"/>
                      <a:pt x="88464" y="443896"/>
                      <a:pt x="83988" y="439324"/>
                    </a:cubicBezTo>
                    <a:cubicBezTo>
                      <a:pt x="74749" y="429990"/>
                      <a:pt x="74749" y="414941"/>
                      <a:pt x="83988" y="405607"/>
                    </a:cubicBezTo>
                    <a:cubicBezTo>
                      <a:pt x="204002" y="287687"/>
                      <a:pt x="386311" y="107283"/>
                      <a:pt x="402122" y="88233"/>
                    </a:cubicBezTo>
                    <a:cubicBezTo>
                      <a:pt x="405171" y="83471"/>
                      <a:pt x="409672" y="80089"/>
                      <a:pt x="414732" y="78399"/>
                    </a:cubicBezTo>
                    <a:close/>
                    <a:moveTo>
                      <a:pt x="337651" y="1103"/>
                    </a:moveTo>
                    <a:cubicBezTo>
                      <a:pt x="342711" y="-492"/>
                      <a:pt x="348307" y="-397"/>
                      <a:pt x="353546" y="1651"/>
                    </a:cubicBezTo>
                    <a:cubicBezTo>
                      <a:pt x="353639" y="1651"/>
                      <a:pt x="353639" y="1651"/>
                      <a:pt x="353734" y="1746"/>
                    </a:cubicBezTo>
                    <a:cubicBezTo>
                      <a:pt x="365831" y="6604"/>
                      <a:pt x="371738" y="20510"/>
                      <a:pt x="366785" y="32607"/>
                    </a:cubicBezTo>
                    <a:cubicBezTo>
                      <a:pt x="364403" y="38608"/>
                      <a:pt x="361450" y="46038"/>
                      <a:pt x="40649" y="361981"/>
                    </a:cubicBezTo>
                    <a:cubicBezTo>
                      <a:pt x="36172" y="366364"/>
                      <a:pt x="30170" y="368839"/>
                      <a:pt x="23885" y="368839"/>
                    </a:cubicBezTo>
                    <a:cubicBezTo>
                      <a:pt x="17504" y="368839"/>
                      <a:pt x="11406" y="366268"/>
                      <a:pt x="6930" y="361695"/>
                    </a:cubicBezTo>
                    <a:cubicBezTo>
                      <a:pt x="-2309" y="352361"/>
                      <a:pt x="-2309" y="337407"/>
                      <a:pt x="6930" y="328073"/>
                    </a:cubicBezTo>
                    <a:cubicBezTo>
                      <a:pt x="126850" y="210058"/>
                      <a:pt x="309158" y="29749"/>
                      <a:pt x="324971" y="10699"/>
                    </a:cubicBezTo>
                    <a:cubicBezTo>
                      <a:pt x="328066" y="5985"/>
                      <a:pt x="332590" y="2699"/>
                      <a:pt x="337651" y="1103"/>
                    </a:cubicBezTo>
                    <a:close/>
                  </a:path>
                </a:pathLst>
              </a:custGeom>
              <a:solidFill>
                <a:srgbClr val="3430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30" name="Google Shape;30;p1"/>
            <p:cNvSpPr/>
            <p:nvPr/>
          </p:nvSpPr>
          <p:spPr>
            <a:xfrm>
              <a:off x="5128970" y="1956662"/>
              <a:ext cx="1168621" cy="653224"/>
            </a:xfrm>
            <a:custGeom>
              <a:avLst/>
              <a:gdLst/>
              <a:ahLst/>
              <a:cxnLst/>
              <a:rect l="l" t="t" r="r" b="b"/>
              <a:pathLst>
                <a:path w="1168621" h="653224" extrusionOk="0">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4"/>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31" name="Google Shape;31;p1"/>
          <p:cNvSpPr txBox="1"/>
          <p:nvPr/>
        </p:nvSpPr>
        <p:spPr>
          <a:xfrm>
            <a:off x="6052996" y="6544545"/>
            <a:ext cx="10008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0" i="0">
                <a:solidFill>
                  <a:srgbClr val="343031"/>
                </a:solidFill>
                <a:latin typeface="Roboto Slab"/>
                <a:ea typeface="Roboto Slab"/>
                <a:cs typeface="Roboto Slab"/>
                <a:sym typeface="Roboto Slab"/>
              </a:rPr>
              <a:t>Materials</a:t>
            </a:r>
            <a:endParaRPr/>
          </a:p>
        </p:txBody>
      </p:sp>
      <p:grpSp>
        <p:nvGrpSpPr>
          <p:cNvPr id="32" name="Google Shape;32;p1"/>
          <p:cNvGrpSpPr/>
          <p:nvPr/>
        </p:nvGrpSpPr>
        <p:grpSpPr>
          <a:xfrm>
            <a:off x="7115309" y="5902847"/>
            <a:ext cx="677829" cy="624524"/>
            <a:chOff x="5128970" y="1425505"/>
            <a:chExt cx="1285471" cy="1184381"/>
          </a:xfrm>
        </p:grpSpPr>
        <p:sp>
          <p:nvSpPr>
            <p:cNvPr id="33" name="Google Shape;33;p1"/>
            <p:cNvSpPr/>
            <p:nvPr/>
          </p:nvSpPr>
          <p:spPr>
            <a:xfrm>
              <a:off x="5293180" y="1561279"/>
              <a:ext cx="1004410" cy="1048606"/>
            </a:xfrm>
            <a:custGeom>
              <a:avLst/>
              <a:gdLst/>
              <a:ahLst/>
              <a:cxnLst/>
              <a:rect l="l" t="t" r="r" b="b"/>
              <a:pathLst>
                <a:path w="1004410" h="1048606" extrusionOk="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343031"/>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nvGrpSpPr>
            <p:cNvPr id="34" name="Google Shape;34;p1"/>
            <p:cNvGrpSpPr/>
            <p:nvPr/>
          </p:nvGrpSpPr>
          <p:grpSpPr>
            <a:xfrm>
              <a:off x="5321520" y="1425505"/>
              <a:ext cx="1092921" cy="1092921"/>
              <a:chOff x="5321520" y="1425505"/>
              <a:chExt cx="1092921" cy="1092921"/>
            </a:xfrm>
          </p:grpSpPr>
          <p:sp>
            <p:nvSpPr>
              <p:cNvPr id="35" name="Google Shape;35;p1"/>
              <p:cNvSpPr/>
              <p:nvPr/>
            </p:nvSpPr>
            <p:spPr>
              <a:xfrm rot="-2700000">
                <a:off x="5541044" y="1526090"/>
                <a:ext cx="653873" cy="891750"/>
              </a:xfrm>
              <a:custGeom>
                <a:avLst/>
                <a:gdLst/>
                <a:ahLst/>
                <a:cxnLst/>
                <a:rect l="l" t="t" r="r" b="b"/>
                <a:pathLst>
                  <a:path w="653510" h="891254" extrusionOk="0">
                    <a:moveTo>
                      <a:pt x="2146" y="1834"/>
                    </a:moveTo>
                    <a:lnTo>
                      <a:pt x="655657" y="1834"/>
                    </a:lnTo>
                    <a:lnTo>
                      <a:pt x="655657" y="893088"/>
                    </a:lnTo>
                    <a:lnTo>
                      <a:pt x="2146" y="893088"/>
                    </a:lnTo>
                    <a:close/>
                  </a:path>
                </a:pathLst>
              </a:custGeom>
              <a:solidFill>
                <a:srgbClr val="EFECE5"/>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36" name="Google Shape;36;p1"/>
              <p:cNvSpPr/>
              <p:nvPr/>
            </p:nvSpPr>
            <p:spPr>
              <a:xfrm>
                <a:off x="5454416" y="1558032"/>
                <a:ext cx="831728" cy="831946"/>
              </a:xfrm>
              <a:custGeom>
                <a:avLst/>
                <a:gdLst/>
                <a:ahLst/>
                <a:cxnLst/>
                <a:rect l="l" t="t" r="r" b="b"/>
                <a:pathLst>
                  <a:path w="831728" h="831946" extrusionOk="0">
                    <a:moveTo>
                      <a:pt x="800208" y="463971"/>
                    </a:moveTo>
                    <a:cubicBezTo>
                      <a:pt x="805268" y="462280"/>
                      <a:pt x="810888" y="462280"/>
                      <a:pt x="816174" y="464280"/>
                    </a:cubicBezTo>
                    <a:cubicBezTo>
                      <a:pt x="816555" y="464375"/>
                      <a:pt x="816841" y="464566"/>
                      <a:pt x="817222" y="464661"/>
                    </a:cubicBezTo>
                    <a:cubicBezTo>
                      <a:pt x="829224" y="469710"/>
                      <a:pt x="834939" y="483616"/>
                      <a:pt x="829890" y="495713"/>
                    </a:cubicBezTo>
                    <a:cubicBezTo>
                      <a:pt x="827128" y="501237"/>
                      <a:pt x="824556" y="509144"/>
                      <a:pt x="503279" y="825087"/>
                    </a:cubicBezTo>
                    <a:cubicBezTo>
                      <a:pt x="498802" y="829469"/>
                      <a:pt x="492800" y="831946"/>
                      <a:pt x="486515" y="831946"/>
                    </a:cubicBezTo>
                    <a:cubicBezTo>
                      <a:pt x="480131" y="831946"/>
                      <a:pt x="474036" y="829374"/>
                      <a:pt x="469560" y="824802"/>
                    </a:cubicBezTo>
                    <a:cubicBezTo>
                      <a:pt x="460321" y="815467"/>
                      <a:pt x="460321" y="800513"/>
                      <a:pt x="469560" y="791179"/>
                    </a:cubicBezTo>
                    <a:cubicBezTo>
                      <a:pt x="589575" y="673164"/>
                      <a:pt x="771883" y="492855"/>
                      <a:pt x="787599" y="473805"/>
                    </a:cubicBezTo>
                    <a:cubicBezTo>
                      <a:pt x="790647" y="469043"/>
                      <a:pt x="795148" y="465661"/>
                      <a:pt x="800208" y="463971"/>
                    </a:cubicBezTo>
                    <a:close/>
                    <a:moveTo>
                      <a:pt x="723223" y="386664"/>
                    </a:moveTo>
                    <a:cubicBezTo>
                      <a:pt x="728283" y="385080"/>
                      <a:pt x="733879" y="385175"/>
                      <a:pt x="739117" y="387223"/>
                    </a:cubicBezTo>
                    <a:cubicBezTo>
                      <a:pt x="739117" y="387223"/>
                      <a:pt x="739117" y="387223"/>
                      <a:pt x="739213" y="387223"/>
                    </a:cubicBezTo>
                    <a:cubicBezTo>
                      <a:pt x="751310" y="392081"/>
                      <a:pt x="757215" y="405892"/>
                      <a:pt x="752357" y="418084"/>
                    </a:cubicBezTo>
                    <a:cubicBezTo>
                      <a:pt x="750071" y="424085"/>
                      <a:pt x="746928" y="431324"/>
                      <a:pt x="426126" y="747553"/>
                    </a:cubicBezTo>
                    <a:cubicBezTo>
                      <a:pt x="421649" y="751936"/>
                      <a:pt x="415743" y="754412"/>
                      <a:pt x="409457" y="754412"/>
                    </a:cubicBezTo>
                    <a:cubicBezTo>
                      <a:pt x="403076" y="754412"/>
                      <a:pt x="396979" y="751840"/>
                      <a:pt x="392502" y="747268"/>
                    </a:cubicBezTo>
                    <a:cubicBezTo>
                      <a:pt x="383168" y="737933"/>
                      <a:pt x="383168" y="722884"/>
                      <a:pt x="392502" y="713550"/>
                    </a:cubicBezTo>
                    <a:cubicBezTo>
                      <a:pt x="512423" y="595630"/>
                      <a:pt x="694730" y="415227"/>
                      <a:pt x="710542" y="396177"/>
                    </a:cubicBezTo>
                    <a:cubicBezTo>
                      <a:pt x="713638" y="391510"/>
                      <a:pt x="718163" y="388247"/>
                      <a:pt x="723223" y="386664"/>
                    </a:cubicBezTo>
                    <a:close/>
                    <a:moveTo>
                      <a:pt x="645999" y="309761"/>
                    </a:moveTo>
                    <a:cubicBezTo>
                      <a:pt x="651059" y="308070"/>
                      <a:pt x="656678" y="308070"/>
                      <a:pt x="661964" y="310070"/>
                    </a:cubicBezTo>
                    <a:cubicBezTo>
                      <a:pt x="662060" y="310070"/>
                      <a:pt x="662060" y="310070"/>
                      <a:pt x="662155" y="310166"/>
                    </a:cubicBezTo>
                    <a:cubicBezTo>
                      <a:pt x="674252" y="315024"/>
                      <a:pt x="680157" y="328930"/>
                      <a:pt x="675204" y="341027"/>
                    </a:cubicBezTo>
                    <a:cubicBezTo>
                      <a:pt x="672823" y="347028"/>
                      <a:pt x="669870" y="354457"/>
                      <a:pt x="349067" y="670878"/>
                    </a:cubicBezTo>
                    <a:cubicBezTo>
                      <a:pt x="344591" y="675259"/>
                      <a:pt x="338591" y="677735"/>
                      <a:pt x="332303" y="677735"/>
                    </a:cubicBezTo>
                    <a:cubicBezTo>
                      <a:pt x="325922" y="677735"/>
                      <a:pt x="319827" y="675163"/>
                      <a:pt x="315351" y="670592"/>
                    </a:cubicBezTo>
                    <a:cubicBezTo>
                      <a:pt x="306109" y="661257"/>
                      <a:pt x="306109" y="646302"/>
                      <a:pt x="315351" y="636968"/>
                    </a:cubicBezTo>
                    <a:cubicBezTo>
                      <a:pt x="435364" y="518953"/>
                      <a:pt x="617578" y="338645"/>
                      <a:pt x="633389" y="319595"/>
                    </a:cubicBezTo>
                    <a:cubicBezTo>
                      <a:pt x="636438" y="314833"/>
                      <a:pt x="640939" y="311451"/>
                      <a:pt x="645999" y="309761"/>
                    </a:cubicBezTo>
                    <a:close/>
                    <a:moveTo>
                      <a:pt x="569013" y="232406"/>
                    </a:moveTo>
                    <a:cubicBezTo>
                      <a:pt x="574073" y="230799"/>
                      <a:pt x="579668" y="230871"/>
                      <a:pt x="584906" y="232919"/>
                    </a:cubicBezTo>
                    <a:cubicBezTo>
                      <a:pt x="597098" y="237871"/>
                      <a:pt x="603005" y="251683"/>
                      <a:pt x="598147" y="263875"/>
                    </a:cubicBezTo>
                    <a:cubicBezTo>
                      <a:pt x="595766" y="269876"/>
                      <a:pt x="592717" y="277400"/>
                      <a:pt x="271916" y="593344"/>
                    </a:cubicBezTo>
                    <a:cubicBezTo>
                      <a:pt x="267439" y="597726"/>
                      <a:pt x="261533" y="600202"/>
                      <a:pt x="255247" y="600202"/>
                    </a:cubicBezTo>
                    <a:cubicBezTo>
                      <a:pt x="248864" y="600202"/>
                      <a:pt x="242769" y="597630"/>
                      <a:pt x="238292" y="593058"/>
                    </a:cubicBezTo>
                    <a:cubicBezTo>
                      <a:pt x="228958" y="583724"/>
                      <a:pt x="228958" y="568675"/>
                      <a:pt x="238292" y="559339"/>
                    </a:cubicBezTo>
                    <a:cubicBezTo>
                      <a:pt x="358213" y="441421"/>
                      <a:pt x="540520" y="261017"/>
                      <a:pt x="556331" y="241967"/>
                    </a:cubicBezTo>
                    <a:cubicBezTo>
                      <a:pt x="559428" y="237300"/>
                      <a:pt x="563953" y="234014"/>
                      <a:pt x="569013" y="232406"/>
                    </a:cubicBezTo>
                    <a:close/>
                    <a:moveTo>
                      <a:pt x="492265" y="155552"/>
                    </a:moveTo>
                    <a:cubicBezTo>
                      <a:pt x="497325" y="153861"/>
                      <a:pt x="502945" y="153861"/>
                      <a:pt x="508232" y="155861"/>
                    </a:cubicBezTo>
                    <a:cubicBezTo>
                      <a:pt x="508327" y="155861"/>
                      <a:pt x="508327" y="155861"/>
                      <a:pt x="508420" y="155956"/>
                    </a:cubicBezTo>
                    <a:cubicBezTo>
                      <a:pt x="520517" y="160814"/>
                      <a:pt x="526424" y="174721"/>
                      <a:pt x="521471" y="186817"/>
                    </a:cubicBezTo>
                    <a:cubicBezTo>
                      <a:pt x="518613" y="193199"/>
                      <a:pt x="515659" y="200248"/>
                      <a:pt x="195335" y="516668"/>
                    </a:cubicBezTo>
                    <a:cubicBezTo>
                      <a:pt x="190858" y="521050"/>
                      <a:pt x="184856" y="523527"/>
                      <a:pt x="178571" y="523527"/>
                    </a:cubicBezTo>
                    <a:cubicBezTo>
                      <a:pt x="172190" y="523527"/>
                      <a:pt x="166092" y="520955"/>
                      <a:pt x="161616" y="516383"/>
                    </a:cubicBezTo>
                    <a:cubicBezTo>
                      <a:pt x="152377" y="507048"/>
                      <a:pt x="152377" y="492094"/>
                      <a:pt x="161616" y="482760"/>
                    </a:cubicBezTo>
                    <a:cubicBezTo>
                      <a:pt x="281536" y="364745"/>
                      <a:pt x="463844" y="184436"/>
                      <a:pt x="479657" y="165386"/>
                    </a:cubicBezTo>
                    <a:cubicBezTo>
                      <a:pt x="482705" y="160624"/>
                      <a:pt x="487205" y="157242"/>
                      <a:pt x="492265" y="155552"/>
                    </a:cubicBezTo>
                    <a:close/>
                    <a:moveTo>
                      <a:pt x="414732" y="78399"/>
                    </a:moveTo>
                    <a:cubicBezTo>
                      <a:pt x="419792" y="76708"/>
                      <a:pt x="425412" y="76708"/>
                      <a:pt x="430697" y="78708"/>
                    </a:cubicBezTo>
                    <a:cubicBezTo>
                      <a:pt x="442889" y="83661"/>
                      <a:pt x="448796" y="97472"/>
                      <a:pt x="443938" y="109664"/>
                    </a:cubicBezTo>
                    <a:cubicBezTo>
                      <a:pt x="441557" y="115665"/>
                      <a:pt x="438508" y="123190"/>
                      <a:pt x="117707" y="439610"/>
                    </a:cubicBezTo>
                    <a:cubicBezTo>
                      <a:pt x="113228" y="443992"/>
                      <a:pt x="107324" y="446468"/>
                      <a:pt x="101038" y="446468"/>
                    </a:cubicBezTo>
                    <a:cubicBezTo>
                      <a:pt x="94655" y="446468"/>
                      <a:pt x="88464" y="443896"/>
                      <a:pt x="83988" y="439324"/>
                    </a:cubicBezTo>
                    <a:cubicBezTo>
                      <a:pt x="74749" y="429990"/>
                      <a:pt x="74749" y="414941"/>
                      <a:pt x="83988" y="405607"/>
                    </a:cubicBezTo>
                    <a:cubicBezTo>
                      <a:pt x="204002" y="287687"/>
                      <a:pt x="386311" y="107283"/>
                      <a:pt x="402122" y="88233"/>
                    </a:cubicBezTo>
                    <a:cubicBezTo>
                      <a:pt x="405171" y="83471"/>
                      <a:pt x="409672" y="80089"/>
                      <a:pt x="414732" y="78399"/>
                    </a:cubicBezTo>
                    <a:close/>
                    <a:moveTo>
                      <a:pt x="337651" y="1103"/>
                    </a:moveTo>
                    <a:cubicBezTo>
                      <a:pt x="342711" y="-492"/>
                      <a:pt x="348307" y="-397"/>
                      <a:pt x="353546" y="1651"/>
                    </a:cubicBezTo>
                    <a:cubicBezTo>
                      <a:pt x="353639" y="1651"/>
                      <a:pt x="353639" y="1651"/>
                      <a:pt x="353734" y="1746"/>
                    </a:cubicBezTo>
                    <a:cubicBezTo>
                      <a:pt x="365831" y="6604"/>
                      <a:pt x="371738" y="20510"/>
                      <a:pt x="366785" y="32607"/>
                    </a:cubicBezTo>
                    <a:cubicBezTo>
                      <a:pt x="364403" y="38608"/>
                      <a:pt x="361450" y="46038"/>
                      <a:pt x="40649" y="361981"/>
                    </a:cubicBezTo>
                    <a:cubicBezTo>
                      <a:pt x="36172" y="366364"/>
                      <a:pt x="30170" y="368839"/>
                      <a:pt x="23885" y="368839"/>
                    </a:cubicBezTo>
                    <a:cubicBezTo>
                      <a:pt x="17504" y="368839"/>
                      <a:pt x="11406" y="366268"/>
                      <a:pt x="6930" y="361695"/>
                    </a:cubicBezTo>
                    <a:cubicBezTo>
                      <a:pt x="-2309" y="352361"/>
                      <a:pt x="-2309" y="337407"/>
                      <a:pt x="6930" y="328073"/>
                    </a:cubicBezTo>
                    <a:cubicBezTo>
                      <a:pt x="126850" y="210058"/>
                      <a:pt x="309158" y="29749"/>
                      <a:pt x="324971" y="10699"/>
                    </a:cubicBezTo>
                    <a:cubicBezTo>
                      <a:pt x="328066" y="5985"/>
                      <a:pt x="332590" y="2699"/>
                      <a:pt x="337651" y="1103"/>
                    </a:cubicBezTo>
                    <a:close/>
                  </a:path>
                </a:pathLst>
              </a:custGeom>
              <a:solidFill>
                <a:srgbClr val="3430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37" name="Google Shape;37;p1"/>
            <p:cNvSpPr/>
            <p:nvPr/>
          </p:nvSpPr>
          <p:spPr>
            <a:xfrm>
              <a:off x="5128970" y="1956662"/>
              <a:ext cx="1168621" cy="653224"/>
            </a:xfrm>
            <a:custGeom>
              <a:avLst/>
              <a:gdLst/>
              <a:ahLst/>
              <a:cxnLst/>
              <a:rect l="l" t="t" r="r" b="b"/>
              <a:pathLst>
                <a:path w="1168621" h="653224" extrusionOk="0">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5"/>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38" name="Google Shape;38;p1"/>
          <p:cNvSpPr txBox="1"/>
          <p:nvPr/>
        </p:nvSpPr>
        <p:spPr>
          <a:xfrm>
            <a:off x="6977153" y="6544545"/>
            <a:ext cx="10008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0" i="0">
                <a:solidFill>
                  <a:srgbClr val="343031"/>
                </a:solidFill>
                <a:latin typeface="Roboto Slab"/>
                <a:ea typeface="Roboto Slab"/>
                <a:cs typeface="Roboto Slab"/>
                <a:sym typeface="Roboto Slab"/>
              </a:rPr>
              <a:t>Videos</a:t>
            </a:r>
            <a:endParaRPr/>
          </a:p>
        </p:txBody>
      </p:sp>
      <p:grpSp>
        <p:nvGrpSpPr>
          <p:cNvPr id="39" name="Google Shape;39;p1"/>
          <p:cNvGrpSpPr/>
          <p:nvPr/>
        </p:nvGrpSpPr>
        <p:grpSpPr>
          <a:xfrm>
            <a:off x="8039466" y="5902847"/>
            <a:ext cx="677829" cy="624524"/>
            <a:chOff x="5128970" y="1425505"/>
            <a:chExt cx="1285471" cy="1184381"/>
          </a:xfrm>
        </p:grpSpPr>
        <p:sp>
          <p:nvSpPr>
            <p:cNvPr id="40" name="Google Shape;40;p1"/>
            <p:cNvSpPr/>
            <p:nvPr/>
          </p:nvSpPr>
          <p:spPr>
            <a:xfrm>
              <a:off x="5293180" y="1561279"/>
              <a:ext cx="1004410" cy="1048606"/>
            </a:xfrm>
            <a:custGeom>
              <a:avLst/>
              <a:gdLst/>
              <a:ahLst/>
              <a:cxnLst/>
              <a:rect l="l" t="t" r="r" b="b"/>
              <a:pathLst>
                <a:path w="1004410" h="1048606" extrusionOk="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343031"/>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nvGrpSpPr>
            <p:cNvPr id="41" name="Google Shape;41;p1"/>
            <p:cNvGrpSpPr/>
            <p:nvPr/>
          </p:nvGrpSpPr>
          <p:grpSpPr>
            <a:xfrm>
              <a:off x="5321520" y="1425505"/>
              <a:ext cx="1092921" cy="1092921"/>
              <a:chOff x="5321520" y="1425505"/>
              <a:chExt cx="1092921" cy="1092921"/>
            </a:xfrm>
          </p:grpSpPr>
          <p:sp>
            <p:nvSpPr>
              <p:cNvPr id="42" name="Google Shape;42;p1"/>
              <p:cNvSpPr/>
              <p:nvPr/>
            </p:nvSpPr>
            <p:spPr>
              <a:xfrm rot="-2700000">
                <a:off x="5541044" y="1526090"/>
                <a:ext cx="653873" cy="891750"/>
              </a:xfrm>
              <a:custGeom>
                <a:avLst/>
                <a:gdLst/>
                <a:ahLst/>
                <a:cxnLst/>
                <a:rect l="l" t="t" r="r" b="b"/>
                <a:pathLst>
                  <a:path w="653510" h="891254" extrusionOk="0">
                    <a:moveTo>
                      <a:pt x="2146" y="1834"/>
                    </a:moveTo>
                    <a:lnTo>
                      <a:pt x="655657" y="1834"/>
                    </a:lnTo>
                    <a:lnTo>
                      <a:pt x="655657" y="893088"/>
                    </a:lnTo>
                    <a:lnTo>
                      <a:pt x="2146" y="893088"/>
                    </a:lnTo>
                    <a:close/>
                  </a:path>
                </a:pathLst>
              </a:custGeom>
              <a:solidFill>
                <a:srgbClr val="EFECE5"/>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43" name="Google Shape;43;p1"/>
              <p:cNvSpPr/>
              <p:nvPr/>
            </p:nvSpPr>
            <p:spPr>
              <a:xfrm>
                <a:off x="5454416" y="1558032"/>
                <a:ext cx="831728" cy="831946"/>
              </a:xfrm>
              <a:custGeom>
                <a:avLst/>
                <a:gdLst/>
                <a:ahLst/>
                <a:cxnLst/>
                <a:rect l="l" t="t" r="r" b="b"/>
                <a:pathLst>
                  <a:path w="831728" h="831946" extrusionOk="0">
                    <a:moveTo>
                      <a:pt x="800208" y="463971"/>
                    </a:moveTo>
                    <a:cubicBezTo>
                      <a:pt x="805268" y="462280"/>
                      <a:pt x="810888" y="462280"/>
                      <a:pt x="816174" y="464280"/>
                    </a:cubicBezTo>
                    <a:cubicBezTo>
                      <a:pt x="816555" y="464375"/>
                      <a:pt x="816841" y="464566"/>
                      <a:pt x="817222" y="464661"/>
                    </a:cubicBezTo>
                    <a:cubicBezTo>
                      <a:pt x="829224" y="469710"/>
                      <a:pt x="834939" y="483616"/>
                      <a:pt x="829890" y="495713"/>
                    </a:cubicBezTo>
                    <a:cubicBezTo>
                      <a:pt x="827128" y="501237"/>
                      <a:pt x="824556" y="509144"/>
                      <a:pt x="503279" y="825087"/>
                    </a:cubicBezTo>
                    <a:cubicBezTo>
                      <a:pt x="498802" y="829469"/>
                      <a:pt x="492800" y="831946"/>
                      <a:pt x="486515" y="831946"/>
                    </a:cubicBezTo>
                    <a:cubicBezTo>
                      <a:pt x="480131" y="831946"/>
                      <a:pt x="474036" y="829374"/>
                      <a:pt x="469560" y="824802"/>
                    </a:cubicBezTo>
                    <a:cubicBezTo>
                      <a:pt x="460321" y="815467"/>
                      <a:pt x="460321" y="800513"/>
                      <a:pt x="469560" y="791179"/>
                    </a:cubicBezTo>
                    <a:cubicBezTo>
                      <a:pt x="589575" y="673164"/>
                      <a:pt x="771883" y="492855"/>
                      <a:pt x="787599" y="473805"/>
                    </a:cubicBezTo>
                    <a:cubicBezTo>
                      <a:pt x="790647" y="469043"/>
                      <a:pt x="795148" y="465661"/>
                      <a:pt x="800208" y="463971"/>
                    </a:cubicBezTo>
                    <a:close/>
                    <a:moveTo>
                      <a:pt x="723223" y="386664"/>
                    </a:moveTo>
                    <a:cubicBezTo>
                      <a:pt x="728283" y="385080"/>
                      <a:pt x="733879" y="385175"/>
                      <a:pt x="739117" y="387223"/>
                    </a:cubicBezTo>
                    <a:cubicBezTo>
                      <a:pt x="739117" y="387223"/>
                      <a:pt x="739117" y="387223"/>
                      <a:pt x="739213" y="387223"/>
                    </a:cubicBezTo>
                    <a:cubicBezTo>
                      <a:pt x="751310" y="392081"/>
                      <a:pt x="757215" y="405892"/>
                      <a:pt x="752357" y="418084"/>
                    </a:cubicBezTo>
                    <a:cubicBezTo>
                      <a:pt x="750071" y="424085"/>
                      <a:pt x="746928" y="431324"/>
                      <a:pt x="426126" y="747553"/>
                    </a:cubicBezTo>
                    <a:cubicBezTo>
                      <a:pt x="421649" y="751936"/>
                      <a:pt x="415743" y="754412"/>
                      <a:pt x="409457" y="754412"/>
                    </a:cubicBezTo>
                    <a:cubicBezTo>
                      <a:pt x="403076" y="754412"/>
                      <a:pt x="396979" y="751840"/>
                      <a:pt x="392502" y="747268"/>
                    </a:cubicBezTo>
                    <a:cubicBezTo>
                      <a:pt x="383168" y="737933"/>
                      <a:pt x="383168" y="722884"/>
                      <a:pt x="392502" y="713550"/>
                    </a:cubicBezTo>
                    <a:cubicBezTo>
                      <a:pt x="512423" y="595630"/>
                      <a:pt x="694730" y="415227"/>
                      <a:pt x="710542" y="396177"/>
                    </a:cubicBezTo>
                    <a:cubicBezTo>
                      <a:pt x="713638" y="391510"/>
                      <a:pt x="718163" y="388247"/>
                      <a:pt x="723223" y="386664"/>
                    </a:cubicBezTo>
                    <a:close/>
                    <a:moveTo>
                      <a:pt x="645999" y="309761"/>
                    </a:moveTo>
                    <a:cubicBezTo>
                      <a:pt x="651059" y="308070"/>
                      <a:pt x="656678" y="308070"/>
                      <a:pt x="661964" y="310070"/>
                    </a:cubicBezTo>
                    <a:cubicBezTo>
                      <a:pt x="662060" y="310070"/>
                      <a:pt x="662060" y="310070"/>
                      <a:pt x="662155" y="310166"/>
                    </a:cubicBezTo>
                    <a:cubicBezTo>
                      <a:pt x="674252" y="315024"/>
                      <a:pt x="680157" y="328930"/>
                      <a:pt x="675204" y="341027"/>
                    </a:cubicBezTo>
                    <a:cubicBezTo>
                      <a:pt x="672823" y="347028"/>
                      <a:pt x="669870" y="354457"/>
                      <a:pt x="349067" y="670878"/>
                    </a:cubicBezTo>
                    <a:cubicBezTo>
                      <a:pt x="344591" y="675259"/>
                      <a:pt x="338591" y="677735"/>
                      <a:pt x="332303" y="677735"/>
                    </a:cubicBezTo>
                    <a:cubicBezTo>
                      <a:pt x="325922" y="677735"/>
                      <a:pt x="319827" y="675163"/>
                      <a:pt x="315351" y="670592"/>
                    </a:cubicBezTo>
                    <a:cubicBezTo>
                      <a:pt x="306109" y="661257"/>
                      <a:pt x="306109" y="646302"/>
                      <a:pt x="315351" y="636968"/>
                    </a:cubicBezTo>
                    <a:cubicBezTo>
                      <a:pt x="435364" y="518953"/>
                      <a:pt x="617578" y="338645"/>
                      <a:pt x="633389" y="319595"/>
                    </a:cubicBezTo>
                    <a:cubicBezTo>
                      <a:pt x="636438" y="314833"/>
                      <a:pt x="640939" y="311451"/>
                      <a:pt x="645999" y="309761"/>
                    </a:cubicBezTo>
                    <a:close/>
                    <a:moveTo>
                      <a:pt x="569013" y="232406"/>
                    </a:moveTo>
                    <a:cubicBezTo>
                      <a:pt x="574073" y="230799"/>
                      <a:pt x="579668" y="230871"/>
                      <a:pt x="584906" y="232919"/>
                    </a:cubicBezTo>
                    <a:cubicBezTo>
                      <a:pt x="597098" y="237871"/>
                      <a:pt x="603005" y="251683"/>
                      <a:pt x="598147" y="263875"/>
                    </a:cubicBezTo>
                    <a:cubicBezTo>
                      <a:pt x="595766" y="269876"/>
                      <a:pt x="592717" y="277400"/>
                      <a:pt x="271916" y="593344"/>
                    </a:cubicBezTo>
                    <a:cubicBezTo>
                      <a:pt x="267439" y="597726"/>
                      <a:pt x="261533" y="600202"/>
                      <a:pt x="255247" y="600202"/>
                    </a:cubicBezTo>
                    <a:cubicBezTo>
                      <a:pt x="248864" y="600202"/>
                      <a:pt x="242769" y="597630"/>
                      <a:pt x="238292" y="593058"/>
                    </a:cubicBezTo>
                    <a:cubicBezTo>
                      <a:pt x="228958" y="583724"/>
                      <a:pt x="228958" y="568675"/>
                      <a:pt x="238292" y="559339"/>
                    </a:cubicBezTo>
                    <a:cubicBezTo>
                      <a:pt x="358213" y="441421"/>
                      <a:pt x="540520" y="261017"/>
                      <a:pt x="556331" y="241967"/>
                    </a:cubicBezTo>
                    <a:cubicBezTo>
                      <a:pt x="559428" y="237300"/>
                      <a:pt x="563953" y="234014"/>
                      <a:pt x="569013" y="232406"/>
                    </a:cubicBezTo>
                    <a:close/>
                    <a:moveTo>
                      <a:pt x="492265" y="155552"/>
                    </a:moveTo>
                    <a:cubicBezTo>
                      <a:pt x="497325" y="153861"/>
                      <a:pt x="502945" y="153861"/>
                      <a:pt x="508232" y="155861"/>
                    </a:cubicBezTo>
                    <a:cubicBezTo>
                      <a:pt x="508327" y="155861"/>
                      <a:pt x="508327" y="155861"/>
                      <a:pt x="508420" y="155956"/>
                    </a:cubicBezTo>
                    <a:cubicBezTo>
                      <a:pt x="520517" y="160814"/>
                      <a:pt x="526424" y="174721"/>
                      <a:pt x="521471" y="186817"/>
                    </a:cubicBezTo>
                    <a:cubicBezTo>
                      <a:pt x="518613" y="193199"/>
                      <a:pt x="515659" y="200248"/>
                      <a:pt x="195335" y="516668"/>
                    </a:cubicBezTo>
                    <a:cubicBezTo>
                      <a:pt x="190858" y="521050"/>
                      <a:pt x="184856" y="523527"/>
                      <a:pt x="178571" y="523527"/>
                    </a:cubicBezTo>
                    <a:cubicBezTo>
                      <a:pt x="172190" y="523527"/>
                      <a:pt x="166092" y="520955"/>
                      <a:pt x="161616" y="516383"/>
                    </a:cubicBezTo>
                    <a:cubicBezTo>
                      <a:pt x="152377" y="507048"/>
                      <a:pt x="152377" y="492094"/>
                      <a:pt x="161616" y="482760"/>
                    </a:cubicBezTo>
                    <a:cubicBezTo>
                      <a:pt x="281536" y="364745"/>
                      <a:pt x="463844" y="184436"/>
                      <a:pt x="479657" y="165386"/>
                    </a:cubicBezTo>
                    <a:cubicBezTo>
                      <a:pt x="482705" y="160624"/>
                      <a:pt x="487205" y="157242"/>
                      <a:pt x="492265" y="155552"/>
                    </a:cubicBezTo>
                    <a:close/>
                    <a:moveTo>
                      <a:pt x="414732" y="78399"/>
                    </a:moveTo>
                    <a:cubicBezTo>
                      <a:pt x="419792" y="76708"/>
                      <a:pt x="425412" y="76708"/>
                      <a:pt x="430697" y="78708"/>
                    </a:cubicBezTo>
                    <a:cubicBezTo>
                      <a:pt x="442889" y="83661"/>
                      <a:pt x="448796" y="97472"/>
                      <a:pt x="443938" y="109664"/>
                    </a:cubicBezTo>
                    <a:cubicBezTo>
                      <a:pt x="441557" y="115665"/>
                      <a:pt x="438508" y="123190"/>
                      <a:pt x="117707" y="439610"/>
                    </a:cubicBezTo>
                    <a:cubicBezTo>
                      <a:pt x="113228" y="443992"/>
                      <a:pt x="107324" y="446468"/>
                      <a:pt x="101038" y="446468"/>
                    </a:cubicBezTo>
                    <a:cubicBezTo>
                      <a:pt x="94655" y="446468"/>
                      <a:pt x="88464" y="443896"/>
                      <a:pt x="83988" y="439324"/>
                    </a:cubicBezTo>
                    <a:cubicBezTo>
                      <a:pt x="74749" y="429990"/>
                      <a:pt x="74749" y="414941"/>
                      <a:pt x="83988" y="405607"/>
                    </a:cubicBezTo>
                    <a:cubicBezTo>
                      <a:pt x="204002" y="287687"/>
                      <a:pt x="386311" y="107283"/>
                      <a:pt x="402122" y="88233"/>
                    </a:cubicBezTo>
                    <a:cubicBezTo>
                      <a:pt x="405171" y="83471"/>
                      <a:pt x="409672" y="80089"/>
                      <a:pt x="414732" y="78399"/>
                    </a:cubicBezTo>
                    <a:close/>
                    <a:moveTo>
                      <a:pt x="337651" y="1103"/>
                    </a:moveTo>
                    <a:cubicBezTo>
                      <a:pt x="342711" y="-492"/>
                      <a:pt x="348307" y="-397"/>
                      <a:pt x="353546" y="1651"/>
                    </a:cubicBezTo>
                    <a:cubicBezTo>
                      <a:pt x="353639" y="1651"/>
                      <a:pt x="353639" y="1651"/>
                      <a:pt x="353734" y="1746"/>
                    </a:cubicBezTo>
                    <a:cubicBezTo>
                      <a:pt x="365831" y="6604"/>
                      <a:pt x="371738" y="20510"/>
                      <a:pt x="366785" y="32607"/>
                    </a:cubicBezTo>
                    <a:cubicBezTo>
                      <a:pt x="364403" y="38608"/>
                      <a:pt x="361450" y="46038"/>
                      <a:pt x="40649" y="361981"/>
                    </a:cubicBezTo>
                    <a:cubicBezTo>
                      <a:pt x="36172" y="366364"/>
                      <a:pt x="30170" y="368839"/>
                      <a:pt x="23885" y="368839"/>
                    </a:cubicBezTo>
                    <a:cubicBezTo>
                      <a:pt x="17504" y="368839"/>
                      <a:pt x="11406" y="366268"/>
                      <a:pt x="6930" y="361695"/>
                    </a:cubicBezTo>
                    <a:cubicBezTo>
                      <a:pt x="-2309" y="352361"/>
                      <a:pt x="-2309" y="337407"/>
                      <a:pt x="6930" y="328073"/>
                    </a:cubicBezTo>
                    <a:cubicBezTo>
                      <a:pt x="126850" y="210058"/>
                      <a:pt x="309158" y="29749"/>
                      <a:pt x="324971" y="10699"/>
                    </a:cubicBezTo>
                    <a:cubicBezTo>
                      <a:pt x="328066" y="5985"/>
                      <a:pt x="332590" y="2699"/>
                      <a:pt x="337651" y="1103"/>
                    </a:cubicBezTo>
                    <a:close/>
                  </a:path>
                </a:pathLst>
              </a:custGeom>
              <a:solidFill>
                <a:srgbClr val="3430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44" name="Google Shape;44;p1"/>
            <p:cNvSpPr/>
            <p:nvPr/>
          </p:nvSpPr>
          <p:spPr>
            <a:xfrm>
              <a:off x="5128970" y="1956662"/>
              <a:ext cx="1168621" cy="653224"/>
            </a:xfrm>
            <a:custGeom>
              <a:avLst/>
              <a:gdLst/>
              <a:ahLst/>
              <a:cxnLst/>
              <a:rect l="l" t="t" r="r" b="b"/>
              <a:pathLst>
                <a:path w="1168621" h="653224" extrusionOk="0">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6"/>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45" name="Google Shape;45;p1"/>
          <p:cNvSpPr txBox="1"/>
          <p:nvPr/>
        </p:nvSpPr>
        <p:spPr>
          <a:xfrm>
            <a:off x="7901310" y="6544545"/>
            <a:ext cx="10008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0" i="0">
                <a:solidFill>
                  <a:srgbClr val="343031"/>
                </a:solidFill>
                <a:latin typeface="Roboto Slab"/>
                <a:ea typeface="Roboto Slab"/>
                <a:cs typeface="Roboto Slab"/>
                <a:sym typeface="Roboto Slab"/>
              </a:rPr>
              <a:t>Activities</a:t>
            </a:r>
            <a:endParaRPr/>
          </a:p>
        </p:txBody>
      </p:sp>
      <p:sp>
        <p:nvSpPr>
          <p:cNvPr id="46" name="Google Shape;46;p1"/>
          <p:cNvSpPr txBox="1"/>
          <p:nvPr/>
        </p:nvSpPr>
        <p:spPr>
          <a:xfrm>
            <a:off x="3280525" y="6544545"/>
            <a:ext cx="10008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i="0">
                <a:solidFill>
                  <a:srgbClr val="343031"/>
                </a:solidFill>
                <a:latin typeface="Roboto Slab"/>
                <a:ea typeface="Roboto Slab"/>
                <a:cs typeface="Roboto Slab"/>
                <a:sym typeface="Roboto Slab"/>
              </a:rPr>
              <a:t>Lesson 1.1</a:t>
            </a:r>
            <a:endParaRPr/>
          </a:p>
        </p:txBody>
      </p:sp>
      <p:grpSp>
        <p:nvGrpSpPr>
          <p:cNvPr id="47" name="Google Shape;47;p1"/>
          <p:cNvGrpSpPr/>
          <p:nvPr/>
        </p:nvGrpSpPr>
        <p:grpSpPr>
          <a:xfrm>
            <a:off x="3412291" y="5902847"/>
            <a:ext cx="677829" cy="624524"/>
            <a:chOff x="5128970" y="1425505"/>
            <a:chExt cx="1285471" cy="1184381"/>
          </a:xfrm>
        </p:grpSpPr>
        <p:sp>
          <p:nvSpPr>
            <p:cNvPr id="48" name="Google Shape;48;p1"/>
            <p:cNvSpPr/>
            <p:nvPr/>
          </p:nvSpPr>
          <p:spPr>
            <a:xfrm>
              <a:off x="5293180" y="1561279"/>
              <a:ext cx="1004410" cy="1048606"/>
            </a:xfrm>
            <a:custGeom>
              <a:avLst/>
              <a:gdLst/>
              <a:ahLst/>
              <a:cxnLst/>
              <a:rect l="l" t="t" r="r" b="b"/>
              <a:pathLst>
                <a:path w="1004410" h="1048606" extrusionOk="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343031"/>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nvGrpSpPr>
            <p:cNvPr id="49" name="Google Shape;49;p1"/>
            <p:cNvGrpSpPr/>
            <p:nvPr/>
          </p:nvGrpSpPr>
          <p:grpSpPr>
            <a:xfrm>
              <a:off x="5321520" y="1425505"/>
              <a:ext cx="1092921" cy="1092921"/>
              <a:chOff x="5321520" y="1425505"/>
              <a:chExt cx="1092921" cy="1092921"/>
            </a:xfrm>
          </p:grpSpPr>
          <p:sp>
            <p:nvSpPr>
              <p:cNvPr id="50" name="Google Shape;50;p1"/>
              <p:cNvSpPr/>
              <p:nvPr/>
            </p:nvSpPr>
            <p:spPr>
              <a:xfrm rot="-2700000">
                <a:off x="5541044" y="1526090"/>
                <a:ext cx="653873" cy="891750"/>
              </a:xfrm>
              <a:custGeom>
                <a:avLst/>
                <a:gdLst/>
                <a:ahLst/>
                <a:cxnLst/>
                <a:rect l="l" t="t" r="r" b="b"/>
                <a:pathLst>
                  <a:path w="653510" h="891254" extrusionOk="0">
                    <a:moveTo>
                      <a:pt x="2146" y="1834"/>
                    </a:moveTo>
                    <a:lnTo>
                      <a:pt x="655657" y="1834"/>
                    </a:lnTo>
                    <a:lnTo>
                      <a:pt x="655657" y="893088"/>
                    </a:lnTo>
                    <a:lnTo>
                      <a:pt x="2146" y="893088"/>
                    </a:lnTo>
                    <a:close/>
                  </a:path>
                </a:pathLst>
              </a:custGeom>
              <a:solidFill>
                <a:srgbClr val="EFECE5"/>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51" name="Google Shape;51;p1"/>
              <p:cNvSpPr/>
              <p:nvPr/>
            </p:nvSpPr>
            <p:spPr>
              <a:xfrm>
                <a:off x="5454416" y="1558032"/>
                <a:ext cx="831728" cy="831946"/>
              </a:xfrm>
              <a:custGeom>
                <a:avLst/>
                <a:gdLst/>
                <a:ahLst/>
                <a:cxnLst/>
                <a:rect l="l" t="t" r="r" b="b"/>
                <a:pathLst>
                  <a:path w="831728" h="831946" extrusionOk="0">
                    <a:moveTo>
                      <a:pt x="800208" y="463971"/>
                    </a:moveTo>
                    <a:cubicBezTo>
                      <a:pt x="805268" y="462280"/>
                      <a:pt x="810888" y="462280"/>
                      <a:pt x="816174" y="464280"/>
                    </a:cubicBezTo>
                    <a:cubicBezTo>
                      <a:pt x="816555" y="464375"/>
                      <a:pt x="816841" y="464566"/>
                      <a:pt x="817222" y="464661"/>
                    </a:cubicBezTo>
                    <a:cubicBezTo>
                      <a:pt x="829224" y="469710"/>
                      <a:pt x="834939" y="483616"/>
                      <a:pt x="829890" y="495713"/>
                    </a:cubicBezTo>
                    <a:cubicBezTo>
                      <a:pt x="827128" y="501237"/>
                      <a:pt x="824556" y="509144"/>
                      <a:pt x="503279" y="825087"/>
                    </a:cubicBezTo>
                    <a:cubicBezTo>
                      <a:pt x="498802" y="829469"/>
                      <a:pt x="492800" y="831946"/>
                      <a:pt x="486515" y="831946"/>
                    </a:cubicBezTo>
                    <a:cubicBezTo>
                      <a:pt x="480131" y="831946"/>
                      <a:pt x="474036" y="829374"/>
                      <a:pt x="469560" y="824802"/>
                    </a:cubicBezTo>
                    <a:cubicBezTo>
                      <a:pt x="460321" y="815467"/>
                      <a:pt x="460321" y="800513"/>
                      <a:pt x="469560" y="791179"/>
                    </a:cubicBezTo>
                    <a:cubicBezTo>
                      <a:pt x="589575" y="673164"/>
                      <a:pt x="771883" y="492855"/>
                      <a:pt x="787599" y="473805"/>
                    </a:cubicBezTo>
                    <a:cubicBezTo>
                      <a:pt x="790647" y="469043"/>
                      <a:pt x="795148" y="465661"/>
                      <a:pt x="800208" y="463971"/>
                    </a:cubicBezTo>
                    <a:close/>
                    <a:moveTo>
                      <a:pt x="723223" y="386664"/>
                    </a:moveTo>
                    <a:cubicBezTo>
                      <a:pt x="728283" y="385080"/>
                      <a:pt x="733879" y="385175"/>
                      <a:pt x="739117" y="387223"/>
                    </a:cubicBezTo>
                    <a:cubicBezTo>
                      <a:pt x="739117" y="387223"/>
                      <a:pt x="739117" y="387223"/>
                      <a:pt x="739213" y="387223"/>
                    </a:cubicBezTo>
                    <a:cubicBezTo>
                      <a:pt x="751310" y="392081"/>
                      <a:pt x="757215" y="405892"/>
                      <a:pt x="752357" y="418084"/>
                    </a:cubicBezTo>
                    <a:cubicBezTo>
                      <a:pt x="750071" y="424085"/>
                      <a:pt x="746928" y="431324"/>
                      <a:pt x="426126" y="747553"/>
                    </a:cubicBezTo>
                    <a:cubicBezTo>
                      <a:pt x="421649" y="751936"/>
                      <a:pt x="415743" y="754412"/>
                      <a:pt x="409457" y="754412"/>
                    </a:cubicBezTo>
                    <a:cubicBezTo>
                      <a:pt x="403076" y="754412"/>
                      <a:pt x="396979" y="751840"/>
                      <a:pt x="392502" y="747268"/>
                    </a:cubicBezTo>
                    <a:cubicBezTo>
                      <a:pt x="383168" y="737933"/>
                      <a:pt x="383168" y="722884"/>
                      <a:pt x="392502" y="713550"/>
                    </a:cubicBezTo>
                    <a:cubicBezTo>
                      <a:pt x="512423" y="595630"/>
                      <a:pt x="694730" y="415227"/>
                      <a:pt x="710542" y="396177"/>
                    </a:cubicBezTo>
                    <a:cubicBezTo>
                      <a:pt x="713638" y="391510"/>
                      <a:pt x="718163" y="388247"/>
                      <a:pt x="723223" y="386664"/>
                    </a:cubicBezTo>
                    <a:close/>
                    <a:moveTo>
                      <a:pt x="645999" y="309761"/>
                    </a:moveTo>
                    <a:cubicBezTo>
                      <a:pt x="651059" y="308070"/>
                      <a:pt x="656678" y="308070"/>
                      <a:pt x="661964" y="310070"/>
                    </a:cubicBezTo>
                    <a:cubicBezTo>
                      <a:pt x="662060" y="310070"/>
                      <a:pt x="662060" y="310070"/>
                      <a:pt x="662155" y="310166"/>
                    </a:cubicBezTo>
                    <a:cubicBezTo>
                      <a:pt x="674252" y="315024"/>
                      <a:pt x="680157" y="328930"/>
                      <a:pt x="675204" y="341027"/>
                    </a:cubicBezTo>
                    <a:cubicBezTo>
                      <a:pt x="672823" y="347028"/>
                      <a:pt x="669870" y="354457"/>
                      <a:pt x="349067" y="670878"/>
                    </a:cubicBezTo>
                    <a:cubicBezTo>
                      <a:pt x="344591" y="675259"/>
                      <a:pt x="338591" y="677735"/>
                      <a:pt x="332303" y="677735"/>
                    </a:cubicBezTo>
                    <a:cubicBezTo>
                      <a:pt x="325922" y="677735"/>
                      <a:pt x="319827" y="675163"/>
                      <a:pt x="315351" y="670592"/>
                    </a:cubicBezTo>
                    <a:cubicBezTo>
                      <a:pt x="306109" y="661257"/>
                      <a:pt x="306109" y="646302"/>
                      <a:pt x="315351" y="636968"/>
                    </a:cubicBezTo>
                    <a:cubicBezTo>
                      <a:pt x="435364" y="518953"/>
                      <a:pt x="617578" y="338645"/>
                      <a:pt x="633389" y="319595"/>
                    </a:cubicBezTo>
                    <a:cubicBezTo>
                      <a:pt x="636438" y="314833"/>
                      <a:pt x="640939" y="311451"/>
                      <a:pt x="645999" y="309761"/>
                    </a:cubicBezTo>
                    <a:close/>
                    <a:moveTo>
                      <a:pt x="569013" y="232406"/>
                    </a:moveTo>
                    <a:cubicBezTo>
                      <a:pt x="574073" y="230799"/>
                      <a:pt x="579668" y="230871"/>
                      <a:pt x="584906" y="232919"/>
                    </a:cubicBezTo>
                    <a:cubicBezTo>
                      <a:pt x="597098" y="237871"/>
                      <a:pt x="603005" y="251683"/>
                      <a:pt x="598147" y="263875"/>
                    </a:cubicBezTo>
                    <a:cubicBezTo>
                      <a:pt x="595766" y="269876"/>
                      <a:pt x="592717" y="277400"/>
                      <a:pt x="271916" y="593344"/>
                    </a:cubicBezTo>
                    <a:cubicBezTo>
                      <a:pt x="267439" y="597726"/>
                      <a:pt x="261533" y="600202"/>
                      <a:pt x="255247" y="600202"/>
                    </a:cubicBezTo>
                    <a:cubicBezTo>
                      <a:pt x="248864" y="600202"/>
                      <a:pt x="242769" y="597630"/>
                      <a:pt x="238292" y="593058"/>
                    </a:cubicBezTo>
                    <a:cubicBezTo>
                      <a:pt x="228958" y="583724"/>
                      <a:pt x="228958" y="568675"/>
                      <a:pt x="238292" y="559339"/>
                    </a:cubicBezTo>
                    <a:cubicBezTo>
                      <a:pt x="358213" y="441421"/>
                      <a:pt x="540520" y="261017"/>
                      <a:pt x="556331" y="241967"/>
                    </a:cubicBezTo>
                    <a:cubicBezTo>
                      <a:pt x="559428" y="237300"/>
                      <a:pt x="563953" y="234014"/>
                      <a:pt x="569013" y="232406"/>
                    </a:cubicBezTo>
                    <a:close/>
                    <a:moveTo>
                      <a:pt x="492265" y="155552"/>
                    </a:moveTo>
                    <a:cubicBezTo>
                      <a:pt x="497325" y="153861"/>
                      <a:pt x="502945" y="153861"/>
                      <a:pt x="508232" y="155861"/>
                    </a:cubicBezTo>
                    <a:cubicBezTo>
                      <a:pt x="508327" y="155861"/>
                      <a:pt x="508327" y="155861"/>
                      <a:pt x="508420" y="155956"/>
                    </a:cubicBezTo>
                    <a:cubicBezTo>
                      <a:pt x="520517" y="160814"/>
                      <a:pt x="526424" y="174721"/>
                      <a:pt x="521471" y="186817"/>
                    </a:cubicBezTo>
                    <a:cubicBezTo>
                      <a:pt x="518613" y="193199"/>
                      <a:pt x="515659" y="200248"/>
                      <a:pt x="195335" y="516668"/>
                    </a:cubicBezTo>
                    <a:cubicBezTo>
                      <a:pt x="190858" y="521050"/>
                      <a:pt x="184856" y="523527"/>
                      <a:pt x="178571" y="523527"/>
                    </a:cubicBezTo>
                    <a:cubicBezTo>
                      <a:pt x="172190" y="523527"/>
                      <a:pt x="166092" y="520955"/>
                      <a:pt x="161616" y="516383"/>
                    </a:cubicBezTo>
                    <a:cubicBezTo>
                      <a:pt x="152377" y="507048"/>
                      <a:pt x="152377" y="492094"/>
                      <a:pt x="161616" y="482760"/>
                    </a:cubicBezTo>
                    <a:cubicBezTo>
                      <a:pt x="281536" y="364745"/>
                      <a:pt x="463844" y="184436"/>
                      <a:pt x="479657" y="165386"/>
                    </a:cubicBezTo>
                    <a:cubicBezTo>
                      <a:pt x="482705" y="160624"/>
                      <a:pt x="487205" y="157242"/>
                      <a:pt x="492265" y="155552"/>
                    </a:cubicBezTo>
                    <a:close/>
                    <a:moveTo>
                      <a:pt x="414732" y="78399"/>
                    </a:moveTo>
                    <a:cubicBezTo>
                      <a:pt x="419792" y="76708"/>
                      <a:pt x="425412" y="76708"/>
                      <a:pt x="430697" y="78708"/>
                    </a:cubicBezTo>
                    <a:cubicBezTo>
                      <a:pt x="442889" y="83661"/>
                      <a:pt x="448796" y="97472"/>
                      <a:pt x="443938" y="109664"/>
                    </a:cubicBezTo>
                    <a:cubicBezTo>
                      <a:pt x="441557" y="115665"/>
                      <a:pt x="438508" y="123190"/>
                      <a:pt x="117707" y="439610"/>
                    </a:cubicBezTo>
                    <a:cubicBezTo>
                      <a:pt x="113228" y="443992"/>
                      <a:pt x="107324" y="446468"/>
                      <a:pt x="101038" y="446468"/>
                    </a:cubicBezTo>
                    <a:cubicBezTo>
                      <a:pt x="94655" y="446468"/>
                      <a:pt x="88464" y="443896"/>
                      <a:pt x="83988" y="439324"/>
                    </a:cubicBezTo>
                    <a:cubicBezTo>
                      <a:pt x="74749" y="429990"/>
                      <a:pt x="74749" y="414941"/>
                      <a:pt x="83988" y="405607"/>
                    </a:cubicBezTo>
                    <a:cubicBezTo>
                      <a:pt x="204002" y="287687"/>
                      <a:pt x="386311" y="107283"/>
                      <a:pt x="402122" y="88233"/>
                    </a:cubicBezTo>
                    <a:cubicBezTo>
                      <a:pt x="405171" y="83471"/>
                      <a:pt x="409672" y="80089"/>
                      <a:pt x="414732" y="78399"/>
                    </a:cubicBezTo>
                    <a:close/>
                    <a:moveTo>
                      <a:pt x="337651" y="1103"/>
                    </a:moveTo>
                    <a:cubicBezTo>
                      <a:pt x="342711" y="-492"/>
                      <a:pt x="348307" y="-397"/>
                      <a:pt x="353546" y="1651"/>
                    </a:cubicBezTo>
                    <a:cubicBezTo>
                      <a:pt x="353639" y="1651"/>
                      <a:pt x="353639" y="1651"/>
                      <a:pt x="353734" y="1746"/>
                    </a:cubicBezTo>
                    <a:cubicBezTo>
                      <a:pt x="365831" y="6604"/>
                      <a:pt x="371738" y="20510"/>
                      <a:pt x="366785" y="32607"/>
                    </a:cubicBezTo>
                    <a:cubicBezTo>
                      <a:pt x="364403" y="38608"/>
                      <a:pt x="361450" y="46038"/>
                      <a:pt x="40649" y="361981"/>
                    </a:cubicBezTo>
                    <a:cubicBezTo>
                      <a:pt x="36172" y="366364"/>
                      <a:pt x="30170" y="368839"/>
                      <a:pt x="23885" y="368839"/>
                    </a:cubicBezTo>
                    <a:cubicBezTo>
                      <a:pt x="17504" y="368839"/>
                      <a:pt x="11406" y="366268"/>
                      <a:pt x="6930" y="361695"/>
                    </a:cubicBezTo>
                    <a:cubicBezTo>
                      <a:pt x="-2309" y="352361"/>
                      <a:pt x="-2309" y="337407"/>
                      <a:pt x="6930" y="328073"/>
                    </a:cubicBezTo>
                    <a:cubicBezTo>
                      <a:pt x="126850" y="210058"/>
                      <a:pt x="309158" y="29749"/>
                      <a:pt x="324971" y="10699"/>
                    </a:cubicBezTo>
                    <a:cubicBezTo>
                      <a:pt x="328066" y="5985"/>
                      <a:pt x="332590" y="2699"/>
                      <a:pt x="337651" y="1103"/>
                    </a:cubicBezTo>
                    <a:close/>
                  </a:path>
                </a:pathLst>
              </a:custGeom>
              <a:solidFill>
                <a:srgbClr val="3430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52" name="Google Shape;52;p1"/>
            <p:cNvSpPr/>
            <p:nvPr/>
          </p:nvSpPr>
          <p:spPr>
            <a:xfrm>
              <a:off x="5128970" y="1956662"/>
              <a:ext cx="1168621" cy="653224"/>
            </a:xfrm>
            <a:custGeom>
              <a:avLst/>
              <a:gdLst/>
              <a:ahLst/>
              <a:cxnLst/>
              <a:rect l="l" t="t" r="r" b="b"/>
              <a:pathLst>
                <a:path w="1168621" h="653224" extrusionOk="0">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1"/>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53" name="Google Shape;53;p1">
            <a:hlinkClick r:id="" action="ppaction://noaction"/>
          </p:cNvPr>
          <p:cNvSpPr/>
          <p:nvPr/>
        </p:nvSpPr>
        <p:spPr>
          <a:xfrm>
            <a:off x="79772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
            <a:hlinkClick r:id="" action="ppaction://noaction"/>
          </p:cNvPr>
          <p:cNvSpPr/>
          <p:nvPr/>
        </p:nvSpPr>
        <p:spPr>
          <a:xfrm>
            <a:off x="70502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
            <a:hlinkClick r:id="rId5" action="ppaction://hlinksldjump"/>
          </p:cNvPr>
          <p:cNvSpPr/>
          <p:nvPr/>
        </p:nvSpPr>
        <p:spPr>
          <a:xfrm>
            <a:off x="61241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
            <a:hlinkClick r:id="rId5" action="ppaction://hlinksldjump"/>
          </p:cNvPr>
          <p:cNvSpPr/>
          <p:nvPr/>
        </p:nvSpPr>
        <p:spPr>
          <a:xfrm>
            <a:off x="51971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
            <a:hlinkClick r:id="rId6" action="ppaction://hlinksldjump"/>
          </p:cNvPr>
          <p:cNvSpPr/>
          <p:nvPr/>
        </p:nvSpPr>
        <p:spPr>
          <a:xfrm>
            <a:off x="427057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
            <a:hlinkClick r:id="rId7" action="ppaction://hlinksldjump"/>
          </p:cNvPr>
          <p:cNvSpPr/>
          <p:nvPr/>
        </p:nvSpPr>
        <p:spPr>
          <a:xfrm>
            <a:off x="33440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6.xm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slide" Target="slide3.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slide" Target="slide3.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jfif"/><Relationship Id="rId5" Type="http://schemas.openxmlformats.org/officeDocument/2006/relationships/slide" Target="slide3.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6.xml"/><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3.xml"/><Relationship Id="rId5" Type="http://schemas.openxmlformats.org/officeDocument/2006/relationships/slide" Target="slide4.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slide" Target="slide6.xml"/><Relationship Id="rId7" Type="http://schemas.openxmlformats.org/officeDocument/2006/relationships/image" Target="../media/image7.jfi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slide" Target="slide3.xml"/><Relationship Id="rId10" Type="http://schemas.openxmlformats.org/officeDocument/2006/relationships/image" Target="../media/image10.jfif"/><Relationship Id="rId4" Type="http://schemas.openxmlformats.org/officeDocument/2006/relationships/slide" Target="slide4.xml"/><Relationship Id="rId9" Type="http://schemas.openxmlformats.org/officeDocument/2006/relationships/image" Target="../media/image9.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7"/>
          <p:cNvSpPr txBox="1">
            <a:spLocks noGrp="1"/>
          </p:cNvSpPr>
          <p:nvPr>
            <p:ph type="subTitle" idx="1"/>
          </p:nvPr>
        </p:nvSpPr>
        <p:spPr>
          <a:xfrm>
            <a:off x="496800" y="1819025"/>
            <a:ext cx="3065700" cy="677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smtClean="0"/>
              <a:t>What is slava in Serbia?</a:t>
            </a:r>
          </a:p>
        </p:txBody>
      </p:sp>
      <p:sp>
        <p:nvSpPr>
          <p:cNvPr id="272" name="Google Shape;272;p7"/>
          <p:cNvSpPr txBox="1">
            <a:spLocks noGrp="1"/>
          </p:cNvSpPr>
          <p:nvPr>
            <p:ph type="body" idx="2"/>
          </p:nvPr>
        </p:nvSpPr>
        <p:spPr>
          <a:xfrm>
            <a:off x="328200" y="2564850"/>
            <a:ext cx="3166800" cy="3900900"/>
          </a:xfrm>
          <a:prstGeom prst="rect">
            <a:avLst/>
          </a:prstGeom>
        </p:spPr>
        <p:txBody>
          <a:bodyPr spcFirstLastPara="1" wrap="square" lIns="121900" tIns="121900" rIns="121900" bIns="121900" anchor="t" anchorCtr="0">
            <a:noAutofit/>
          </a:bodyPr>
          <a:lstStyle/>
          <a:p>
            <a:pPr marL="0" indent="0">
              <a:buNone/>
            </a:pPr>
            <a:r>
              <a:rPr lang="sr-Latn-RS" sz="2000" dirty="0" smtClean="0"/>
              <a:t>Slava </a:t>
            </a:r>
            <a:r>
              <a:rPr lang="sr-Latn-RS" sz="2000" dirty="0"/>
              <a:t>is </a:t>
            </a:r>
            <a:r>
              <a:rPr lang="en-GB" sz="2000" dirty="0"/>
              <a:t>a feast held for relatives, neighbours and </a:t>
            </a:r>
            <a:r>
              <a:rPr lang="sr-Latn-RS" sz="2000" dirty="0"/>
              <a:t>close </a:t>
            </a:r>
            <a:r>
              <a:rPr lang="en-GB" sz="2000" dirty="0"/>
              <a:t>friends.</a:t>
            </a:r>
            <a:r>
              <a:rPr lang="sr-Latn-RS" sz="2000" dirty="0"/>
              <a:t> We celebrate an important holiday in honour of the patron saint.</a:t>
            </a:r>
            <a:endParaRPr lang="en-GB" sz="2000" dirty="0"/>
          </a:p>
          <a:p>
            <a:pPr marL="0" lvl="0" indent="0" algn="l" rtl="0">
              <a:spcBef>
                <a:spcPts val="0"/>
              </a:spcBef>
              <a:spcAft>
                <a:spcPts val="0"/>
              </a:spcAft>
              <a:buNone/>
            </a:pPr>
            <a:endParaRPr dirty="0"/>
          </a:p>
        </p:txBody>
      </p:sp>
      <p:sp>
        <p:nvSpPr>
          <p:cNvPr id="273" name="Google Shape;273;p7"/>
          <p:cNvSpPr txBox="1">
            <a:spLocks noGrp="1"/>
          </p:cNvSpPr>
          <p:nvPr>
            <p:ph type="title"/>
          </p:nvPr>
        </p:nvSpPr>
        <p:spPr>
          <a:xfrm>
            <a:off x="2683850" y="361925"/>
            <a:ext cx="6417000" cy="1213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dirty="0" smtClean="0"/>
              <a:t>Hello!</a:t>
            </a:r>
            <a:endParaRPr dirty="0"/>
          </a:p>
        </p:txBody>
      </p:sp>
      <p:sp>
        <p:nvSpPr>
          <p:cNvPr id="274" name="Google Shape;274;p7"/>
          <p:cNvSpPr txBox="1">
            <a:spLocks noGrp="1"/>
          </p:cNvSpPr>
          <p:nvPr>
            <p:ph type="title"/>
          </p:nvPr>
        </p:nvSpPr>
        <p:spPr>
          <a:xfrm>
            <a:off x="8729054" y="968825"/>
            <a:ext cx="3048000" cy="2950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sr-Latn-RS" sz="1200" i="1" dirty="0" smtClean="0"/>
              <a:t>Presentation by Ina </a:t>
            </a:r>
            <a:r>
              <a:rPr lang="sr-Latn-RS" sz="1400" i="1" dirty="0" smtClean="0"/>
              <a:t>Đorđević</a:t>
            </a:r>
            <a:endParaRPr sz="1400" i="1" dirty="0"/>
          </a:p>
        </p:txBody>
      </p:sp>
      <p:sp>
        <p:nvSpPr>
          <p:cNvPr id="275" name="Google Shape;275;p7"/>
          <p:cNvSpPr txBox="1">
            <a:spLocks noGrp="1"/>
          </p:cNvSpPr>
          <p:nvPr>
            <p:ph type="subTitle" idx="7"/>
          </p:nvPr>
        </p:nvSpPr>
        <p:spPr>
          <a:xfrm>
            <a:off x="8406474" y="1819025"/>
            <a:ext cx="3693161" cy="677700"/>
          </a:xfrm>
          <a:prstGeom prst="rect">
            <a:avLst/>
          </a:prstGeom>
        </p:spPr>
        <p:txBody>
          <a:bodyPr spcFirstLastPara="1" wrap="square" lIns="121900" tIns="121900" rIns="121900" bIns="121900" anchor="ctr" anchorCtr="0">
            <a:noAutofit/>
          </a:bodyPr>
          <a:lstStyle/>
          <a:p>
            <a:pPr marL="0" indent="0"/>
            <a:r>
              <a:rPr lang="sr-Latn-RS" dirty="0" smtClean="0"/>
              <a:t>Đurđevdan(St</a:t>
            </a:r>
            <a:r>
              <a:rPr lang="sr-Latn-RS" dirty="0"/>
              <a:t>. </a:t>
            </a:r>
            <a:r>
              <a:rPr lang="sr-Latn-RS" dirty="0" smtClean="0"/>
              <a:t>Ge</a:t>
            </a:r>
            <a:r>
              <a:rPr lang="en-GB" dirty="0" smtClean="0"/>
              <a:t>o</a:t>
            </a:r>
            <a:r>
              <a:rPr lang="sr-Latn-RS" dirty="0" smtClean="0"/>
              <a:t>rge’s </a:t>
            </a:r>
            <a:r>
              <a:rPr lang="sr-Latn-RS" dirty="0"/>
              <a:t>Day)</a:t>
            </a:r>
            <a:endParaRPr lang="en-GB" dirty="0"/>
          </a:p>
          <a:p>
            <a:pPr marL="0" lvl="0" indent="0" algn="ctr" rtl="0">
              <a:spcBef>
                <a:spcPts val="0"/>
              </a:spcBef>
              <a:spcAft>
                <a:spcPts val="0"/>
              </a:spcAft>
              <a:buNone/>
            </a:pPr>
            <a:endParaRPr b="0" dirty="0"/>
          </a:p>
        </p:txBody>
      </p:sp>
      <p:sp>
        <p:nvSpPr>
          <p:cNvPr id="276" name="Google Shape;276;p7"/>
          <p:cNvSpPr txBox="1">
            <a:spLocks noGrp="1"/>
          </p:cNvSpPr>
          <p:nvPr>
            <p:ph type="body" idx="8"/>
          </p:nvPr>
        </p:nvSpPr>
        <p:spPr>
          <a:xfrm>
            <a:off x="8237900" y="2564850"/>
            <a:ext cx="3464100" cy="3376200"/>
          </a:xfrm>
          <a:prstGeom prst="rect">
            <a:avLst/>
          </a:prstGeom>
        </p:spPr>
        <p:txBody>
          <a:bodyPr spcFirstLastPara="1" wrap="square" lIns="121900" tIns="121900" rIns="121900" bIns="121900" anchor="t" anchorCtr="0">
            <a:noAutofit/>
          </a:bodyPr>
          <a:lstStyle/>
          <a:p>
            <a:pPr marL="0" indent="0">
              <a:buNone/>
            </a:pPr>
            <a:r>
              <a:rPr lang="en-GB" sz="2400" dirty="0"/>
              <a:t>St. George's Day: The most beautiful spring, </a:t>
            </a:r>
            <a:r>
              <a:rPr lang="sr-Latn-RS" sz="2400" dirty="0"/>
              <a:t>Orthodox </a:t>
            </a:r>
            <a:r>
              <a:rPr lang="en-GB" sz="2400" dirty="0"/>
              <a:t>holiday</a:t>
            </a:r>
          </a:p>
          <a:p>
            <a:pPr marL="0" lvl="0" indent="0" algn="l" rtl="0">
              <a:spcBef>
                <a:spcPts val="0"/>
              </a:spcBef>
              <a:spcAft>
                <a:spcPts val="0"/>
              </a:spcAft>
              <a:buNone/>
            </a:pPr>
            <a:endParaRPr dirty="0">
              <a:solidFill>
                <a:schemeClr val="dk1"/>
              </a:solidFill>
            </a:endParaRPr>
          </a:p>
        </p:txBody>
      </p:sp>
      <p:sp>
        <p:nvSpPr>
          <p:cNvPr id="277" name="Google Shape;277;p7"/>
          <p:cNvSpPr txBox="1">
            <a:spLocks noGrp="1"/>
          </p:cNvSpPr>
          <p:nvPr>
            <p:ph type="subTitle" idx="3"/>
          </p:nvPr>
        </p:nvSpPr>
        <p:spPr>
          <a:xfrm>
            <a:off x="4377850" y="1819025"/>
            <a:ext cx="3065700" cy="677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dirty="0" smtClean="0"/>
              <a:t>Traditions</a:t>
            </a:r>
            <a:endParaRPr dirty="0"/>
          </a:p>
        </p:txBody>
      </p:sp>
      <p:sp>
        <p:nvSpPr>
          <p:cNvPr id="278" name="Google Shape;278;p7"/>
          <p:cNvSpPr txBox="1">
            <a:spLocks noGrp="1"/>
          </p:cNvSpPr>
          <p:nvPr>
            <p:ph type="body" idx="4"/>
          </p:nvPr>
        </p:nvSpPr>
        <p:spPr>
          <a:xfrm>
            <a:off x="4209250" y="2564850"/>
            <a:ext cx="3464100" cy="1813200"/>
          </a:xfrm>
          <a:prstGeom prst="rect">
            <a:avLst/>
          </a:prstGeom>
        </p:spPr>
        <p:txBody>
          <a:bodyPr spcFirstLastPara="1" wrap="square" lIns="121900" tIns="121900" rIns="121900" bIns="121900" anchor="ctr" anchorCtr="0">
            <a:noAutofit/>
          </a:bodyPr>
          <a:lstStyle/>
          <a:p>
            <a:pPr marL="457200" lvl="0" indent="-317500" algn="l" rtl="0">
              <a:spcBef>
                <a:spcPts val="0"/>
              </a:spcBef>
              <a:spcAft>
                <a:spcPts val="0"/>
              </a:spcAft>
              <a:buSzPts val="1400"/>
              <a:buChar char="●"/>
            </a:pPr>
            <a:r>
              <a:rPr lang="en" sz="2000" dirty="0" smtClean="0"/>
              <a:t>Tradition </a:t>
            </a:r>
            <a:r>
              <a:rPr lang="sr-Latn-RS" sz="2000" dirty="0" smtClean="0"/>
              <a:t>#</a:t>
            </a:r>
            <a:r>
              <a:rPr lang="en" sz="2000" dirty="0" smtClean="0"/>
              <a:t>1</a:t>
            </a:r>
            <a:endParaRPr sz="2000" dirty="0"/>
          </a:p>
          <a:p>
            <a:r>
              <a:rPr lang="en" sz="2000" dirty="0" smtClean="0"/>
              <a:t>Tradition </a:t>
            </a:r>
            <a:r>
              <a:rPr lang="sr-Latn-RS" sz="2000" dirty="0"/>
              <a:t>#</a:t>
            </a:r>
            <a:r>
              <a:rPr lang="en" sz="2000" dirty="0" smtClean="0"/>
              <a:t>2</a:t>
            </a:r>
            <a:endParaRPr sz="2000" dirty="0"/>
          </a:p>
        </p:txBody>
      </p:sp>
      <p:sp>
        <p:nvSpPr>
          <p:cNvPr id="279" name="Google Shape;279;p7"/>
          <p:cNvSpPr txBox="1">
            <a:spLocks noGrp="1"/>
          </p:cNvSpPr>
          <p:nvPr>
            <p:ph type="subTitle" idx="5"/>
          </p:nvPr>
        </p:nvSpPr>
        <p:spPr>
          <a:xfrm>
            <a:off x="3737729" y="4728700"/>
            <a:ext cx="4415100" cy="677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sr-Latn-RS" dirty="0" smtClean="0"/>
              <a:t>Photos </a:t>
            </a:r>
            <a:endParaRPr dirty="0"/>
          </a:p>
        </p:txBody>
      </p:sp>
      <p:sp>
        <p:nvSpPr>
          <p:cNvPr id="280" name="Google Shape;280;p7"/>
          <p:cNvSpPr txBox="1">
            <a:spLocks noGrp="1"/>
          </p:cNvSpPr>
          <p:nvPr>
            <p:ph type="body" idx="6"/>
          </p:nvPr>
        </p:nvSpPr>
        <p:spPr>
          <a:xfrm>
            <a:off x="3634400" y="5443350"/>
            <a:ext cx="4353900" cy="10986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endParaRPr sz="1700" b="1" i="1" dirty="0"/>
          </a:p>
        </p:txBody>
      </p:sp>
      <p:pic>
        <p:nvPicPr>
          <p:cNvPr id="3" name="Picture 2" descr="CSS3 &lt;strong&gt;Polaroid&lt;/strong&gt; Gallery | HTML5 és CSS3 programozá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0691" y="5443351"/>
            <a:ext cx="1861074" cy="11355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8"/>
          <p:cNvSpPr txBox="1">
            <a:spLocks noGrp="1"/>
          </p:cNvSpPr>
          <p:nvPr>
            <p:ph type="body" idx="1"/>
          </p:nvPr>
        </p:nvSpPr>
        <p:spPr>
          <a:xfrm>
            <a:off x="7244275" y="3217924"/>
            <a:ext cx="4726052" cy="2074511"/>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sr-Latn-RS" sz="2400" dirty="0" smtClean="0"/>
              <a:t>The term slava, made it’s apperance for the very first time in Ohrid, year 1018.</a:t>
            </a:r>
            <a:endParaRPr sz="2400" dirty="0"/>
          </a:p>
        </p:txBody>
      </p:sp>
      <p:sp>
        <p:nvSpPr>
          <p:cNvPr id="286" name="Google Shape;286;p8"/>
          <p:cNvSpPr txBox="1">
            <a:spLocks noGrp="1"/>
          </p:cNvSpPr>
          <p:nvPr>
            <p:ph type="title"/>
          </p:nvPr>
        </p:nvSpPr>
        <p:spPr>
          <a:xfrm>
            <a:off x="6425578" y="2625717"/>
            <a:ext cx="4914151" cy="422284"/>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sr-Latn-RS" sz="2000" b="1" dirty="0" smtClean="0"/>
              <a:t>Since when do Serbs celebrate slava?</a:t>
            </a:r>
            <a:endParaRPr sz="2000" b="1" dirty="0"/>
          </a:p>
        </p:txBody>
      </p:sp>
      <p:sp>
        <p:nvSpPr>
          <p:cNvPr id="288" name="Google Shape;288;p8">
            <a:hlinkClick r:id="" action="ppaction://noaction"/>
          </p:cNvPr>
          <p:cNvSpPr/>
          <p:nvPr/>
        </p:nvSpPr>
        <p:spPr>
          <a:xfrm>
            <a:off x="4498096" y="4029750"/>
            <a:ext cx="933000" cy="100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a:hlinkClick r:id="" action="ppaction://noaction"/>
          </p:cNvPr>
          <p:cNvSpPr/>
          <p:nvPr/>
        </p:nvSpPr>
        <p:spPr>
          <a:xfrm>
            <a:off x="2859716" y="4029750"/>
            <a:ext cx="933000" cy="100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a:hlinkClick r:id="rId3" action="ppaction://hlinksldjump"/>
          </p:cNvPr>
          <p:cNvSpPr/>
          <p:nvPr/>
        </p:nvSpPr>
        <p:spPr>
          <a:xfrm>
            <a:off x="4498108" y="2210525"/>
            <a:ext cx="933000" cy="100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a:hlinkClick r:id="rId4" action="ppaction://hlinksldjump"/>
          </p:cNvPr>
          <p:cNvSpPr/>
          <p:nvPr/>
        </p:nvSpPr>
        <p:spPr>
          <a:xfrm>
            <a:off x="2859729" y="2210525"/>
            <a:ext cx="933000" cy="100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a:hlinkClick r:id="rId5" action="ppaction://hlinksldjump"/>
          </p:cNvPr>
          <p:cNvSpPr/>
          <p:nvPr/>
        </p:nvSpPr>
        <p:spPr>
          <a:xfrm>
            <a:off x="1221350" y="2169075"/>
            <a:ext cx="933000" cy="100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561" y="3217924"/>
            <a:ext cx="4679983" cy="533446"/>
          </a:xfrm>
          <a:prstGeom prst="rect">
            <a:avLst/>
          </a:prstGeom>
        </p:spPr>
      </p:pic>
      <p:pic>
        <p:nvPicPr>
          <p:cNvPr id="5" name="Picture 4"/>
          <p:cNvPicPr>
            <a:picLocks noChangeAspect="1"/>
          </p:cNvPicPr>
          <p:nvPr/>
        </p:nvPicPr>
        <p:blipFill>
          <a:blip r:embed="rId7"/>
          <a:stretch>
            <a:fillRect/>
          </a:stretch>
        </p:blipFill>
        <p:spPr>
          <a:xfrm>
            <a:off x="1050507" y="5027236"/>
            <a:ext cx="4676037" cy="530398"/>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68584" y="5947632"/>
            <a:ext cx="990686" cy="63789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97"/>
        <p:cNvGrpSpPr/>
        <p:nvPr/>
      </p:nvGrpSpPr>
      <p:grpSpPr>
        <a:xfrm>
          <a:off x="0" y="0"/>
          <a:ext cx="0" cy="0"/>
          <a:chOff x="0" y="0"/>
          <a:chExt cx="0" cy="0"/>
        </a:xfrm>
      </p:grpSpPr>
      <p:sp>
        <p:nvSpPr>
          <p:cNvPr id="298" name="Google Shape;298;p9"/>
          <p:cNvSpPr txBox="1">
            <a:spLocks noGrp="1"/>
          </p:cNvSpPr>
          <p:nvPr>
            <p:ph type="subTitle" idx="1"/>
          </p:nvPr>
        </p:nvSpPr>
        <p:spPr>
          <a:xfrm>
            <a:off x="1648650" y="218400"/>
            <a:ext cx="8625000" cy="6429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sr-Latn-RS" dirty="0" smtClean="0"/>
              <a:t>What is slava</a:t>
            </a:r>
            <a:r>
              <a:rPr lang="en" dirty="0" smtClean="0"/>
              <a:t> </a:t>
            </a:r>
            <a:r>
              <a:rPr lang="sr-Latn-RS" dirty="0" smtClean="0"/>
              <a:t>in Serbia?</a:t>
            </a:r>
            <a:endParaRPr dirty="0"/>
          </a:p>
        </p:txBody>
      </p:sp>
      <p:sp>
        <p:nvSpPr>
          <p:cNvPr id="299" name="Google Shape;299;p9"/>
          <p:cNvSpPr txBox="1">
            <a:spLocks noGrp="1"/>
          </p:cNvSpPr>
          <p:nvPr>
            <p:ph type="title"/>
          </p:nvPr>
        </p:nvSpPr>
        <p:spPr>
          <a:xfrm>
            <a:off x="560700" y="1103350"/>
            <a:ext cx="10889700" cy="5163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endParaRPr dirty="0">
              <a:highlight>
                <a:schemeClr val="accent1"/>
              </a:highlight>
            </a:endParaRPr>
          </a:p>
        </p:txBody>
      </p:sp>
      <p:sp>
        <p:nvSpPr>
          <p:cNvPr id="300" name="Google Shape;300;p9"/>
          <p:cNvSpPr txBox="1">
            <a:spLocks noGrp="1"/>
          </p:cNvSpPr>
          <p:nvPr>
            <p:ph type="body" idx="2"/>
          </p:nvPr>
        </p:nvSpPr>
        <p:spPr>
          <a:xfrm>
            <a:off x="560800" y="1093051"/>
            <a:ext cx="10889700" cy="3687999"/>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sr-Latn-RS" sz="2400" dirty="0" smtClean="0"/>
              <a:t>To celebrate slava you need four the most important things- wine,</a:t>
            </a:r>
            <a:r>
              <a:rPr lang="en-GB" sz="2400" dirty="0" smtClean="0"/>
              <a:t> </a:t>
            </a:r>
            <a:r>
              <a:rPr lang="sr-Latn-RS" sz="2400" dirty="0" smtClean="0"/>
              <a:t>celebration cake,</a:t>
            </a:r>
            <a:r>
              <a:rPr lang="en-GB" sz="2400" dirty="0" smtClean="0"/>
              <a:t> </a:t>
            </a:r>
            <a:r>
              <a:rPr lang="sr-Latn-RS" sz="2400" dirty="0" smtClean="0"/>
              <a:t>candle and wheat.</a:t>
            </a:r>
          </a:p>
          <a:p>
            <a:pPr marL="0" lvl="0" indent="0">
              <a:buNone/>
            </a:pPr>
            <a:r>
              <a:rPr lang="en-GB" sz="2400" dirty="0"/>
              <a:t>On the day of the celebration, cake and wheat are taken to the church where they are consecrated and cut, </a:t>
            </a:r>
            <a:r>
              <a:rPr lang="sr-Latn-RS" sz="2400" dirty="0" smtClean="0"/>
              <a:t>but</a:t>
            </a:r>
            <a:r>
              <a:rPr lang="en-GB" sz="2400" dirty="0" smtClean="0"/>
              <a:t> </a:t>
            </a:r>
            <a:r>
              <a:rPr lang="en-GB" sz="2400" dirty="0"/>
              <a:t>some families do the same at home.</a:t>
            </a:r>
            <a:endParaRPr sz="2400" dirty="0"/>
          </a:p>
        </p:txBody>
      </p:sp>
      <p:grpSp>
        <p:nvGrpSpPr>
          <p:cNvPr id="302" name="Google Shape;302;p9"/>
          <p:cNvGrpSpPr/>
          <p:nvPr/>
        </p:nvGrpSpPr>
        <p:grpSpPr>
          <a:xfrm>
            <a:off x="3344062" y="5755393"/>
            <a:ext cx="837870" cy="771980"/>
            <a:chOff x="5128970" y="1425505"/>
            <a:chExt cx="1285471" cy="1184381"/>
          </a:xfrm>
        </p:grpSpPr>
        <p:sp>
          <p:nvSpPr>
            <p:cNvPr id="303" name="Google Shape;303;p9"/>
            <p:cNvSpPr/>
            <p:nvPr/>
          </p:nvSpPr>
          <p:spPr>
            <a:xfrm>
              <a:off x="5293180" y="1561279"/>
              <a:ext cx="1004410" cy="1048606"/>
            </a:xfrm>
            <a:custGeom>
              <a:avLst/>
              <a:gdLst/>
              <a:ahLst/>
              <a:cxnLst/>
              <a:rect l="l" t="t" r="r" b="b"/>
              <a:pathLst>
                <a:path w="1004410" h="1048606" extrusionOk="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343031"/>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nvGrpSpPr>
            <p:cNvPr id="304" name="Google Shape;304;p9"/>
            <p:cNvGrpSpPr/>
            <p:nvPr/>
          </p:nvGrpSpPr>
          <p:grpSpPr>
            <a:xfrm>
              <a:off x="5321520" y="1425505"/>
              <a:ext cx="1092921" cy="1092921"/>
              <a:chOff x="5321520" y="1425505"/>
              <a:chExt cx="1092921" cy="1092921"/>
            </a:xfrm>
          </p:grpSpPr>
          <p:sp>
            <p:nvSpPr>
              <p:cNvPr id="305" name="Google Shape;305;p9"/>
              <p:cNvSpPr/>
              <p:nvPr/>
            </p:nvSpPr>
            <p:spPr>
              <a:xfrm rot="-2700000">
                <a:off x="5541044" y="1526090"/>
                <a:ext cx="653873" cy="891750"/>
              </a:xfrm>
              <a:custGeom>
                <a:avLst/>
                <a:gdLst/>
                <a:ahLst/>
                <a:cxnLst/>
                <a:rect l="l" t="t" r="r" b="b"/>
                <a:pathLst>
                  <a:path w="653510" h="891254" extrusionOk="0">
                    <a:moveTo>
                      <a:pt x="2146" y="1834"/>
                    </a:moveTo>
                    <a:lnTo>
                      <a:pt x="655657" y="1834"/>
                    </a:lnTo>
                    <a:lnTo>
                      <a:pt x="655657" y="893088"/>
                    </a:lnTo>
                    <a:lnTo>
                      <a:pt x="2146" y="893088"/>
                    </a:lnTo>
                    <a:close/>
                  </a:path>
                </a:pathLst>
              </a:custGeom>
              <a:solidFill>
                <a:srgbClr val="EFECE5"/>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306" name="Google Shape;306;p9"/>
              <p:cNvSpPr/>
              <p:nvPr/>
            </p:nvSpPr>
            <p:spPr>
              <a:xfrm>
                <a:off x="5454416" y="1558032"/>
                <a:ext cx="831728" cy="831946"/>
              </a:xfrm>
              <a:custGeom>
                <a:avLst/>
                <a:gdLst/>
                <a:ahLst/>
                <a:cxnLst/>
                <a:rect l="l" t="t" r="r" b="b"/>
                <a:pathLst>
                  <a:path w="831728" h="831946" extrusionOk="0">
                    <a:moveTo>
                      <a:pt x="800208" y="463971"/>
                    </a:moveTo>
                    <a:cubicBezTo>
                      <a:pt x="805268" y="462280"/>
                      <a:pt x="810888" y="462280"/>
                      <a:pt x="816174" y="464280"/>
                    </a:cubicBezTo>
                    <a:cubicBezTo>
                      <a:pt x="816555" y="464375"/>
                      <a:pt x="816841" y="464566"/>
                      <a:pt x="817222" y="464661"/>
                    </a:cubicBezTo>
                    <a:cubicBezTo>
                      <a:pt x="829224" y="469710"/>
                      <a:pt x="834939" y="483616"/>
                      <a:pt x="829890" y="495713"/>
                    </a:cubicBezTo>
                    <a:cubicBezTo>
                      <a:pt x="827128" y="501237"/>
                      <a:pt x="824556" y="509144"/>
                      <a:pt x="503279" y="825087"/>
                    </a:cubicBezTo>
                    <a:cubicBezTo>
                      <a:pt x="498802" y="829469"/>
                      <a:pt x="492800" y="831946"/>
                      <a:pt x="486515" y="831946"/>
                    </a:cubicBezTo>
                    <a:cubicBezTo>
                      <a:pt x="480131" y="831946"/>
                      <a:pt x="474036" y="829374"/>
                      <a:pt x="469560" y="824802"/>
                    </a:cubicBezTo>
                    <a:cubicBezTo>
                      <a:pt x="460321" y="815467"/>
                      <a:pt x="460321" y="800513"/>
                      <a:pt x="469560" y="791179"/>
                    </a:cubicBezTo>
                    <a:cubicBezTo>
                      <a:pt x="589575" y="673164"/>
                      <a:pt x="771883" y="492855"/>
                      <a:pt x="787599" y="473805"/>
                    </a:cubicBezTo>
                    <a:cubicBezTo>
                      <a:pt x="790647" y="469043"/>
                      <a:pt x="795148" y="465661"/>
                      <a:pt x="800208" y="463971"/>
                    </a:cubicBezTo>
                    <a:close/>
                    <a:moveTo>
                      <a:pt x="723223" y="386664"/>
                    </a:moveTo>
                    <a:cubicBezTo>
                      <a:pt x="728283" y="385080"/>
                      <a:pt x="733879" y="385175"/>
                      <a:pt x="739117" y="387223"/>
                    </a:cubicBezTo>
                    <a:cubicBezTo>
                      <a:pt x="739117" y="387223"/>
                      <a:pt x="739117" y="387223"/>
                      <a:pt x="739213" y="387223"/>
                    </a:cubicBezTo>
                    <a:cubicBezTo>
                      <a:pt x="751310" y="392081"/>
                      <a:pt x="757215" y="405892"/>
                      <a:pt x="752357" y="418084"/>
                    </a:cubicBezTo>
                    <a:cubicBezTo>
                      <a:pt x="750071" y="424085"/>
                      <a:pt x="746928" y="431324"/>
                      <a:pt x="426126" y="747553"/>
                    </a:cubicBezTo>
                    <a:cubicBezTo>
                      <a:pt x="421649" y="751936"/>
                      <a:pt x="415743" y="754412"/>
                      <a:pt x="409457" y="754412"/>
                    </a:cubicBezTo>
                    <a:cubicBezTo>
                      <a:pt x="403076" y="754412"/>
                      <a:pt x="396979" y="751840"/>
                      <a:pt x="392502" y="747268"/>
                    </a:cubicBezTo>
                    <a:cubicBezTo>
                      <a:pt x="383168" y="737933"/>
                      <a:pt x="383168" y="722884"/>
                      <a:pt x="392502" y="713550"/>
                    </a:cubicBezTo>
                    <a:cubicBezTo>
                      <a:pt x="512423" y="595630"/>
                      <a:pt x="694730" y="415227"/>
                      <a:pt x="710542" y="396177"/>
                    </a:cubicBezTo>
                    <a:cubicBezTo>
                      <a:pt x="713638" y="391510"/>
                      <a:pt x="718163" y="388247"/>
                      <a:pt x="723223" y="386664"/>
                    </a:cubicBezTo>
                    <a:close/>
                    <a:moveTo>
                      <a:pt x="645999" y="309761"/>
                    </a:moveTo>
                    <a:cubicBezTo>
                      <a:pt x="651059" y="308070"/>
                      <a:pt x="656678" y="308070"/>
                      <a:pt x="661964" y="310070"/>
                    </a:cubicBezTo>
                    <a:cubicBezTo>
                      <a:pt x="662060" y="310070"/>
                      <a:pt x="662060" y="310070"/>
                      <a:pt x="662155" y="310166"/>
                    </a:cubicBezTo>
                    <a:cubicBezTo>
                      <a:pt x="674252" y="315024"/>
                      <a:pt x="680157" y="328930"/>
                      <a:pt x="675204" y="341027"/>
                    </a:cubicBezTo>
                    <a:cubicBezTo>
                      <a:pt x="672823" y="347028"/>
                      <a:pt x="669870" y="354457"/>
                      <a:pt x="349067" y="670878"/>
                    </a:cubicBezTo>
                    <a:cubicBezTo>
                      <a:pt x="344591" y="675259"/>
                      <a:pt x="338591" y="677735"/>
                      <a:pt x="332303" y="677735"/>
                    </a:cubicBezTo>
                    <a:cubicBezTo>
                      <a:pt x="325922" y="677735"/>
                      <a:pt x="319827" y="675163"/>
                      <a:pt x="315351" y="670592"/>
                    </a:cubicBezTo>
                    <a:cubicBezTo>
                      <a:pt x="306109" y="661257"/>
                      <a:pt x="306109" y="646302"/>
                      <a:pt x="315351" y="636968"/>
                    </a:cubicBezTo>
                    <a:cubicBezTo>
                      <a:pt x="435364" y="518953"/>
                      <a:pt x="617578" y="338645"/>
                      <a:pt x="633389" y="319595"/>
                    </a:cubicBezTo>
                    <a:cubicBezTo>
                      <a:pt x="636438" y="314833"/>
                      <a:pt x="640939" y="311451"/>
                      <a:pt x="645999" y="309761"/>
                    </a:cubicBezTo>
                    <a:close/>
                    <a:moveTo>
                      <a:pt x="569013" y="232406"/>
                    </a:moveTo>
                    <a:cubicBezTo>
                      <a:pt x="574073" y="230799"/>
                      <a:pt x="579668" y="230871"/>
                      <a:pt x="584906" y="232919"/>
                    </a:cubicBezTo>
                    <a:cubicBezTo>
                      <a:pt x="597098" y="237871"/>
                      <a:pt x="603005" y="251683"/>
                      <a:pt x="598147" y="263875"/>
                    </a:cubicBezTo>
                    <a:cubicBezTo>
                      <a:pt x="595766" y="269876"/>
                      <a:pt x="592717" y="277400"/>
                      <a:pt x="271916" y="593344"/>
                    </a:cubicBezTo>
                    <a:cubicBezTo>
                      <a:pt x="267439" y="597726"/>
                      <a:pt x="261533" y="600202"/>
                      <a:pt x="255247" y="600202"/>
                    </a:cubicBezTo>
                    <a:cubicBezTo>
                      <a:pt x="248864" y="600202"/>
                      <a:pt x="242769" y="597630"/>
                      <a:pt x="238292" y="593058"/>
                    </a:cubicBezTo>
                    <a:cubicBezTo>
                      <a:pt x="228958" y="583724"/>
                      <a:pt x="228958" y="568675"/>
                      <a:pt x="238292" y="559339"/>
                    </a:cubicBezTo>
                    <a:cubicBezTo>
                      <a:pt x="358213" y="441421"/>
                      <a:pt x="540520" y="261017"/>
                      <a:pt x="556331" y="241967"/>
                    </a:cubicBezTo>
                    <a:cubicBezTo>
                      <a:pt x="559428" y="237300"/>
                      <a:pt x="563953" y="234014"/>
                      <a:pt x="569013" y="232406"/>
                    </a:cubicBezTo>
                    <a:close/>
                    <a:moveTo>
                      <a:pt x="492265" y="155552"/>
                    </a:moveTo>
                    <a:cubicBezTo>
                      <a:pt x="497325" y="153861"/>
                      <a:pt x="502945" y="153861"/>
                      <a:pt x="508232" y="155861"/>
                    </a:cubicBezTo>
                    <a:cubicBezTo>
                      <a:pt x="508327" y="155861"/>
                      <a:pt x="508327" y="155861"/>
                      <a:pt x="508420" y="155956"/>
                    </a:cubicBezTo>
                    <a:cubicBezTo>
                      <a:pt x="520517" y="160814"/>
                      <a:pt x="526424" y="174721"/>
                      <a:pt x="521471" y="186817"/>
                    </a:cubicBezTo>
                    <a:cubicBezTo>
                      <a:pt x="518613" y="193199"/>
                      <a:pt x="515659" y="200248"/>
                      <a:pt x="195335" y="516668"/>
                    </a:cubicBezTo>
                    <a:cubicBezTo>
                      <a:pt x="190858" y="521050"/>
                      <a:pt x="184856" y="523527"/>
                      <a:pt x="178571" y="523527"/>
                    </a:cubicBezTo>
                    <a:cubicBezTo>
                      <a:pt x="172190" y="523527"/>
                      <a:pt x="166092" y="520955"/>
                      <a:pt x="161616" y="516383"/>
                    </a:cubicBezTo>
                    <a:cubicBezTo>
                      <a:pt x="152377" y="507048"/>
                      <a:pt x="152377" y="492094"/>
                      <a:pt x="161616" y="482760"/>
                    </a:cubicBezTo>
                    <a:cubicBezTo>
                      <a:pt x="281536" y="364745"/>
                      <a:pt x="463844" y="184436"/>
                      <a:pt x="479657" y="165386"/>
                    </a:cubicBezTo>
                    <a:cubicBezTo>
                      <a:pt x="482705" y="160624"/>
                      <a:pt x="487205" y="157242"/>
                      <a:pt x="492265" y="155552"/>
                    </a:cubicBezTo>
                    <a:close/>
                    <a:moveTo>
                      <a:pt x="414732" y="78399"/>
                    </a:moveTo>
                    <a:cubicBezTo>
                      <a:pt x="419792" y="76708"/>
                      <a:pt x="425412" y="76708"/>
                      <a:pt x="430697" y="78708"/>
                    </a:cubicBezTo>
                    <a:cubicBezTo>
                      <a:pt x="442889" y="83661"/>
                      <a:pt x="448796" y="97472"/>
                      <a:pt x="443938" y="109664"/>
                    </a:cubicBezTo>
                    <a:cubicBezTo>
                      <a:pt x="441557" y="115665"/>
                      <a:pt x="438508" y="123190"/>
                      <a:pt x="117707" y="439610"/>
                    </a:cubicBezTo>
                    <a:cubicBezTo>
                      <a:pt x="113228" y="443992"/>
                      <a:pt x="107324" y="446468"/>
                      <a:pt x="101038" y="446468"/>
                    </a:cubicBezTo>
                    <a:cubicBezTo>
                      <a:pt x="94655" y="446468"/>
                      <a:pt x="88464" y="443896"/>
                      <a:pt x="83988" y="439324"/>
                    </a:cubicBezTo>
                    <a:cubicBezTo>
                      <a:pt x="74749" y="429990"/>
                      <a:pt x="74749" y="414941"/>
                      <a:pt x="83988" y="405607"/>
                    </a:cubicBezTo>
                    <a:cubicBezTo>
                      <a:pt x="204002" y="287687"/>
                      <a:pt x="386311" y="107283"/>
                      <a:pt x="402122" y="88233"/>
                    </a:cubicBezTo>
                    <a:cubicBezTo>
                      <a:pt x="405171" y="83471"/>
                      <a:pt x="409672" y="80089"/>
                      <a:pt x="414732" y="78399"/>
                    </a:cubicBezTo>
                    <a:close/>
                    <a:moveTo>
                      <a:pt x="337651" y="1103"/>
                    </a:moveTo>
                    <a:cubicBezTo>
                      <a:pt x="342711" y="-492"/>
                      <a:pt x="348307" y="-397"/>
                      <a:pt x="353546" y="1651"/>
                    </a:cubicBezTo>
                    <a:cubicBezTo>
                      <a:pt x="353639" y="1651"/>
                      <a:pt x="353639" y="1651"/>
                      <a:pt x="353734" y="1746"/>
                    </a:cubicBezTo>
                    <a:cubicBezTo>
                      <a:pt x="365831" y="6604"/>
                      <a:pt x="371738" y="20510"/>
                      <a:pt x="366785" y="32607"/>
                    </a:cubicBezTo>
                    <a:cubicBezTo>
                      <a:pt x="364403" y="38608"/>
                      <a:pt x="361450" y="46038"/>
                      <a:pt x="40649" y="361981"/>
                    </a:cubicBezTo>
                    <a:cubicBezTo>
                      <a:pt x="36172" y="366364"/>
                      <a:pt x="30170" y="368839"/>
                      <a:pt x="23885" y="368839"/>
                    </a:cubicBezTo>
                    <a:cubicBezTo>
                      <a:pt x="17504" y="368839"/>
                      <a:pt x="11406" y="366268"/>
                      <a:pt x="6930" y="361695"/>
                    </a:cubicBezTo>
                    <a:cubicBezTo>
                      <a:pt x="-2309" y="352361"/>
                      <a:pt x="-2309" y="337407"/>
                      <a:pt x="6930" y="328073"/>
                    </a:cubicBezTo>
                    <a:cubicBezTo>
                      <a:pt x="126850" y="210058"/>
                      <a:pt x="309158" y="29749"/>
                      <a:pt x="324971" y="10699"/>
                    </a:cubicBezTo>
                    <a:cubicBezTo>
                      <a:pt x="328066" y="5985"/>
                      <a:pt x="332590" y="2699"/>
                      <a:pt x="337651" y="1103"/>
                    </a:cubicBezTo>
                    <a:close/>
                  </a:path>
                </a:pathLst>
              </a:custGeom>
              <a:solidFill>
                <a:srgbClr val="3430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307" name="Google Shape;307;p9"/>
            <p:cNvSpPr/>
            <p:nvPr/>
          </p:nvSpPr>
          <p:spPr>
            <a:xfrm>
              <a:off x="5128970" y="1956662"/>
              <a:ext cx="1168621" cy="653224"/>
            </a:xfrm>
            <a:custGeom>
              <a:avLst/>
              <a:gdLst/>
              <a:ahLst/>
              <a:cxnLst/>
              <a:rect l="l" t="t" r="r" b="b"/>
              <a:pathLst>
                <a:path w="1168621" h="653224" extrusionOk="0">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1"/>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308" name="Google Shape;308;p9">
            <a:hlinkClick r:id="" action="ppaction://noaction"/>
          </p:cNvPr>
          <p:cNvSpPr/>
          <p:nvPr/>
        </p:nvSpPr>
        <p:spPr>
          <a:xfrm>
            <a:off x="79772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9">
            <a:hlinkClick r:id="" action="ppaction://noaction"/>
          </p:cNvPr>
          <p:cNvSpPr/>
          <p:nvPr/>
        </p:nvSpPr>
        <p:spPr>
          <a:xfrm>
            <a:off x="70502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9">
            <a:hlinkClick r:id="rId3" action="ppaction://hlinksldjump"/>
          </p:cNvPr>
          <p:cNvSpPr/>
          <p:nvPr/>
        </p:nvSpPr>
        <p:spPr>
          <a:xfrm>
            <a:off x="61241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a:hlinkClick r:id="rId3" action="ppaction://hlinksldjump"/>
          </p:cNvPr>
          <p:cNvSpPr/>
          <p:nvPr/>
        </p:nvSpPr>
        <p:spPr>
          <a:xfrm>
            <a:off x="51971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9">
            <a:hlinkClick r:id="rId4" action="ppaction://hlinksldjump"/>
          </p:cNvPr>
          <p:cNvSpPr/>
          <p:nvPr/>
        </p:nvSpPr>
        <p:spPr>
          <a:xfrm>
            <a:off x="427057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9">
            <a:hlinkClick r:id="rId5" action="ppaction://hlinksldjump"/>
          </p:cNvPr>
          <p:cNvSpPr/>
          <p:nvPr/>
        </p:nvSpPr>
        <p:spPr>
          <a:xfrm>
            <a:off x="33440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1714" y="6582217"/>
            <a:ext cx="6024504" cy="19213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38"/>
        <p:cNvGrpSpPr/>
        <p:nvPr/>
      </p:nvGrpSpPr>
      <p:grpSpPr>
        <a:xfrm>
          <a:off x="0" y="0"/>
          <a:ext cx="0" cy="0"/>
          <a:chOff x="0" y="0"/>
          <a:chExt cx="0" cy="0"/>
        </a:xfrm>
      </p:grpSpPr>
      <p:sp>
        <p:nvSpPr>
          <p:cNvPr id="339" name="Google Shape;339;p11"/>
          <p:cNvSpPr txBox="1">
            <a:spLocks noGrp="1"/>
          </p:cNvSpPr>
          <p:nvPr>
            <p:ph type="subTitle" idx="1"/>
          </p:nvPr>
        </p:nvSpPr>
        <p:spPr>
          <a:xfrm>
            <a:off x="1648650" y="218400"/>
            <a:ext cx="8625000" cy="6429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sr-Latn-RS" dirty="0" smtClean="0"/>
              <a:t>Traditions</a:t>
            </a:r>
            <a:endParaRPr dirty="0"/>
          </a:p>
        </p:txBody>
      </p:sp>
      <p:sp>
        <p:nvSpPr>
          <p:cNvPr id="340" name="Google Shape;340;p11"/>
          <p:cNvSpPr txBox="1">
            <a:spLocks noGrp="1"/>
          </p:cNvSpPr>
          <p:nvPr>
            <p:ph type="title"/>
          </p:nvPr>
        </p:nvSpPr>
        <p:spPr>
          <a:xfrm>
            <a:off x="3854975" y="1255750"/>
            <a:ext cx="7595400" cy="5163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endParaRPr dirty="0">
              <a:highlight>
                <a:schemeClr val="accent2"/>
              </a:highlight>
            </a:endParaRPr>
          </a:p>
        </p:txBody>
      </p:sp>
      <p:sp>
        <p:nvSpPr>
          <p:cNvPr id="341" name="Google Shape;341;p11"/>
          <p:cNvSpPr txBox="1">
            <a:spLocks noGrp="1"/>
          </p:cNvSpPr>
          <p:nvPr>
            <p:ph type="body" idx="2"/>
          </p:nvPr>
        </p:nvSpPr>
        <p:spPr>
          <a:xfrm>
            <a:off x="3854975" y="1146740"/>
            <a:ext cx="7718959" cy="3409599"/>
          </a:xfrm>
          <a:prstGeom prst="rect">
            <a:avLst/>
          </a:prstGeom>
        </p:spPr>
        <p:txBody>
          <a:bodyPr spcFirstLastPara="1" wrap="square" lIns="121900" tIns="121900" rIns="121900" bIns="121900" anchor="t" anchorCtr="0">
            <a:noAutofit/>
          </a:bodyPr>
          <a:lstStyle/>
          <a:p>
            <a:pPr marL="285750" indent="-285750"/>
            <a:r>
              <a:rPr lang="sr-Latn-RS" sz="1800" dirty="0" smtClean="0"/>
              <a:t>I</a:t>
            </a:r>
            <a:r>
              <a:rPr lang="en-GB" sz="1800" dirty="0" smtClean="0"/>
              <a:t>n </a:t>
            </a:r>
            <a:r>
              <a:rPr lang="en-GB" sz="1800" dirty="0"/>
              <a:t>some parts, dinner is prepared on the eve of the celebration, which guests come </a:t>
            </a:r>
            <a:r>
              <a:rPr lang="en-GB" sz="1800" dirty="0" smtClean="0"/>
              <a:t>to</a:t>
            </a:r>
            <a:r>
              <a:rPr lang="sr-Latn-RS" sz="1800" dirty="0" smtClean="0"/>
              <a:t>.</a:t>
            </a:r>
          </a:p>
          <a:p>
            <a:pPr marL="285750" indent="-285750"/>
            <a:r>
              <a:rPr lang="en-GB" sz="1800" dirty="0" smtClean="0"/>
              <a:t>In </a:t>
            </a:r>
            <a:r>
              <a:rPr lang="en-GB" sz="1800" dirty="0"/>
              <a:t>some homes, if the priest comes, he consecrates the wheat and cuts the celebration cake. When the priest cuts the cake and pours the wine, then all the family members, led by the host, participate in turning the feast cake, singing church songs</a:t>
            </a:r>
            <a:r>
              <a:rPr lang="en-GB" sz="1800" dirty="0" smtClean="0"/>
              <a:t>.</a:t>
            </a:r>
            <a:endParaRPr lang="sr-Latn-RS" sz="1800" dirty="0" smtClean="0"/>
          </a:p>
          <a:p>
            <a:pPr marL="0" lvl="0" indent="0">
              <a:buNone/>
            </a:pPr>
            <a:endParaRPr sz="1800" dirty="0"/>
          </a:p>
        </p:txBody>
      </p:sp>
      <p:grpSp>
        <p:nvGrpSpPr>
          <p:cNvPr id="342" name="Google Shape;342;p11"/>
          <p:cNvGrpSpPr/>
          <p:nvPr/>
        </p:nvGrpSpPr>
        <p:grpSpPr>
          <a:xfrm>
            <a:off x="4262378" y="5755393"/>
            <a:ext cx="837870" cy="771980"/>
            <a:chOff x="5128970" y="1425505"/>
            <a:chExt cx="1285471" cy="1184381"/>
          </a:xfrm>
        </p:grpSpPr>
        <p:sp>
          <p:nvSpPr>
            <p:cNvPr id="343" name="Google Shape;343;p11"/>
            <p:cNvSpPr/>
            <p:nvPr/>
          </p:nvSpPr>
          <p:spPr>
            <a:xfrm>
              <a:off x="5293180" y="1561279"/>
              <a:ext cx="1004410" cy="1048606"/>
            </a:xfrm>
            <a:custGeom>
              <a:avLst/>
              <a:gdLst/>
              <a:ahLst/>
              <a:cxnLst/>
              <a:rect l="l" t="t" r="r" b="b"/>
              <a:pathLst>
                <a:path w="1004410" h="1048606" extrusionOk="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343031"/>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nvGrpSpPr>
            <p:cNvPr id="344" name="Google Shape;344;p11"/>
            <p:cNvGrpSpPr/>
            <p:nvPr/>
          </p:nvGrpSpPr>
          <p:grpSpPr>
            <a:xfrm>
              <a:off x="5321520" y="1425505"/>
              <a:ext cx="1092921" cy="1092921"/>
              <a:chOff x="5321520" y="1425505"/>
              <a:chExt cx="1092921" cy="1092921"/>
            </a:xfrm>
          </p:grpSpPr>
          <p:sp>
            <p:nvSpPr>
              <p:cNvPr id="345" name="Google Shape;345;p11"/>
              <p:cNvSpPr/>
              <p:nvPr/>
            </p:nvSpPr>
            <p:spPr>
              <a:xfrm rot="-2700000">
                <a:off x="5541044" y="1526090"/>
                <a:ext cx="653873" cy="891750"/>
              </a:xfrm>
              <a:custGeom>
                <a:avLst/>
                <a:gdLst/>
                <a:ahLst/>
                <a:cxnLst/>
                <a:rect l="l" t="t" r="r" b="b"/>
                <a:pathLst>
                  <a:path w="653510" h="891254" extrusionOk="0">
                    <a:moveTo>
                      <a:pt x="2146" y="1834"/>
                    </a:moveTo>
                    <a:lnTo>
                      <a:pt x="655657" y="1834"/>
                    </a:lnTo>
                    <a:lnTo>
                      <a:pt x="655657" y="893088"/>
                    </a:lnTo>
                    <a:lnTo>
                      <a:pt x="2146" y="893088"/>
                    </a:lnTo>
                    <a:close/>
                  </a:path>
                </a:pathLst>
              </a:custGeom>
              <a:solidFill>
                <a:srgbClr val="EFECE5"/>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346" name="Google Shape;346;p11"/>
              <p:cNvSpPr/>
              <p:nvPr/>
            </p:nvSpPr>
            <p:spPr>
              <a:xfrm>
                <a:off x="5454416" y="1558032"/>
                <a:ext cx="831728" cy="831946"/>
              </a:xfrm>
              <a:custGeom>
                <a:avLst/>
                <a:gdLst/>
                <a:ahLst/>
                <a:cxnLst/>
                <a:rect l="l" t="t" r="r" b="b"/>
                <a:pathLst>
                  <a:path w="831728" h="831946" extrusionOk="0">
                    <a:moveTo>
                      <a:pt x="800208" y="463971"/>
                    </a:moveTo>
                    <a:cubicBezTo>
                      <a:pt x="805268" y="462280"/>
                      <a:pt x="810888" y="462280"/>
                      <a:pt x="816174" y="464280"/>
                    </a:cubicBezTo>
                    <a:cubicBezTo>
                      <a:pt x="816555" y="464375"/>
                      <a:pt x="816841" y="464566"/>
                      <a:pt x="817222" y="464661"/>
                    </a:cubicBezTo>
                    <a:cubicBezTo>
                      <a:pt x="829224" y="469710"/>
                      <a:pt x="834939" y="483616"/>
                      <a:pt x="829890" y="495713"/>
                    </a:cubicBezTo>
                    <a:cubicBezTo>
                      <a:pt x="827128" y="501237"/>
                      <a:pt x="824556" y="509144"/>
                      <a:pt x="503279" y="825087"/>
                    </a:cubicBezTo>
                    <a:cubicBezTo>
                      <a:pt x="498802" y="829469"/>
                      <a:pt x="492800" y="831946"/>
                      <a:pt x="486515" y="831946"/>
                    </a:cubicBezTo>
                    <a:cubicBezTo>
                      <a:pt x="480131" y="831946"/>
                      <a:pt x="474036" y="829374"/>
                      <a:pt x="469560" y="824802"/>
                    </a:cubicBezTo>
                    <a:cubicBezTo>
                      <a:pt x="460321" y="815467"/>
                      <a:pt x="460321" y="800513"/>
                      <a:pt x="469560" y="791179"/>
                    </a:cubicBezTo>
                    <a:cubicBezTo>
                      <a:pt x="589575" y="673164"/>
                      <a:pt x="771883" y="492855"/>
                      <a:pt x="787599" y="473805"/>
                    </a:cubicBezTo>
                    <a:cubicBezTo>
                      <a:pt x="790647" y="469043"/>
                      <a:pt x="795148" y="465661"/>
                      <a:pt x="800208" y="463971"/>
                    </a:cubicBezTo>
                    <a:close/>
                    <a:moveTo>
                      <a:pt x="723223" y="386664"/>
                    </a:moveTo>
                    <a:cubicBezTo>
                      <a:pt x="728283" y="385080"/>
                      <a:pt x="733879" y="385175"/>
                      <a:pt x="739117" y="387223"/>
                    </a:cubicBezTo>
                    <a:cubicBezTo>
                      <a:pt x="739117" y="387223"/>
                      <a:pt x="739117" y="387223"/>
                      <a:pt x="739213" y="387223"/>
                    </a:cubicBezTo>
                    <a:cubicBezTo>
                      <a:pt x="751310" y="392081"/>
                      <a:pt x="757215" y="405892"/>
                      <a:pt x="752357" y="418084"/>
                    </a:cubicBezTo>
                    <a:cubicBezTo>
                      <a:pt x="750071" y="424085"/>
                      <a:pt x="746928" y="431324"/>
                      <a:pt x="426126" y="747553"/>
                    </a:cubicBezTo>
                    <a:cubicBezTo>
                      <a:pt x="421649" y="751936"/>
                      <a:pt x="415743" y="754412"/>
                      <a:pt x="409457" y="754412"/>
                    </a:cubicBezTo>
                    <a:cubicBezTo>
                      <a:pt x="403076" y="754412"/>
                      <a:pt x="396979" y="751840"/>
                      <a:pt x="392502" y="747268"/>
                    </a:cubicBezTo>
                    <a:cubicBezTo>
                      <a:pt x="383168" y="737933"/>
                      <a:pt x="383168" y="722884"/>
                      <a:pt x="392502" y="713550"/>
                    </a:cubicBezTo>
                    <a:cubicBezTo>
                      <a:pt x="512423" y="595630"/>
                      <a:pt x="694730" y="415227"/>
                      <a:pt x="710542" y="396177"/>
                    </a:cubicBezTo>
                    <a:cubicBezTo>
                      <a:pt x="713638" y="391510"/>
                      <a:pt x="718163" y="388247"/>
                      <a:pt x="723223" y="386664"/>
                    </a:cubicBezTo>
                    <a:close/>
                    <a:moveTo>
                      <a:pt x="645999" y="309761"/>
                    </a:moveTo>
                    <a:cubicBezTo>
                      <a:pt x="651059" y="308070"/>
                      <a:pt x="656678" y="308070"/>
                      <a:pt x="661964" y="310070"/>
                    </a:cubicBezTo>
                    <a:cubicBezTo>
                      <a:pt x="662060" y="310070"/>
                      <a:pt x="662060" y="310070"/>
                      <a:pt x="662155" y="310166"/>
                    </a:cubicBezTo>
                    <a:cubicBezTo>
                      <a:pt x="674252" y="315024"/>
                      <a:pt x="680157" y="328930"/>
                      <a:pt x="675204" y="341027"/>
                    </a:cubicBezTo>
                    <a:cubicBezTo>
                      <a:pt x="672823" y="347028"/>
                      <a:pt x="669870" y="354457"/>
                      <a:pt x="349067" y="670878"/>
                    </a:cubicBezTo>
                    <a:cubicBezTo>
                      <a:pt x="344591" y="675259"/>
                      <a:pt x="338591" y="677735"/>
                      <a:pt x="332303" y="677735"/>
                    </a:cubicBezTo>
                    <a:cubicBezTo>
                      <a:pt x="325922" y="677735"/>
                      <a:pt x="319827" y="675163"/>
                      <a:pt x="315351" y="670592"/>
                    </a:cubicBezTo>
                    <a:cubicBezTo>
                      <a:pt x="306109" y="661257"/>
                      <a:pt x="306109" y="646302"/>
                      <a:pt x="315351" y="636968"/>
                    </a:cubicBezTo>
                    <a:cubicBezTo>
                      <a:pt x="435364" y="518953"/>
                      <a:pt x="617578" y="338645"/>
                      <a:pt x="633389" y="319595"/>
                    </a:cubicBezTo>
                    <a:cubicBezTo>
                      <a:pt x="636438" y="314833"/>
                      <a:pt x="640939" y="311451"/>
                      <a:pt x="645999" y="309761"/>
                    </a:cubicBezTo>
                    <a:close/>
                    <a:moveTo>
                      <a:pt x="569013" y="232406"/>
                    </a:moveTo>
                    <a:cubicBezTo>
                      <a:pt x="574073" y="230799"/>
                      <a:pt x="579668" y="230871"/>
                      <a:pt x="584906" y="232919"/>
                    </a:cubicBezTo>
                    <a:cubicBezTo>
                      <a:pt x="597098" y="237871"/>
                      <a:pt x="603005" y="251683"/>
                      <a:pt x="598147" y="263875"/>
                    </a:cubicBezTo>
                    <a:cubicBezTo>
                      <a:pt x="595766" y="269876"/>
                      <a:pt x="592717" y="277400"/>
                      <a:pt x="271916" y="593344"/>
                    </a:cubicBezTo>
                    <a:cubicBezTo>
                      <a:pt x="267439" y="597726"/>
                      <a:pt x="261533" y="600202"/>
                      <a:pt x="255247" y="600202"/>
                    </a:cubicBezTo>
                    <a:cubicBezTo>
                      <a:pt x="248864" y="600202"/>
                      <a:pt x="242769" y="597630"/>
                      <a:pt x="238292" y="593058"/>
                    </a:cubicBezTo>
                    <a:cubicBezTo>
                      <a:pt x="228958" y="583724"/>
                      <a:pt x="228958" y="568675"/>
                      <a:pt x="238292" y="559339"/>
                    </a:cubicBezTo>
                    <a:cubicBezTo>
                      <a:pt x="358213" y="441421"/>
                      <a:pt x="540520" y="261017"/>
                      <a:pt x="556331" y="241967"/>
                    </a:cubicBezTo>
                    <a:cubicBezTo>
                      <a:pt x="559428" y="237300"/>
                      <a:pt x="563953" y="234014"/>
                      <a:pt x="569013" y="232406"/>
                    </a:cubicBezTo>
                    <a:close/>
                    <a:moveTo>
                      <a:pt x="492265" y="155552"/>
                    </a:moveTo>
                    <a:cubicBezTo>
                      <a:pt x="497325" y="153861"/>
                      <a:pt x="502945" y="153861"/>
                      <a:pt x="508232" y="155861"/>
                    </a:cubicBezTo>
                    <a:cubicBezTo>
                      <a:pt x="508327" y="155861"/>
                      <a:pt x="508327" y="155861"/>
                      <a:pt x="508420" y="155956"/>
                    </a:cubicBezTo>
                    <a:cubicBezTo>
                      <a:pt x="520517" y="160814"/>
                      <a:pt x="526424" y="174721"/>
                      <a:pt x="521471" y="186817"/>
                    </a:cubicBezTo>
                    <a:cubicBezTo>
                      <a:pt x="518613" y="193199"/>
                      <a:pt x="515659" y="200248"/>
                      <a:pt x="195335" y="516668"/>
                    </a:cubicBezTo>
                    <a:cubicBezTo>
                      <a:pt x="190858" y="521050"/>
                      <a:pt x="184856" y="523527"/>
                      <a:pt x="178571" y="523527"/>
                    </a:cubicBezTo>
                    <a:cubicBezTo>
                      <a:pt x="172190" y="523527"/>
                      <a:pt x="166092" y="520955"/>
                      <a:pt x="161616" y="516383"/>
                    </a:cubicBezTo>
                    <a:cubicBezTo>
                      <a:pt x="152377" y="507048"/>
                      <a:pt x="152377" y="492094"/>
                      <a:pt x="161616" y="482760"/>
                    </a:cubicBezTo>
                    <a:cubicBezTo>
                      <a:pt x="281536" y="364745"/>
                      <a:pt x="463844" y="184436"/>
                      <a:pt x="479657" y="165386"/>
                    </a:cubicBezTo>
                    <a:cubicBezTo>
                      <a:pt x="482705" y="160624"/>
                      <a:pt x="487205" y="157242"/>
                      <a:pt x="492265" y="155552"/>
                    </a:cubicBezTo>
                    <a:close/>
                    <a:moveTo>
                      <a:pt x="414732" y="78399"/>
                    </a:moveTo>
                    <a:cubicBezTo>
                      <a:pt x="419792" y="76708"/>
                      <a:pt x="425412" y="76708"/>
                      <a:pt x="430697" y="78708"/>
                    </a:cubicBezTo>
                    <a:cubicBezTo>
                      <a:pt x="442889" y="83661"/>
                      <a:pt x="448796" y="97472"/>
                      <a:pt x="443938" y="109664"/>
                    </a:cubicBezTo>
                    <a:cubicBezTo>
                      <a:pt x="441557" y="115665"/>
                      <a:pt x="438508" y="123190"/>
                      <a:pt x="117707" y="439610"/>
                    </a:cubicBezTo>
                    <a:cubicBezTo>
                      <a:pt x="113228" y="443992"/>
                      <a:pt x="107324" y="446468"/>
                      <a:pt x="101038" y="446468"/>
                    </a:cubicBezTo>
                    <a:cubicBezTo>
                      <a:pt x="94655" y="446468"/>
                      <a:pt x="88464" y="443896"/>
                      <a:pt x="83988" y="439324"/>
                    </a:cubicBezTo>
                    <a:cubicBezTo>
                      <a:pt x="74749" y="429990"/>
                      <a:pt x="74749" y="414941"/>
                      <a:pt x="83988" y="405607"/>
                    </a:cubicBezTo>
                    <a:cubicBezTo>
                      <a:pt x="204002" y="287687"/>
                      <a:pt x="386311" y="107283"/>
                      <a:pt x="402122" y="88233"/>
                    </a:cubicBezTo>
                    <a:cubicBezTo>
                      <a:pt x="405171" y="83471"/>
                      <a:pt x="409672" y="80089"/>
                      <a:pt x="414732" y="78399"/>
                    </a:cubicBezTo>
                    <a:close/>
                    <a:moveTo>
                      <a:pt x="337651" y="1103"/>
                    </a:moveTo>
                    <a:cubicBezTo>
                      <a:pt x="342711" y="-492"/>
                      <a:pt x="348307" y="-397"/>
                      <a:pt x="353546" y="1651"/>
                    </a:cubicBezTo>
                    <a:cubicBezTo>
                      <a:pt x="353639" y="1651"/>
                      <a:pt x="353639" y="1651"/>
                      <a:pt x="353734" y="1746"/>
                    </a:cubicBezTo>
                    <a:cubicBezTo>
                      <a:pt x="365831" y="6604"/>
                      <a:pt x="371738" y="20510"/>
                      <a:pt x="366785" y="32607"/>
                    </a:cubicBezTo>
                    <a:cubicBezTo>
                      <a:pt x="364403" y="38608"/>
                      <a:pt x="361450" y="46038"/>
                      <a:pt x="40649" y="361981"/>
                    </a:cubicBezTo>
                    <a:cubicBezTo>
                      <a:pt x="36172" y="366364"/>
                      <a:pt x="30170" y="368839"/>
                      <a:pt x="23885" y="368839"/>
                    </a:cubicBezTo>
                    <a:cubicBezTo>
                      <a:pt x="17504" y="368839"/>
                      <a:pt x="11406" y="366268"/>
                      <a:pt x="6930" y="361695"/>
                    </a:cubicBezTo>
                    <a:cubicBezTo>
                      <a:pt x="-2309" y="352361"/>
                      <a:pt x="-2309" y="337407"/>
                      <a:pt x="6930" y="328073"/>
                    </a:cubicBezTo>
                    <a:cubicBezTo>
                      <a:pt x="126850" y="210058"/>
                      <a:pt x="309158" y="29749"/>
                      <a:pt x="324971" y="10699"/>
                    </a:cubicBezTo>
                    <a:cubicBezTo>
                      <a:pt x="328066" y="5985"/>
                      <a:pt x="332590" y="2699"/>
                      <a:pt x="337651" y="1103"/>
                    </a:cubicBezTo>
                    <a:close/>
                  </a:path>
                </a:pathLst>
              </a:custGeom>
              <a:solidFill>
                <a:srgbClr val="3430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347" name="Google Shape;347;p11"/>
            <p:cNvSpPr/>
            <p:nvPr/>
          </p:nvSpPr>
          <p:spPr>
            <a:xfrm>
              <a:off x="5128970" y="1956662"/>
              <a:ext cx="1168621" cy="653224"/>
            </a:xfrm>
            <a:custGeom>
              <a:avLst/>
              <a:gdLst/>
              <a:ahLst/>
              <a:cxnLst/>
              <a:rect l="l" t="t" r="r" b="b"/>
              <a:pathLst>
                <a:path w="1168621" h="653224" extrusionOk="0">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2"/>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348" name="Google Shape;348;p11">
            <a:hlinkClick r:id="" action="ppaction://noaction"/>
          </p:cNvPr>
          <p:cNvSpPr/>
          <p:nvPr/>
        </p:nvSpPr>
        <p:spPr>
          <a:xfrm>
            <a:off x="79772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1">
            <a:hlinkClick r:id="" action="ppaction://noaction"/>
          </p:cNvPr>
          <p:cNvSpPr/>
          <p:nvPr/>
        </p:nvSpPr>
        <p:spPr>
          <a:xfrm>
            <a:off x="70502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1">
            <a:hlinkClick r:id="rId3" action="ppaction://hlinksldjump"/>
          </p:cNvPr>
          <p:cNvSpPr/>
          <p:nvPr/>
        </p:nvSpPr>
        <p:spPr>
          <a:xfrm>
            <a:off x="61241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1">
            <a:hlinkClick r:id="rId3" action="ppaction://hlinksldjump"/>
          </p:cNvPr>
          <p:cNvSpPr/>
          <p:nvPr/>
        </p:nvSpPr>
        <p:spPr>
          <a:xfrm>
            <a:off x="51971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1">
            <a:hlinkClick r:id="rId4" action="ppaction://hlinksldjump"/>
          </p:cNvPr>
          <p:cNvSpPr/>
          <p:nvPr/>
        </p:nvSpPr>
        <p:spPr>
          <a:xfrm>
            <a:off x="427057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1">
            <a:hlinkClick r:id="rId5" action="ppaction://hlinksldjump"/>
          </p:cNvPr>
          <p:cNvSpPr/>
          <p:nvPr/>
        </p:nvSpPr>
        <p:spPr>
          <a:xfrm>
            <a:off x="33440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4" name="Google Shape;354;p11"/>
          <p:cNvPicPr preferRelativeResize="0"/>
          <p:nvPr/>
        </p:nvPicPr>
        <p:blipFill>
          <a:blip r:embed="rId6">
            <a:extLst>
              <a:ext uri="{28A0092B-C50C-407E-A947-70E740481C1C}">
                <a14:useLocalDpi xmlns:a14="http://schemas.microsoft.com/office/drawing/2010/main" val="0"/>
              </a:ext>
            </a:extLst>
          </a:blip>
          <a:stretch>
            <a:fillRect/>
          </a:stretch>
        </p:blipFill>
        <p:spPr>
          <a:xfrm>
            <a:off x="612850" y="2216416"/>
            <a:ext cx="2879100" cy="2167662"/>
          </a:xfrm>
          <a:prstGeom prst="roundRect">
            <a:avLst>
              <a:gd name="adj" fmla="val 4127"/>
            </a:avLst>
          </a:prstGeom>
          <a:noFill/>
          <a:ln w="38100" cap="flat" cmpd="sng">
            <a:solidFill>
              <a:schemeClr val="dk1"/>
            </a:solidFill>
            <a:prstDash val="solid"/>
            <a:round/>
            <a:headEnd type="none" w="sm" len="sm"/>
            <a:tailEnd type="none" w="sm" len="sm"/>
          </a:ln>
        </p:spPr>
      </p:pic>
      <p:grpSp>
        <p:nvGrpSpPr>
          <p:cNvPr id="355" name="Google Shape;355;p11"/>
          <p:cNvGrpSpPr/>
          <p:nvPr/>
        </p:nvGrpSpPr>
        <p:grpSpPr>
          <a:xfrm>
            <a:off x="594100" y="1710156"/>
            <a:ext cx="2916600" cy="516300"/>
            <a:chOff x="8692825" y="1025125"/>
            <a:chExt cx="2916600" cy="516300"/>
          </a:xfrm>
        </p:grpSpPr>
        <p:sp>
          <p:nvSpPr>
            <p:cNvPr id="356" name="Google Shape;356;p11"/>
            <p:cNvSpPr/>
            <p:nvPr/>
          </p:nvSpPr>
          <p:spPr>
            <a:xfrm>
              <a:off x="8692825" y="1025125"/>
              <a:ext cx="2916600" cy="516300"/>
            </a:xfrm>
            <a:prstGeom prst="round2SameRect">
              <a:avLst>
                <a:gd name="adj1" fmla="val 13398"/>
                <a:gd name="adj2" fmla="val 0"/>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1"/>
            <p:cNvSpPr/>
            <p:nvPr/>
          </p:nvSpPr>
          <p:spPr>
            <a:xfrm>
              <a:off x="8815117" y="1149627"/>
              <a:ext cx="267300" cy="267300"/>
            </a:xfrm>
            <a:prstGeom prst="ellipse">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1714" y="6582217"/>
            <a:ext cx="6024504" cy="19213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07"/>
        <p:cNvGrpSpPr/>
        <p:nvPr/>
      </p:nvGrpSpPr>
      <p:grpSpPr>
        <a:xfrm>
          <a:off x="0" y="0"/>
          <a:ext cx="0" cy="0"/>
          <a:chOff x="0" y="0"/>
          <a:chExt cx="0" cy="0"/>
        </a:xfrm>
      </p:grpSpPr>
      <p:sp>
        <p:nvSpPr>
          <p:cNvPr id="408" name="Google Shape;408;p14"/>
          <p:cNvSpPr txBox="1">
            <a:spLocks noGrp="1"/>
          </p:cNvSpPr>
          <p:nvPr>
            <p:ph type="subTitle" idx="1"/>
          </p:nvPr>
        </p:nvSpPr>
        <p:spPr>
          <a:xfrm>
            <a:off x="1648649" y="218400"/>
            <a:ext cx="8788441" cy="875414"/>
          </a:xfrm>
          <a:prstGeom prst="rect">
            <a:avLst/>
          </a:prstGeom>
        </p:spPr>
        <p:txBody>
          <a:bodyPr spcFirstLastPara="1" wrap="square" lIns="121900" tIns="121900" rIns="121900" bIns="121900" anchor="ctr" anchorCtr="0">
            <a:noAutofit/>
          </a:bodyPr>
          <a:lstStyle/>
          <a:p>
            <a:pPr marL="0" indent="0"/>
            <a:r>
              <a:rPr lang="sr-Latn-RS" dirty="0"/>
              <a:t>Đurđevdan(St. Ge</a:t>
            </a:r>
            <a:r>
              <a:rPr lang="en-GB" dirty="0"/>
              <a:t>o</a:t>
            </a:r>
            <a:r>
              <a:rPr lang="sr-Latn-RS" dirty="0"/>
              <a:t>rge’s Day)</a:t>
            </a:r>
            <a:endParaRPr lang="en-GB" dirty="0"/>
          </a:p>
          <a:p>
            <a:pPr marL="0" lvl="0" indent="0" algn="ctr" rtl="0">
              <a:spcBef>
                <a:spcPts val="0"/>
              </a:spcBef>
              <a:spcAft>
                <a:spcPts val="0"/>
              </a:spcAft>
              <a:buNone/>
            </a:pPr>
            <a:endParaRPr dirty="0"/>
          </a:p>
        </p:txBody>
      </p:sp>
      <p:grpSp>
        <p:nvGrpSpPr>
          <p:cNvPr id="409" name="Google Shape;409;p14"/>
          <p:cNvGrpSpPr/>
          <p:nvPr/>
        </p:nvGrpSpPr>
        <p:grpSpPr>
          <a:xfrm>
            <a:off x="5181486" y="5755393"/>
            <a:ext cx="837870" cy="771980"/>
            <a:chOff x="5128970" y="1425505"/>
            <a:chExt cx="1285471" cy="1184381"/>
          </a:xfrm>
        </p:grpSpPr>
        <p:sp>
          <p:nvSpPr>
            <p:cNvPr id="410" name="Google Shape;410;p14"/>
            <p:cNvSpPr/>
            <p:nvPr/>
          </p:nvSpPr>
          <p:spPr>
            <a:xfrm>
              <a:off x="5293180" y="1561279"/>
              <a:ext cx="1004410" cy="1048606"/>
            </a:xfrm>
            <a:custGeom>
              <a:avLst/>
              <a:gdLst/>
              <a:ahLst/>
              <a:cxnLst/>
              <a:rect l="l" t="t" r="r" b="b"/>
              <a:pathLst>
                <a:path w="1004410" h="1048606" extrusionOk="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343031"/>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nvGrpSpPr>
            <p:cNvPr id="411" name="Google Shape;411;p14"/>
            <p:cNvGrpSpPr/>
            <p:nvPr/>
          </p:nvGrpSpPr>
          <p:grpSpPr>
            <a:xfrm>
              <a:off x="5321520" y="1425505"/>
              <a:ext cx="1092921" cy="1092921"/>
              <a:chOff x="5321520" y="1425505"/>
              <a:chExt cx="1092921" cy="1092921"/>
            </a:xfrm>
          </p:grpSpPr>
          <p:sp>
            <p:nvSpPr>
              <p:cNvPr id="412" name="Google Shape;412;p14"/>
              <p:cNvSpPr/>
              <p:nvPr/>
            </p:nvSpPr>
            <p:spPr>
              <a:xfrm rot="-2700000">
                <a:off x="5541044" y="1526090"/>
                <a:ext cx="653873" cy="891750"/>
              </a:xfrm>
              <a:custGeom>
                <a:avLst/>
                <a:gdLst/>
                <a:ahLst/>
                <a:cxnLst/>
                <a:rect l="l" t="t" r="r" b="b"/>
                <a:pathLst>
                  <a:path w="653510" h="891254" extrusionOk="0">
                    <a:moveTo>
                      <a:pt x="2146" y="1834"/>
                    </a:moveTo>
                    <a:lnTo>
                      <a:pt x="655657" y="1834"/>
                    </a:lnTo>
                    <a:lnTo>
                      <a:pt x="655657" y="893088"/>
                    </a:lnTo>
                    <a:lnTo>
                      <a:pt x="2146" y="893088"/>
                    </a:lnTo>
                    <a:close/>
                  </a:path>
                </a:pathLst>
              </a:custGeom>
              <a:solidFill>
                <a:srgbClr val="EFECE5"/>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413" name="Google Shape;413;p14"/>
              <p:cNvSpPr/>
              <p:nvPr/>
            </p:nvSpPr>
            <p:spPr>
              <a:xfrm>
                <a:off x="5454416" y="1558032"/>
                <a:ext cx="831728" cy="831946"/>
              </a:xfrm>
              <a:custGeom>
                <a:avLst/>
                <a:gdLst/>
                <a:ahLst/>
                <a:cxnLst/>
                <a:rect l="l" t="t" r="r" b="b"/>
                <a:pathLst>
                  <a:path w="831728" h="831946" extrusionOk="0">
                    <a:moveTo>
                      <a:pt x="800208" y="463971"/>
                    </a:moveTo>
                    <a:cubicBezTo>
                      <a:pt x="805268" y="462280"/>
                      <a:pt x="810888" y="462280"/>
                      <a:pt x="816174" y="464280"/>
                    </a:cubicBezTo>
                    <a:cubicBezTo>
                      <a:pt x="816555" y="464375"/>
                      <a:pt x="816841" y="464566"/>
                      <a:pt x="817222" y="464661"/>
                    </a:cubicBezTo>
                    <a:cubicBezTo>
                      <a:pt x="829224" y="469710"/>
                      <a:pt x="834939" y="483616"/>
                      <a:pt x="829890" y="495713"/>
                    </a:cubicBezTo>
                    <a:cubicBezTo>
                      <a:pt x="827128" y="501237"/>
                      <a:pt x="824556" y="509144"/>
                      <a:pt x="503279" y="825087"/>
                    </a:cubicBezTo>
                    <a:cubicBezTo>
                      <a:pt x="498802" y="829469"/>
                      <a:pt x="492800" y="831946"/>
                      <a:pt x="486515" y="831946"/>
                    </a:cubicBezTo>
                    <a:cubicBezTo>
                      <a:pt x="480131" y="831946"/>
                      <a:pt x="474036" y="829374"/>
                      <a:pt x="469560" y="824802"/>
                    </a:cubicBezTo>
                    <a:cubicBezTo>
                      <a:pt x="460321" y="815467"/>
                      <a:pt x="460321" y="800513"/>
                      <a:pt x="469560" y="791179"/>
                    </a:cubicBezTo>
                    <a:cubicBezTo>
                      <a:pt x="589575" y="673164"/>
                      <a:pt x="771883" y="492855"/>
                      <a:pt x="787599" y="473805"/>
                    </a:cubicBezTo>
                    <a:cubicBezTo>
                      <a:pt x="790647" y="469043"/>
                      <a:pt x="795148" y="465661"/>
                      <a:pt x="800208" y="463971"/>
                    </a:cubicBezTo>
                    <a:close/>
                    <a:moveTo>
                      <a:pt x="723223" y="386664"/>
                    </a:moveTo>
                    <a:cubicBezTo>
                      <a:pt x="728283" y="385080"/>
                      <a:pt x="733879" y="385175"/>
                      <a:pt x="739117" y="387223"/>
                    </a:cubicBezTo>
                    <a:cubicBezTo>
                      <a:pt x="739117" y="387223"/>
                      <a:pt x="739117" y="387223"/>
                      <a:pt x="739213" y="387223"/>
                    </a:cubicBezTo>
                    <a:cubicBezTo>
                      <a:pt x="751310" y="392081"/>
                      <a:pt x="757215" y="405892"/>
                      <a:pt x="752357" y="418084"/>
                    </a:cubicBezTo>
                    <a:cubicBezTo>
                      <a:pt x="750071" y="424085"/>
                      <a:pt x="746928" y="431324"/>
                      <a:pt x="426126" y="747553"/>
                    </a:cubicBezTo>
                    <a:cubicBezTo>
                      <a:pt x="421649" y="751936"/>
                      <a:pt x="415743" y="754412"/>
                      <a:pt x="409457" y="754412"/>
                    </a:cubicBezTo>
                    <a:cubicBezTo>
                      <a:pt x="403076" y="754412"/>
                      <a:pt x="396979" y="751840"/>
                      <a:pt x="392502" y="747268"/>
                    </a:cubicBezTo>
                    <a:cubicBezTo>
                      <a:pt x="383168" y="737933"/>
                      <a:pt x="383168" y="722884"/>
                      <a:pt x="392502" y="713550"/>
                    </a:cubicBezTo>
                    <a:cubicBezTo>
                      <a:pt x="512423" y="595630"/>
                      <a:pt x="694730" y="415227"/>
                      <a:pt x="710542" y="396177"/>
                    </a:cubicBezTo>
                    <a:cubicBezTo>
                      <a:pt x="713638" y="391510"/>
                      <a:pt x="718163" y="388247"/>
                      <a:pt x="723223" y="386664"/>
                    </a:cubicBezTo>
                    <a:close/>
                    <a:moveTo>
                      <a:pt x="645999" y="309761"/>
                    </a:moveTo>
                    <a:cubicBezTo>
                      <a:pt x="651059" y="308070"/>
                      <a:pt x="656678" y="308070"/>
                      <a:pt x="661964" y="310070"/>
                    </a:cubicBezTo>
                    <a:cubicBezTo>
                      <a:pt x="662060" y="310070"/>
                      <a:pt x="662060" y="310070"/>
                      <a:pt x="662155" y="310166"/>
                    </a:cubicBezTo>
                    <a:cubicBezTo>
                      <a:pt x="674252" y="315024"/>
                      <a:pt x="680157" y="328930"/>
                      <a:pt x="675204" y="341027"/>
                    </a:cubicBezTo>
                    <a:cubicBezTo>
                      <a:pt x="672823" y="347028"/>
                      <a:pt x="669870" y="354457"/>
                      <a:pt x="349067" y="670878"/>
                    </a:cubicBezTo>
                    <a:cubicBezTo>
                      <a:pt x="344591" y="675259"/>
                      <a:pt x="338591" y="677735"/>
                      <a:pt x="332303" y="677735"/>
                    </a:cubicBezTo>
                    <a:cubicBezTo>
                      <a:pt x="325922" y="677735"/>
                      <a:pt x="319827" y="675163"/>
                      <a:pt x="315351" y="670592"/>
                    </a:cubicBezTo>
                    <a:cubicBezTo>
                      <a:pt x="306109" y="661257"/>
                      <a:pt x="306109" y="646302"/>
                      <a:pt x="315351" y="636968"/>
                    </a:cubicBezTo>
                    <a:cubicBezTo>
                      <a:pt x="435364" y="518953"/>
                      <a:pt x="617578" y="338645"/>
                      <a:pt x="633389" y="319595"/>
                    </a:cubicBezTo>
                    <a:cubicBezTo>
                      <a:pt x="636438" y="314833"/>
                      <a:pt x="640939" y="311451"/>
                      <a:pt x="645999" y="309761"/>
                    </a:cubicBezTo>
                    <a:close/>
                    <a:moveTo>
                      <a:pt x="569013" y="232406"/>
                    </a:moveTo>
                    <a:cubicBezTo>
                      <a:pt x="574073" y="230799"/>
                      <a:pt x="579668" y="230871"/>
                      <a:pt x="584906" y="232919"/>
                    </a:cubicBezTo>
                    <a:cubicBezTo>
                      <a:pt x="597098" y="237871"/>
                      <a:pt x="603005" y="251683"/>
                      <a:pt x="598147" y="263875"/>
                    </a:cubicBezTo>
                    <a:cubicBezTo>
                      <a:pt x="595766" y="269876"/>
                      <a:pt x="592717" y="277400"/>
                      <a:pt x="271916" y="593344"/>
                    </a:cubicBezTo>
                    <a:cubicBezTo>
                      <a:pt x="267439" y="597726"/>
                      <a:pt x="261533" y="600202"/>
                      <a:pt x="255247" y="600202"/>
                    </a:cubicBezTo>
                    <a:cubicBezTo>
                      <a:pt x="248864" y="600202"/>
                      <a:pt x="242769" y="597630"/>
                      <a:pt x="238292" y="593058"/>
                    </a:cubicBezTo>
                    <a:cubicBezTo>
                      <a:pt x="228958" y="583724"/>
                      <a:pt x="228958" y="568675"/>
                      <a:pt x="238292" y="559339"/>
                    </a:cubicBezTo>
                    <a:cubicBezTo>
                      <a:pt x="358213" y="441421"/>
                      <a:pt x="540520" y="261017"/>
                      <a:pt x="556331" y="241967"/>
                    </a:cubicBezTo>
                    <a:cubicBezTo>
                      <a:pt x="559428" y="237300"/>
                      <a:pt x="563953" y="234014"/>
                      <a:pt x="569013" y="232406"/>
                    </a:cubicBezTo>
                    <a:close/>
                    <a:moveTo>
                      <a:pt x="492265" y="155552"/>
                    </a:moveTo>
                    <a:cubicBezTo>
                      <a:pt x="497325" y="153861"/>
                      <a:pt x="502945" y="153861"/>
                      <a:pt x="508232" y="155861"/>
                    </a:cubicBezTo>
                    <a:cubicBezTo>
                      <a:pt x="508327" y="155861"/>
                      <a:pt x="508327" y="155861"/>
                      <a:pt x="508420" y="155956"/>
                    </a:cubicBezTo>
                    <a:cubicBezTo>
                      <a:pt x="520517" y="160814"/>
                      <a:pt x="526424" y="174721"/>
                      <a:pt x="521471" y="186817"/>
                    </a:cubicBezTo>
                    <a:cubicBezTo>
                      <a:pt x="518613" y="193199"/>
                      <a:pt x="515659" y="200248"/>
                      <a:pt x="195335" y="516668"/>
                    </a:cubicBezTo>
                    <a:cubicBezTo>
                      <a:pt x="190858" y="521050"/>
                      <a:pt x="184856" y="523527"/>
                      <a:pt x="178571" y="523527"/>
                    </a:cubicBezTo>
                    <a:cubicBezTo>
                      <a:pt x="172190" y="523527"/>
                      <a:pt x="166092" y="520955"/>
                      <a:pt x="161616" y="516383"/>
                    </a:cubicBezTo>
                    <a:cubicBezTo>
                      <a:pt x="152377" y="507048"/>
                      <a:pt x="152377" y="492094"/>
                      <a:pt x="161616" y="482760"/>
                    </a:cubicBezTo>
                    <a:cubicBezTo>
                      <a:pt x="281536" y="364745"/>
                      <a:pt x="463844" y="184436"/>
                      <a:pt x="479657" y="165386"/>
                    </a:cubicBezTo>
                    <a:cubicBezTo>
                      <a:pt x="482705" y="160624"/>
                      <a:pt x="487205" y="157242"/>
                      <a:pt x="492265" y="155552"/>
                    </a:cubicBezTo>
                    <a:close/>
                    <a:moveTo>
                      <a:pt x="414732" y="78399"/>
                    </a:moveTo>
                    <a:cubicBezTo>
                      <a:pt x="419792" y="76708"/>
                      <a:pt x="425412" y="76708"/>
                      <a:pt x="430697" y="78708"/>
                    </a:cubicBezTo>
                    <a:cubicBezTo>
                      <a:pt x="442889" y="83661"/>
                      <a:pt x="448796" y="97472"/>
                      <a:pt x="443938" y="109664"/>
                    </a:cubicBezTo>
                    <a:cubicBezTo>
                      <a:pt x="441557" y="115665"/>
                      <a:pt x="438508" y="123190"/>
                      <a:pt x="117707" y="439610"/>
                    </a:cubicBezTo>
                    <a:cubicBezTo>
                      <a:pt x="113228" y="443992"/>
                      <a:pt x="107324" y="446468"/>
                      <a:pt x="101038" y="446468"/>
                    </a:cubicBezTo>
                    <a:cubicBezTo>
                      <a:pt x="94655" y="446468"/>
                      <a:pt x="88464" y="443896"/>
                      <a:pt x="83988" y="439324"/>
                    </a:cubicBezTo>
                    <a:cubicBezTo>
                      <a:pt x="74749" y="429990"/>
                      <a:pt x="74749" y="414941"/>
                      <a:pt x="83988" y="405607"/>
                    </a:cubicBezTo>
                    <a:cubicBezTo>
                      <a:pt x="204002" y="287687"/>
                      <a:pt x="386311" y="107283"/>
                      <a:pt x="402122" y="88233"/>
                    </a:cubicBezTo>
                    <a:cubicBezTo>
                      <a:pt x="405171" y="83471"/>
                      <a:pt x="409672" y="80089"/>
                      <a:pt x="414732" y="78399"/>
                    </a:cubicBezTo>
                    <a:close/>
                    <a:moveTo>
                      <a:pt x="337651" y="1103"/>
                    </a:moveTo>
                    <a:cubicBezTo>
                      <a:pt x="342711" y="-492"/>
                      <a:pt x="348307" y="-397"/>
                      <a:pt x="353546" y="1651"/>
                    </a:cubicBezTo>
                    <a:cubicBezTo>
                      <a:pt x="353639" y="1651"/>
                      <a:pt x="353639" y="1651"/>
                      <a:pt x="353734" y="1746"/>
                    </a:cubicBezTo>
                    <a:cubicBezTo>
                      <a:pt x="365831" y="6604"/>
                      <a:pt x="371738" y="20510"/>
                      <a:pt x="366785" y="32607"/>
                    </a:cubicBezTo>
                    <a:cubicBezTo>
                      <a:pt x="364403" y="38608"/>
                      <a:pt x="361450" y="46038"/>
                      <a:pt x="40649" y="361981"/>
                    </a:cubicBezTo>
                    <a:cubicBezTo>
                      <a:pt x="36172" y="366364"/>
                      <a:pt x="30170" y="368839"/>
                      <a:pt x="23885" y="368839"/>
                    </a:cubicBezTo>
                    <a:cubicBezTo>
                      <a:pt x="17504" y="368839"/>
                      <a:pt x="11406" y="366268"/>
                      <a:pt x="6930" y="361695"/>
                    </a:cubicBezTo>
                    <a:cubicBezTo>
                      <a:pt x="-2309" y="352361"/>
                      <a:pt x="-2309" y="337407"/>
                      <a:pt x="6930" y="328073"/>
                    </a:cubicBezTo>
                    <a:cubicBezTo>
                      <a:pt x="126850" y="210058"/>
                      <a:pt x="309158" y="29749"/>
                      <a:pt x="324971" y="10699"/>
                    </a:cubicBezTo>
                    <a:cubicBezTo>
                      <a:pt x="328066" y="5985"/>
                      <a:pt x="332590" y="2699"/>
                      <a:pt x="337651" y="1103"/>
                    </a:cubicBezTo>
                    <a:close/>
                  </a:path>
                </a:pathLst>
              </a:custGeom>
              <a:solidFill>
                <a:srgbClr val="3430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414" name="Google Shape;414;p14"/>
            <p:cNvSpPr/>
            <p:nvPr/>
          </p:nvSpPr>
          <p:spPr>
            <a:xfrm>
              <a:off x="5128970" y="1956662"/>
              <a:ext cx="1168621" cy="653224"/>
            </a:xfrm>
            <a:custGeom>
              <a:avLst/>
              <a:gdLst/>
              <a:ahLst/>
              <a:cxnLst/>
              <a:rect l="l" t="t" r="r" b="b"/>
              <a:pathLst>
                <a:path w="1168621" h="653224" extrusionOk="0">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3"/>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415" name="Google Shape;415;p14">
            <a:hlinkClick r:id="" action="ppaction://noaction"/>
          </p:cNvPr>
          <p:cNvSpPr/>
          <p:nvPr/>
        </p:nvSpPr>
        <p:spPr>
          <a:xfrm>
            <a:off x="79772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4">
            <a:hlinkClick r:id="" action="ppaction://noaction"/>
          </p:cNvPr>
          <p:cNvSpPr/>
          <p:nvPr/>
        </p:nvSpPr>
        <p:spPr>
          <a:xfrm>
            <a:off x="70502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4">
            <a:hlinkClick r:id="rId3" action="ppaction://hlinksldjump"/>
          </p:cNvPr>
          <p:cNvSpPr/>
          <p:nvPr/>
        </p:nvSpPr>
        <p:spPr>
          <a:xfrm>
            <a:off x="61241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4">
            <a:hlinkClick r:id="rId4" action="ppaction://hlinksldjump"/>
          </p:cNvPr>
          <p:cNvSpPr/>
          <p:nvPr/>
        </p:nvSpPr>
        <p:spPr>
          <a:xfrm>
            <a:off x="51971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4">
            <a:hlinkClick r:id="rId5" action="ppaction://hlinksldjump"/>
          </p:cNvPr>
          <p:cNvSpPr/>
          <p:nvPr/>
        </p:nvSpPr>
        <p:spPr>
          <a:xfrm>
            <a:off x="427057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4">
            <a:hlinkClick r:id="rId6" action="ppaction://hlinksldjump"/>
          </p:cNvPr>
          <p:cNvSpPr/>
          <p:nvPr/>
        </p:nvSpPr>
        <p:spPr>
          <a:xfrm>
            <a:off x="33440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4"/>
          <p:cNvSpPr txBox="1">
            <a:spLocks noGrp="1"/>
          </p:cNvSpPr>
          <p:nvPr>
            <p:ph type="title"/>
          </p:nvPr>
        </p:nvSpPr>
        <p:spPr>
          <a:xfrm>
            <a:off x="5890400" y="1255750"/>
            <a:ext cx="5559900" cy="5163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GB" dirty="0" smtClean="0">
                <a:highlight>
                  <a:schemeClr val="accent3"/>
                </a:highlight>
              </a:rPr>
              <a:t>My family celebrates </a:t>
            </a:r>
            <a:r>
              <a:rPr lang="sr-Latn-RS" dirty="0">
                <a:highlight>
                  <a:schemeClr val="accent3"/>
                </a:highlight>
              </a:rPr>
              <a:t>Đ</a:t>
            </a:r>
            <a:r>
              <a:rPr lang="en-GB" dirty="0" err="1" smtClean="0">
                <a:highlight>
                  <a:schemeClr val="accent3"/>
                </a:highlight>
              </a:rPr>
              <a:t>ur</a:t>
            </a:r>
            <a:r>
              <a:rPr lang="sr-Latn-RS" dirty="0" smtClean="0">
                <a:highlight>
                  <a:schemeClr val="accent3"/>
                </a:highlight>
              </a:rPr>
              <a:t>đ</a:t>
            </a:r>
            <a:r>
              <a:rPr lang="en-GB" dirty="0" err="1" smtClean="0">
                <a:highlight>
                  <a:schemeClr val="accent3"/>
                </a:highlight>
              </a:rPr>
              <a:t>evdan</a:t>
            </a:r>
            <a:r>
              <a:rPr lang="sr-Latn-RS" dirty="0" smtClean="0">
                <a:highlight>
                  <a:schemeClr val="accent3"/>
                </a:highlight>
              </a:rPr>
              <a:t>.</a:t>
            </a:r>
            <a:endParaRPr dirty="0">
              <a:highlight>
                <a:schemeClr val="accent3"/>
              </a:highlight>
            </a:endParaRPr>
          </a:p>
        </p:txBody>
      </p:sp>
      <p:sp>
        <p:nvSpPr>
          <p:cNvPr id="422" name="Google Shape;422;p14"/>
          <p:cNvSpPr txBox="1">
            <a:spLocks noGrp="1"/>
          </p:cNvSpPr>
          <p:nvPr>
            <p:ph type="body" idx="2"/>
          </p:nvPr>
        </p:nvSpPr>
        <p:spPr>
          <a:xfrm>
            <a:off x="4464156" y="1756904"/>
            <a:ext cx="7026137" cy="3246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endParaRPr dirty="0"/>
          </a:p>
          <a:p>
            <a:pPr marL="285750" indent="-285750"/>
            <a:r>
              <a:rPr lang="sr-Latn-RS" sz="1600" b="1" dirty="0" smtClean="0"/>
              <a:t>Đurđevdan</a:t>
            </a:r>
            <a:r>
              <a:rPr lang="en-GB" sz="1600" b="1" dirty="0" smtClean="0"/>
              <a:t> </a:t>
            </a:r>
            <a:r>
              <a:rPr lang="en-GB" sz="1600" b="1" dirty="0"/>
              <a:t>is a Christian and national holiday that Orthodox believers celebrate on May 6 every </a:t>
            </a:r>
            <a:r>
              <a:rPr lang="en-GB" sz="1600" b="1" dirty="0" smtClean="0"/>
              <a:t>year</a:t>
            </a:r>
            <a:r>
              <a:rPr lang="sr-Latn-RS" sz="1600" b="1" dirty="0" smtClean="0"/>
              <a:t>, in honor</a:t>
            </a:r>
            <a:r>
              <a:rPr lang="en-GB" sz="1600" b="1" dirty="0" smtClean="0"/>
              <a:t> </a:t>
            </a:r>
            <a:r>
              <a:rPr lang="en-GB" sz="1600" b="1" dirty="0"/>
              <a:t>of St. </a:t>
            </a:r>
            <a:r>
              <a:rPr lang="en-GB" sz="1600" b="1" dirty="0" smtClean="0"/>
              <a:t>George</a:t>
            </a:r>
            <a:r>
              <a:rPr lang="sr-Latn-RS" sz="1600" b="1" dirty="0" smtClean="0"/>
              <a:t>.</a:t>
            </a:r>
          </a:p>
          <a:p>
            <a:pPr marL="0" lvl="0" indent="0">
              <a:buNone/>
            </a:pPr>
            <a:endParaRPr lang="sr-Latn-RS" sz="1600" b="1" dirty="0" smtClean="0"/>
          </a:p>
          <a:p>
            <a:pPr marL="285750" indent="-285750"/>
            <a:r>
              <a:rPr lang="en-GB" sz="1600" b="1" dirty="0" smtClean="0"/>
              <a:t>The </a:t>
            </a:r>
            <a:r>
              <a:rPr lang="en-GB" sz="1600" b="1" dirty="0"/>
              <a:t>customs for St. George's Day are weaving wreaths of herbs and washing with water in which medicinal plants were immersed.</a:t>
            </a:r>
            <a:endParaRPr sz="1600" b="1" dirty="0"/>
          </a:p>
        </p:txBody>
      </p:sp>
      <p:pic>
        <p:nvPicPr>
          <p:cNvPr id="423" name="Google Shape;423;p14"/>
          <p:cNvPicPr preferRelativeResize="0"/>
          <p:nvPr/>
        </p:nvPicPr>
        <p:blipFill>
          <a:blip r:embed="rId7">
            <a:extLst>
              <a:ext uri="{28A0092B-C50C-407E-A947-70E740481C1C}">
                <a14:useLocalDpi xmlns:a14="http://schemas.microsoft.com/office/drawing/2010/main" val="0"/>
              </a:ext>
            </a:extLst>
          </a:blip>
          <a:stretch>
            <a:fillRect/>
          </a:stretch>
        </p:blipFill>
        <p:spPr>
          <a:xfrm>
            <a:off x="588362" y="1716293"/>
            <a:ext cx="3367071" cy="3788580"/>
          </a:xfrm>
          <a:prstGeom prst="roundRect">
            <a:avLst>
              <a:gd name="adj" fmla="val 2319"/>
            </a:avLst>
          </a:prstGeom>
          <a:noFill/>
          <a:ln w="38100" cap="rnd" cmpd="sng">
            <a:solidFill>
              <a:srgbClr val="343031"/>
            </a:solidFill>
            <a:prstDash val="solid"/>
            <a:round/>
            <a:headEnd type="none" w="sm" len="sm"/>
            <a:tailEnd type="none" w="sm" len="sm"/>
          </a:ln>
        </p:spPr>
      </p:pic>
      <p:grpSp>
        <p:nvGrpSpPr>
          <p:cNvPr id="424" name="Google Shape;424;p14"/>
          <p:cNvGrpSpPr/>
          <p:nvPr/>
        </p:nvGrpSpPr>
        <p:grpSpPr>
          <a:xfrm>
            <a:off x="588362" y="1269647"/>
            <a:ext cx="3367071" cy="516300"/>
            <a:chOff x="6510322" y="1345288"/>
            <a:chExt cx="4965300" cy="516300"/>
          </a:xfrm>
        </p:grpSpPr>
        <p:sp>
          <p:nvSpPr>
            <p:cNvPr id="425" name="Google Shape;425;p14"/>
            <p:cNvSpPr/>
            <p:nvPr/>
          </p:nvSpPr>
          <p:spPr>
            <a:xfrm>
              <a:off x="6510322" y="1345288"/>
              <a:ext cx="4965300" cy="516300"/>
            </a:xfrm>
            <a:prstGeom prst="round2SameRect">
              <a:avLst>
                <a:gd name="adj1" fmla="val 13398"/>
                <a:gd name="adj2" fmla="val 0"/>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14"/>
            <p:cNvSpPr/>
            <p:nvPr/>
          </p:nvSpPr>
          <p:spPr>
            <a:xfrm>
              <a:off x="6638442" y="1469789"/>
              <a:ext cx="267300" cy="267300"/>
            </a:xfrm>
            <a:prstGeom prst="ellipse">
              <a:avLst/>
            </a:prstGeom>
            <a:solidFill>
              <a:schemeClr val="lt2"/>
            </a:solidFill>
            <a:ln w="3810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71714" y="6582217"/>
            <a:ext cx="6024504" cy="19213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431"/>
        <p:cNvGrpSpPr/>
        <p:nvPr/>
      </p:nvGrpSpPr>
      <p:grpSpPr>
        <a:xfrm>
          <a:off x="0" y="0"/>
          <a:ext cx="0" cy="0"/>
          <a:chOff x="0" y="0"/>
          <a:chExt cx="0" cy="0"/>
        </a:xfrm>
      </p:grpSpPr>
      <p:sp>
        <p:nvSpPr>
          <p:cNvPr id="432" name="Google Shape;432;p15"/>
          <p:cNvSpPr txBox="1">
            <a:spLocks noGrp="1"/>
          </p:cNvSpPr>
          <p:nvPr>
            <p:ph type="subTitle" idx="1"/>
          </p:nvPr>
        </p:nvSpPr>
        <p:spPr>
          <a:xfrm>
            <a:off x="1648650" y="218400"/>
            <a:ext cx="8625000" cy="6429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sr-Latn-RS" dirty="0" smtClean="0"/>
              <a:t>Photos</a:t>
            </a:r>
            <a:endParaRPr dirty="0"/>
          </a:p>
        </p:txBody>
      </p:sp>
      <p:sp>
        <p:nvSpPr>
          <p:cNvPr id="433" name="Google Shape;433;p15"/>
          <p:cNvSpPr txBox="1">
            <a:spLocks noGrp="1"/>
          </p:cNvSpPr>
          <p:nvPr>
            <p:ph type="title"/>
          </p:nvPr>
        </p:nvSpPr>
        <p:spPr>
          <a:xfrm>
            <a:off x="560700" y="1103350"/>
            <a:ext cx="10889700" cy="5163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endParaRPr dirty="0">
              <a:highlight>
                <a:schemeClr val="accent4"/>
              </a:highlight>
            </a:endParaRPr>
          </a:p>
        </p:txBody>
      </p:sp>
      <p:sp>
        <p:nvSpPr>
          <p:cNvPr id="434" name="Google Shape;434;p15"/>
          <p:cNvSpPr txBox="1">
            <a:spLocks noGrp="1"/>
          </p:cNvSpPr>
          <p:nvPr>
            <p:ph type="body" idx="2"/>
          </p:nvPr>
        </p:nvSpPr>
        <p:spPr>
          <a:xfrm>
            <a:off x="4161100" y="1556900"/>
            <a:ext cx="7289400" cy="3071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endParaRPr dirty="0"/>
          </a:p>
        </p:txBody>
      </p:sp>
      <p:grpSp>
        <p:nvGrpSpPr>
          <p:cNvPr id="435" name="Google Shape;435;p15"/>
          <p:cNvGrpSpPr/>
          <p:nvPr/>
        </p:nvGrpSpPr>
        <p:grpSpPr>
          <a:xfrm>
            <a:off x="6119444" y="5755393"/>
            <a:ext cx="837870" cy="771980"/>
            <a:chOff x="5128970" y="1425505"/>
            <a:chExt cx="1285471" cy="1184381"/>
          </a:xfrm>
        </p:grpSpPr>
        <p:sp>
          <p:nvSpPr>
            <p:cNvPr id="436" name="Google Shape;436;p15"/>
            <p:cNvSpPr/>
            <p:nvPr/>
          </p:nvSpPr>
          <p:spPr>
            <a:xfrm>
              <a:off x="5293180" y="1561279"/>
              <a:ext cx="1004410" cy="1048606"/>
            </a:xfrm>
            <a:custGeom>
              <a:avLst/>
              <a:gdLst/>
              <a:ahLst/>
              <a:cxnLst/>
              <a:rect l="l" t="t" r="r" b="b"/>
              <a:pathLst>
                <a:path w="1004410" h="1048606" extrusionOk="0">
                  <a:moveTo>
                    <a:pt x="1006556" y="169569"/>
                  </a:moveTo>
                  <a:lnTo>
                    <a:pt x="1006556" y="1050441"/>
                  </a:lnTo>
                  <a:lnTo>
                    <a:pt x="2146" y="1050441"/>
                  </a:lnTo>
                  <a:lnTo>
                    <a:pt x="2146" y="45935"/>
                  </a:lnTo>
                  <a:cubicBezTo>
                    <a:pt x="2146" y="21550"/>
                    <a:pt x="21863" y="1834"/>
                    <a:pt x="46245" y="1834"/>
                  </a:cubicBezTo>
                  <a:cubicBezTo>
                    <a:pt x="46245" y="1834"/>
                    <a:pt x="46341" y="1834"/>
                    <a:pt x="46341" y="1834"/>
                  </a:cubicBezTo>
                  <a:lnTo>
                    <a:pt x="395812" y="1834"/>
                  </a:lnTo>
                  <a:cubicBezTo>
                    <a:pt x="420197" y="1834"/>
                    <a:pt x="439914" y="21550"/>
                    <a:pt x="439914" y="45935"/>
                  </a:cubicBezTo>
                  <a:lnTo>
                    <a:pt x="439914" y="81272"/>
                  </a:lnTo>
                  <a:cubicBezTo>
                    <a:pt x="439914" y="105657"/>
                    <a:pt x="459727" y="125468"/>
                    <a:pt x="484109" y="125468"/>
                  </a:cubicBezTo>
                  <a:lnTo>
                    <a:pt x="962456" y="125468"/>
                  </a:lnTo>
                  <a:cubicBezTo>
                    <a:pt x="986840" y="125468"/>
                    <a:pt x="1006556" y="145186"/>
                    <a:pt x="1006556" y="169569"/>
                  </a:cubicBezTo>
                  <a:close/>
                </a:path>
              </a:pathLst>
            </a:custGeom>
            <a:solidFill>
              <a:srgbClr val="343031"/>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nvGrpSpPr>
            <p:cNvPr id="437" name="Google Shape;437;p15"/>
            <p:cNvGrpSpPr/>
            <p:nvPr/>
          </p:nvGrpSpPr>
          <p:grpSpPr>
            <a:xfrm>
              <a:off x="5321520" y="1425505"/>
              <a:ext cx="1092921" cy="1092921"/>
              <a:chOff x="5321520" y="1425505"/>
              <a:chExt cx="1092921" cy="1092921"/>
            </a:xfrm>
          </p:grpSpPr>
          <p:sp>
            <p:nvSpPr>
              <p:cNvPr id="438" name="Google Shape;438;p15"/>
              <p:cNvSpPr/>
              <p:nvPr/>
            </p:nvSpPr>
            <p:spPr>
              <a:xfrm rot="-2700000">
                <a:off x="5541044" y="1526090"/>
                <a:ext cx="653873" cy="891750"/>
              </a:xfrm>
              <a:custGeom>
                <a:avLst/>
                <a:gdLst/>
                <a:ahLst/>
                <a:cxnLst/>
                <a:rect l="l" t="t" r="r" b="b"/>
                <a:pathLst>
                  <a:path w="653510" h="891254" extrusionOk="0">
                    <a:moveTo>
                      <a:pt x="2146" y="1834"/>
                    </a:moveTo>
                    <a:lnTo>
                      <a:pt x="655657" y="1834"/>
                    </a:lnTo>
                    <a:lnTo>
                      <a:pt x="655657" y="893088"/>
                    </a:lnTo>
                    <a:lnTo>
                      <a:pt x="2146" y="893088"/>
                    </a:lnTo>
                    <a:close/>
                  </a:path>
                </a:pathLst>
              </a:custGeom>
              <a:solidFill>
                <a:srgbClr val="EFECE5"/>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sp>
            <p:nvSpPr>
              <p:cNvPr id="439" name="Google Shape;439;p15"/>
              <p:cNvSpPr/>
              <p:nvPr/>
            </p:nvSpPr>
            <p:spPr>
              <a:xfrm>
                <a:off x="5454416" y="1558032"/>
                <a:ext cx="831728" cy="831946"/>
              </a:xfrm>
              <a:custGeom>
                <a:avLst/>
                <a:gdLst/>
                <a:ahLst/>
                <a:cxnLst/>
                <a:rect l="l" t="t" r="r" b="b"/>
                <a:pathLst>
                  <a:path w="831728" h="831946" extrusionOk="0">
                    <a:moveTo>
                      <a:pt x="800208" y="463971"/>
                    </a:moveTo>
                    <a:cubicBezTo>
                      <a:pt x="805268" y="462280"/>
                      <a:pt x="810888" y="462280"/>
                      <a:pt x="816174" y="464280"/>
                    </a:cubicBezTo>
                    <a:cubicBezTo>
                      <a:pt x="816555" y="464375"/>
                      <a:pt x="816841" y="464566"/>
                      <a:pt x="817222" y="464661"/>
                    </a:cubicBezTo>
                    <a:cubicBezTo>
                      <a:pt x="829224" y="469710"/>
                      <a:pt x="834939" y="483616"/>
                      <a:pt x="829890" y="495713"/>
                    </a:cubicBezTo>
                    <a:cubicBezTo>
                      <a:pt x="827128" y="501237"/>
                      <a:pt x="824556" y="509144"/>
                      <a:pt x="503279" y="825087"/>
                    </a:cubicBezTo>
                    <a:cubicBezTo>
                      <a:pt x="498802" y="829469"/>
                      <a:pt x="492800" y="831946"/>
                      <a:pt x="486515" y="831946"/>
                    </a:cubicBezTo>
                    <a:cubicBezTo>
                      <a:pt x="480131" y="831946"/>
                      <a:pt x="474036" y="829374"/>
                      <a:pt x="469560" y="824802"/>
                    </a:cubicBezTo>
                    <a:cubicBezTo>
                      <a:pt x="460321" y="815467"/>
                      <a:pt x="460321" y="800513"/>
                      <a:pt x="469560" y="791179"/>
                    </a:cubicBezTo>
                    <a:cubicBezTo>
                      <a:pt x="589575" y="673164"/>
                      <a:pt x="771883" y="492855"/>
                      <a:pt x="787599" y="473805"/>
                    </a:cubicBezTo>
                    <a:cubicBezTo>
                      <a:pt x="790647" y="469043"/>
                      <a:pt x="795148" y="465661"/>
                      <a:pt x="800208" y="463971"/>
                    </a:cubicBezTo>
                    <a:close/>
                    <a:moveTo>
                      <a:pt x="723223" y="386664"/>
                    </a:moveTo>
                    <a:cubicBezTo>
                      <a:pt x="728283" y="385080"/>
                      <a:pt x="733879" y="385175"/>
                      <a:pt x="739117" y="387223"/>
                    </a:cubicBezTo>
                    <a:cubicBezTo>
                      <a:pt x="739117" y="387223"/>
                      <a:pt x="739117" y="387223"/>
                      <a:pt x="739213" y="387223"/>
                    </a:cubicBezTo>
                    <a:cubicBezTo>
                      <a:pt x="751310" y="392081"/>
                      <a:pt x="757215" y="405892"/>
                      <a:pt x="752357" y="418084"/>
                    </a:cubicBezTo>
                    <a:cubicBezTo>
                      <a:pt x="750071" y="424085"/>
                      <a:pt x="746928" y="431324"/>
                      <a:pt x="426126" y="747553"/>
                    </a:cubicBezTo>
                    <a:cubicBezTo>
                      <a:pt x="421649" y="751936"/>
                      <a:pt x="415743" y="754412"/>
                      <a:pt x="409457" y="754412"/>
                    </a:cubicBezTo>
                    <a:cubicBezTo>
                      <a:pt x="403076" y="754412"/>
                      <a:pt x="396979" y="751840"/>
                      <a:pt x="392502" y="747268"/>
                    </a:cubicBezTo>
                    <a:cubicBezTo>
                      <a:pt x="383168" y="737933"/>
                      <a:pt x="383168" y="722884"/>
                      <a:pt x="392502" y="713550"/>
                    </a:cubicBezTo>
                    <a:cubicBezTo>
                      <a:pt x="512423" y="595630"/>
                      <a:pt x="694730" y="415227"/>
                      <a:pt x="710542" y="396177"/>
                    </a:cubicBezTo>
                    <a:cubicBezTo>
                      <a:pt x="713638" y="391510"/>
                      <a:pt x="718163" y="388247"/>
                      <a:pt x="723223" y="386664"/>
                    </a:cubicBezTo>
                    <a:close/>
                    <a:moveTo>
                      <a:pt x="645999" y="309761"/>
                    </a:moveTo>
                    <a:cubicBezTo>
                      <a:pt x="651059" y="308070"/>
                      <a:pt x="656678" y="308070"/>
                      <a:pt x="661964" y="310070"/>
                    </a:cubicBezTo>
                    <a:cubicBezTo>
                      <a:pt x="662060" y="310070"/>
                      <a:pt x="662060" y="310070"/>
                      <a:pt x="662155" y="310166"/>
                    </a:cubicBezTo>
                    <a:cubicBezTo>
                      <a:pt x="674252" y="315024"/>
                      <a:pt x="680157" y="328930"/>
                      <a:pt x="675204" y="341027"/>
                    </a:cubicBezTo>
                    <a:cubicBezTo>
                      <a:pt x="672823" y="347028"/>
                      <a:pt x="669870" y="354457"/>
                      <a:pt x="349067" y="670878"/>
                    </a:cubicBezTo>
                    <a:cubicBezTo>
                      <a:pt x="344591" y="675259"/>
                      <a:pt x="338591" y="677735"/>
                      <a:pt x="332303" y="677735"/>
                    </a:cubicBezTo>
                    <a:cubicBezTo>
                      <a:pt x="325922" y="677735"/>
                      <a:pt x="319827" y="675163"/>
                      <a:pt x="315351" y="670592"/>
                    </a:cubicBezTo>
                    <a:cubicBezTo>
                      <a:pt x="306109" y="661257"/>
                      <a:pt x="306109" y="646302"/>
                      <a:pt x="315351" y="636968"/>
                    </a:cubicBezTo>
                    <a:cubicBezTo>
                      <a:pt x="435364" y="518953"/>
                      <a:pt x="617578" y="338645"/>
                      <a:pt x="633389" y="319595"/>
                    </a:cubicBezTo>
                    <a:cubicBezTo>
                      <a:pt x="636438" y="314833"/>
                      <a:pt x="640939" y="311451"/>
                      <a:pt x="645999" y="309761"/>
                    </a:cubicBezTo>
                    <a:close/>
                    <a:moveTo>
                      <a:pt x="569013" y="232406"/>
                    </a:moveTo>
                    <a:cubicBezTo>
                      <a:pt x="574073" y="230799"/>
                      <a:pt x="579668" y="230871"/>
                      <a:pt x="584906" y="232919"/>
                    </a:cubicBezTo>
                    <a:cubicBezTo>
                      <a:pt x="597098" y="237871"/>
                      <a:pt x="603005" y="251683"/>
                      <a:pt x="598147" y="263875"/>
                    </a:cubicBezTo>
                    <a:cubicBezTo>
                      <a:pt x="595766" y="269876"/>
                      <a:pt x="592717" y="277400"/>
                      <a:pt x="271916" y="593344"/>
                    </a:cubicBezTo>
                    <a:cubicBezTo>
                      <a:pt x="267439" y="597726"/>
                      <a:pt x="261533" y="600202"/>
                      <a:pt x="255247" y="600202"/>
                    </a:cubicBezTo>
                    <a:cubicBezTo>
                      <a:pt x="248864" y="600202"/>
                      <a:pt x="242769" y="597630"/>
                      <a:pt x="238292" y="593058"/>
                    </a:cubicBezTo>
                    <a:cubicBezTo>
                      <a:pt x="228958" y="583724"/>
                      <a:pt x="228958" y="568675"/>
                      <a:pt x="238292" y="559339"/>
                    </a:cubicBezTo>
                    <a:cubicBezTo>
                      <a:pt x="358213" y="441421"/>
                      <a:pt x="540520" y="261017"/>
                      <a:pt x="556331" y="241967"/>
                    </a:cubicBezTo>
                    <a:cubicBezTo>
                      <a:pt x="559428" y="237300"/>
                      <a:pt x="563953" y="234014"/>
                      <a:pt x="569013" y="232406"/>
                    </a:cubicBezTo>
                    <a:close/>
                    <a:moveTo>
                      <a:pt x="492265" y="155552"/>
                    </a:moveTo>
                    <a:cubicBezTo>
                      <a:pt x="497325" y="153861"/>
                      <a:pt x="502945" y="153861"/>
                      <a:pt x="508232" y="155861"/>
                    </a:cubicBezTo>
                    <a:cubicBezTo>
                      <a:pt x="508327" y="155861"/>
                      <a:pt x="508327" y="155861"/>
                      <a:pt x="508420" y="155956"/>
                    </a:cubicBezTo>
                    <a:cubicBezTo>
                      <a:pt x="520517" y="160814"/>
                      <a:pt x="526424" y="174721"/>
                      <a:pt x="521471" y="186817"/>
                    </a:cubicBezTo>
                    <a:cubicBezTo>
                      <a:pt x="518613" y="193199"/>
                      <a:pt x="515659" y="200248"/>
                      <a:pt x="195335" y="516668"/>
                    </a:cubicBezTo>
                    <a:cubicBezTo>
                      <a:pt x="190858" y="521050"/>
                      <a:pt x="184856" y="523527"/>
                      <a:pt x="178571" y="523527"/>
                    </a:cubicBezTo>
                    <a:cubicBezTo>
                      <a:pt x="172190" y="523527"/>
                      <a:pt x="166092" y="520955"/>
                      <a:pt x="161616" y="516383"/>
                    </a:cubicBezTo>
                    <a:cubicBezTo>
                      <a:pt x="152377" y="507048"/>
                      <a:pt x="152377" y="492094"/>
                      <a:pt x="161616" y="482760"/>
                    </a:cubicBezTo>
                    <a:cubicBezTo>
                      <a:pt x="281536" y="364745"/>
                      <a:pt x="463844" y="184436"/>
                      <a:pt x="479657" y="165386"/>
                    </a:cubicBezTo>
                    <a:cubicBezTo>
                      <a:pt x="482705" y="160624"/>
                      <a:pt x="487205" y="157242"/>
                      <a:pt x="492265" y="155552"/>
                    </a:cubicBezTo>
                    <a:close/>
                    <a:moveTo>
                      <a:pt x="414732" y="78399"/>
                    </a:moveTo>
                    <a:cubicBezTo>
                      <a:pt x="419792" y="76708"/>
                      <a:pt x="425412" y="76708"/>
                      <a:pt x="430697" y="78708"/>
                    </a:cubicBezTo>
                    <a:cubicBezTo>
                      <a:pt x="442889" y="83661"/>
                      <a:pt x="448796" y="97472"/>
                      <a:pt x="443938" y="109664"/>
                    </a:cubicBezTo>
                    <a:cubicBezTo>
                      <a:pt x="441557" y="115665"/>
                      <a:pt x="438508" y="123190"/>
                      <a:pt x="117707" y="439610"/>
                    </a:cubicBezTo>
                    <a:cubicBezTo>
                      <a:pt x="113228" y="443992"/>
                      <a:pt x="107324" y="446468"/>
                      <a:pt x="101038" y="446468"/>
                    </a:cubicBezTo>
                    <a:cubicBezTo>
                      <a:pt x="94655" y="446468"/>
                      <a:pt x="88464" y="443896"/>
                      <a:pt x="83988" y="439324"/>
                    </a:cubicBezTo>
                    <a:cubicBezTo>
                      <a:pt x="74749" y="429990"/>
                      <a:pt x="74749" y="414941"/>
                      <a:pt x="83988" y="405607"/>
                    </a:cubicBezTo>
                    <a:cubicBezTo>
                      <a:pt x="204002" y="287687"/>
                      <a:pt x="386311" y="107283"/>
                      <a:pt x="402122" y="88233"/>
                    </a:cubicBezTo>
                    <a:cubicBezTo>
                      <a:pt x="405171" y="83471"/>
                      <a:pt x="409672" y="80089"/>
                      <a:pt x="414732" y="78399"/>
                    </a:cubicBezTo>
                    <a:close/>
                    <a:moveTo>
                      <a:pt x="337651" y="1103"/>
                    </a:moveTo>
                    <a:cubicBezTo>
                      <a:pt x="342711" y="-492"/>
                      <a:pt x="348307" y="-397"/>
                      <a:pt x="353546" y="1651"/>
                    </a:cubicBezTo>
                    <a:cubicBezTo>
                      <a:pt x="353639" y="1651"/>
                      <a:pt x="353639" y="1651"/>
                      <a:pt x="353734" y="1746"/>
                    </a:cubicBezTo>
                    <a:cubicBezTo>
                      <a:pt x="365831" y="6604"/>
                      <a:pt x="371738" y="20510"/>
                      <a:pt x="366785" y="32607"/>
                    </a:cubicBezTo>
                    <a:cubicBezTo>
                      <a:pt x="364403" y="38608"/>
                      <a:pt x="361450" y="46038"/>
                      <a:pt x="40649" y="361981"/>
                    </a:cubicBezTo>
                    <a:cubicBezTo>
                      <a:pt x="36172" y="366364"/>
                      <a:pt x="30170" y="368839"/>
                      <a:pt x="23885" y="368839"/>
                    </a:cubicBezTo>
                    <a:cubicBezTo>
                      <a:pt x="17504" y="368839"/>
                      <a:pt x="11406" y="366268"/>
                      <a:pt x="6930" y="361695"/>
                    </a:cubicBezTo>
                    <a:cubicBezTo>
                      <a:pt x="-2309" y="352361"/>
                      <a:pt x="-2309" y="337407"/>
                      <a:pt x="6930" y="328073"/>
                    </a:cubicBezTo>
                    <a:cubicBezTo>
                      <a:pt x="126850" y="210058"/>
                      <a:pt x="309158" y="29749"/>
                      <a:pt x="324971" y="10699"/>
                    </a:cubicBezTo>
                    <a:cubicBezTo>
                      <a:pt x="328066" y="5985"/>
                      <a:pt x="332590" y="2699"/>
                      <a:pt x="337651" y="1103"/>
                    </a:cubicBezTo>
                    <a:close/>
                  </a:path>
                </a:pathLst>
              </a:custGeom>
              <a:solidFill>
                <a:srgbClr val="3430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440" name="Google Shape;440;p15"/>
            <p:cNvSpPr/>
            <p:nvPr/>
          </p:nvSpPr>
          <p:spPr>
            <a:xfrm>
              <a:off x="5128970" y="1956662"/>
              <a:ext cx="1168621" cy="653224"/>
            </a:xfrm>
            <a:custGeom>
              <a:avLst/>
              <a:gdLst/>
              <a:ahLst/>
              <a:cxnLst/>
              <a:rect l="l" t="t" r="r" b="b"/>
              <a:pathLst>
                <a:path w="1168621" h="653224" extrusionOk="0">
                  <a:moveTo>
                    <a:pt x="1170767" y="655058"/>
                  </a:moveTo>
                  <a:lnTo>
                    <a:pt x="164547" y="655058"/>
                  </a:lnTo>
                  <a:lnTo>
                    <a:pt x="2146" y="64508"/>
                  </a:lnTo>
                  <a:cubicBezTo>
                    <a:pt x="2146" y="29932"/>
                    <a:pt x="30244" y="1834"/>
                    <a:pt x="64819" y="1834"/>
                  </a:cubicBezTo>
                  <a:lnTo>
                    <a:pt x="945692" y="1834"/>
                  </a:lnTo>
                  <a:cubicBezTo>
                    <a:pt x="980267" y="1929"/>
                    <a:pt x="1008270" y="29932"/>
                    <a:pt x="1008366" y="64508"/>
                  </a:cubicBezTo>
                  <a:close/>
                </a:path>
              </a:pathLst>
            </a:custGeom>
            <a:solidFill>
              <a:schemeClr val="accent4"/>
            </a:solidFill>
            <a:ln w="19050" cap="rnd" cmpd="sng">
              <a:solidFill>
                <a:srgbClr val="34303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Slab"/>
                <a:ea typeface="Roboto Slab"/>
                <a:cs typeface="Roboto Slab"/>
                <a:sym typeface="Roboto Slab"/>
              </a:endParaRPr>
            </a:p>
          </p:txBody>
        </p:sp>
      </p:grpSp>
      <p:sp>
        <p:nvSpPr>
          <p:cNvPr id="456" name="Google Shape;456;p15">
            <a:hlinkClick r:id="" action="ppaction://noaction"/>
          </p:cNvPr>
          <p:cNvSpPr/>
          <p:nvPr/>
        </p:nvSpPr>
        <p:spPr>
          <a:xfrm>
            <a:off x="79772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5">
            <a:hlinkClick r:id="" action="ppaction://noaction"/>
          </p:cNvPr>
          <p:cNvSpPr/>
          <p:nvPr/>
        </p:nvSpPr>
        <p:spPr>
          <a:xfrm>
            <a:off x="70502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5">
            <a:hlinkClick r:id="rId3" action="ppaction://hlinksldjump"/>
          </p:cNvPr>
          <p:cNvSpPr/>
          <p:nvPr/>
        </p:nvSpPr>
        <p:spPr>
          <a:xfrm>
            <a:off x="61241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5">
            <a:hlinkClick r:id="rId3" action="ppaction://hlinksldjump"/>
          </p:cNvPr>
          <p:cNvSpPr/>
          <p:nvPr/>
        </p:nvSpPr>
        <p:spPr>
          <a:xfrm>
            <a:off x="51971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5">
            <a:hlinkClick r:id="rId4" action="ppaction://hlinksldjump"/>
          </p:cNvPr>
          <p:cNvSpPr/>
          <p:nvPr/>
        </p:nvSpPr>
        <p:spPr>
          <a:xfrm>
            <a:off x="427057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5">
            <a:hlinkClick r:id="rId5" action="ppaction://hlinksldjump"/>
          </p:cNvPr>
          <p:cNvSpPr/>
          <p:nvPr/>
        </p:nvSpPr>
        <p:spPr>
          <a:xfrm>
            <a:off x="3344025" y="5869850"/>
            <a:ext cx="837900" cy="9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1714" y="6582217"/>
            <a:ext cx="6024504" cy="192133"/>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315" y="1159175"/>
            <a:ext cx="2362200" cy="1933575"/>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8125" y="1603945"/>
            <a:ext cx="3602182" cy="2701637"/>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4494" y="3598158"/>
            <a:ext cx="3810041" cy="1845858"/>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70575" y="1345366"/>
            <a:ext cx="3066803" cy="204081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lidesMania">
  <a:themeElements>
    <a:clrScheme name="Simple Light">
      <a:dk1>
        <a:srgbClr val="343031"/>
      </a:dk1>
      <a:lt1>
        <a:srgbClr val="343031"/>
      </a:lt1>
      <a:dk2>
        <a:srgbClr val="C4E7E3"/>
      </a:dk2>
      <a:lt2>
        <a:srgbClr val="FBF5E7"/>
      </a:lt2>
      <a:accent1>
        <a:srgbClr val="B1F3FE"/>
      </a:accent1>
      <a:accent2>
        <a:srgbClr val="CDFDF1"/>
      </a:accent2>
      <a:accent3>
        <a:srgbClr val="FBD1F5"/>
      </a:accent3>
      <a:accent4>
        <a:srgbClr val="E4CAFC"/>
      </a:accent4>
      <a:accent5>
        <a:srgbClr val="FFEEC0"/>
      </a:accent5>
      <a:accent6>
        <a:srgbClr val="FED2C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TotalTime>
  <Words>281</Words>
  <Application>Microsoft Office PowerPoint</Application>
  <PresentationFormat>Widescreen</PresentationFormat>
  <Paragraphs>25</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Aldrich</vt:lpstr>
      <vt:lpstr>Abril Fatface</vt:lpstr>
      <vt:lpstr>Roboto Slab Medium</vt:lpstr>
      <vt:lpstr>Barlow Condensed</vt:lpstr>
      <vt:lpstr>Arial</vt:lpstr>
      <vt:lpstr>Roboto Slab</vt:lpstr>
      <vt:lpstr>Calibri</vt:lpstr>
      <vt:lpstr>SlidesMania</vt:lpstr>
      <vt:lpstr>Hello!</vt:lpstr>
      <vt:lpstr>Since when do Serbs celebrate slava?</vt:lpstr>
      <vt:lpstr>PowerPoint Presentation</vt:lpstr>
      <vt:lpstr>PowerPoint Presentation</vt:lpstr>
      <vt:lpstr>My family celebrates Đurđevdan.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Overview</dc:title>
  <cp:lastModifiedBy>Korisnik</cp:lastModifiedBy>
  <cp:revision>12</cp:revision>
  <dcterms:modified xsi:type="dcterms:W3CDTF">2021-12-02T21:44:33Z</dcterms:modified>
</cp:coreProperties>
</file>