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Southern Italic YU" pitchFamily="34" charset="0"/>
      <p:italic r:id="rId11"/>
    </p:embeddedFont>
    <p:embeddedFont>
      <p:font typeface="DejaVu Sans Light" pitchFamily="34" charset="0"/>
      <p:regular r:id="rId12"/>
    </p:embeddedFont>
    <p:embeddedFont>
      <p:font typeface="Satisfy" charset="0"/>
      <p:regular r:id="rId13"/>
    </p:embeddedFont>
    <p:embeddedFont>
      <p:font typeface="Bellota Text Light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241F52A6-A606-4D11-9BC2-5BA803DFAFF6}">
  <a:tblStyle styleId="{241F52A6-A606-4D11-9BC2-5BA803DFAF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0EBCB6B-6929-4B4B-9B83-FFC68D3EDE3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660"/>
  </p:normalViewPr>
  <p:slideViewPr>
    <p:cSldViewPr>
      <p:cViewPr varScale="1">
        <p:scale>
          <a:sx n="91" d="100"/>
          <a:sy n="91" d="100"/>
        </p:scale>
        <p:origin x="-792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4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53925" y="689125"/>
            <a:ext cx="5636136" cy="2822749"/>
          </a:xfrm>
          <a:prstGeom prst="rect">
            <a:avLst/>
          </a:prstGeom>
          <a:noFill/>
          <a:ln>
            <a:noFill/>
          </a:ln>
          <a:effectLst>
            <a:outerShdw blurRad="28575" dist="9525" dir="5400000" algn="bl" rotWithShape="0">
              <a:srgbClr val="274E13">
                <a:alpha val="40000"/>
              </a:srgbClr>
            </a:outerShdw>
          </a:effectLst>
        </p:spPr>
      </p:pic>
      <p:pic>
        <p:nvPicPr>
          <p:cNvPr id="12" name="Google Shape;1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67050"/>
            <a:ext cx="9144000" cy="20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914900" y="1232450"/>
            <a:ext cx="5314200" cy="1736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50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53925" y="689125"/>
            <a:ext cx="5636136" cy="282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67050"/>
            <a:ext cx="9144000" cy="20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1871125" y="1126150"/>
            <a:ext cx="54018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600"/>
              <a:buNone/>
              <a:defRPr sz="4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1871125" y="2306651"/>
            <a:ext cx="5401800" cy="411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2pPr>
            <a:lvl3pPr lvl="2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3pPr>
            <a:lvl4pPr lvl="3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4pPr>
            <a:lvl5pPr lvl="4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5pPr>
            <a:lvl6pPr lvl="5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6pPr>
            <a:lvl7pPr lvl="6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7pPr>
            <a:lvl8pPr lvl="7" algn="ctr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8pPr>
            <a:lvl9pPr lvl="8" algn="ctr" rtl="0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3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05875" y="271169"/>
            <a:ext cx="4532251" cy="4546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067050"/>
            <a:ext cx="9144000" cy="2076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2743200" y="2161800"/>
            <a:ext cx="3657600" cy="81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8735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Char char="⬩"/>
              <a:defRPr sz="2500" i="1">
                <a:solidFill>
                  <a:schemeClr val="lt1"/>
                </a:solidFill>
              </a:defRPr>
            </a:lvl1pPr>
            <a:lvl2pPr marL="914400" lvl="1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◇"/>
              <a:defRPr sz="2500" i="1">
                <a:solidFill>
                  <a:schemeClr val="lt1"/>
                </a:solidFill>
              </a:defRPr>
            </a:lvl2pPr>
            <a:lvl3pPr marL="1371600" lvl="2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■"/>
              <a:defRPr sz="2500" i="1">
                <a:solidFill>
                  <a:schemeClr val="lt1"/>
                </a:solidFill>
              </a:defRPr>
            </a:lvl3pPr>
            <a:lvl4pPr marL="1828800" lvl="3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●"/>
              <a:defRPr sz="2500" i="1">
                <a:solidFill>
                  <a:schemeClr val="lt1"/>
                </a:solidFill>
              </a:defRPr>
            </a:lvl4pPr>
            <a:lvl5pPr marL="2286000" lvl="4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○"/>
              <a:defRPr sz="2500" i="1">
                <a:solidFill>
                  <a:schemeClr val="lt1"/>
                </a:solidFill>
              </a:defRPr>
            </a:lvl5pPr>
            <a:lvl6pPr marL="2743200" lvl="5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■"/>
              <a:defRPr sz="2500" i="1">
                <a:solidFill>
                  <a:schemeClr val="lt1"/>
                </a:solidFill>
              </a:defRPr>
            </a:lvl6pPr>
            <a:lvl7pPr marL="3200400" lvl="6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●"/>
              <a:defRPr sz="2500" i="1">
                <a:solidFill>
                  <a:schemeClr val="lt1"/>
                </a:solidFill>
              </a:defRPr>
            </a:lvl7pPr>
            <a:lvl8pPr marL="3657600" lvl="7" indent="-387350" algn="ctr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Char char="○"/>
              <a:defRPr sz="2500" i="1">
                <a:solidFill>
                  <a:schemeClr val="lt1"/>
                </a:solidFill>
              </a:defRPr>
            </a:lvl8pPr>
            <a:lvl9pPr marL="4114800" lvl="8" indent="-387350" algn="ctr" rtl="0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2500"/>
              <a:buChar char="■"/>
              <a:defRPr sz="2500"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/>
          <p:nvPr/>
        </p:nvSpPr>
        <p:spPr>
          <a:xfrm>
            <a:off x="3593400" y="271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2"/>
                </a:solidFill>
                <a:latin typeface="Satisfy"/>
                <a:ea typeface="Satisfy"/>
                <a:cs typeface="Satisfy"/>
                <a:sym typeface="Satisfy"/>
              </a:rPr>
              <a:t>“</a:t>
            </a:r>
            <a:endParaRPr sz="9600">
              <a:solidFill>
                <a:schemeClr val="lt2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4297650" y="4218625"/>
            <a:ext cx="548700" cy="92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" y="3586169"/>
            <a:ext cx="9144000" cy="155733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1080050" y="1201548"/>
            <a:ext cx="69840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⬩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◇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3850763" y="978150"/>
            <a:ext cx="1442481" cy="75397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" y="3586169"/>
            <a:ext cx="9144000" cy="155733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55275" y="1201550"/>
            <a:ext cx="3473100" cy="29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◇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4815599" y="1201550"/>
            <a:ext cx="3473100" cy="29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⬩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◇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7" name="Google Shape;37;p6"/>
          <p:cNvSpPr/>
          <p:nvPr/>
        </p:nvSpPr>
        <p:spPr>
          <a:xfrm>
            <a:off x="3850763" y="978150"/>
            <a:ext cx="1442481" cy="75397"/>
          </a:xfrm>
          <a:custGeom>
            <a:avLst/>
            <a:gdLst/>
            <a:ahLst/>
            <a:cxnLst/>
            <a:rect l="l" t="t" r="r" b="b"/>
            <a:pathLst>
              <a:path w="27831" h="2831" extrusionOk="0">
                <a:moveTo>
                  <a:pt x="27264" y="944"/>
                </a:moveTo>
                <a:lnTo>
                  <a:pt x="27359" y="1086"/>
                </a:lnTo>
                <a:lnTo>
                  <a:pt x="27359" y="944"/>
                </a:lnTo>
                <a:close/>
                <a:moveTo>
                  <a:pt x="27359" y="1086"/>
                </a:moveTo>
                <a:lnTo>
                  <a:pt x="27359" y="1133"/>
                </a:lnTo>
                <a:lnTo>
                  <a:pt x="27372" y="1106"/>
                </a:lnTo>
                <a:lnTo>
                  <a:pt x="27372" y="1106"/>
                </a:lnTo>
                <a:lnTo>
                  <a:pt x="27359" y="1086"/>
                </a:lnTo>
                <a:close/>
                <a:moveTo>
                  <a:pt x="27453" y="944"/>
                </a:moveTo>
                <a:lnTo>
                  <a:pt x="27372" y="1106"/>
                </a:lnTo>
                <a:lnTo>
                  <a:pt x="27372" y="1106"/>
                </a:lnTo>
                <a:lnTo>
                  <a:pt x="27453" y="1227"/>
                </a:lnTo>
                <a:lnTo>
                  <a:pt x="27453" y="944"/>
                </a:lnTo>
                <a:close/>
                <a:moveTo>
                  <a:pt x="27642" y="1039"/>
                </a:moveTo>
                <a:lnTo>
                  <a:pt x="27453" y="1227"/>
                </a:lnTo>
                <a:lnTo>
                  <a:pt x="27453" y="1322"/>
                </a:lnTo>
                <a:lnTo>
                  <a:pt x="27453" y="1416"/>
                </a:lnTo>
                <a:lnTo>
                  <a:pt x="27830" y="1416"/>
                </a:lnTo>
                <a:lnTo>
                  <a:pt x="27830" y="1227"/>
                </a:lnTo>
                <a:lnTo>
                  <a:pt x="27736" y="1322"/>
                </a:lnTo>
                <a:lnTo>
                  <a:pt x="27736" y="1227"/>
                </a:lnTo>
                <a:lnTo>
                  <a:pt x="27736" y="1133"/>
                </a:lnTo>
                <a:lnTo>
                  <a:pt x="27642" y="1039"/>
                </a:lnTo>
                <a:close/>
                <a:moveTo>
                  <a:pt x="20189" y="1"/>
                </a:moveTo>
                <a:lnTo>
                  <a:pt x="20095" y="190"/>
                </a:lnTo>
                <a:lnTo>
                  <a:pt x="20000" y="95"/>
                </a:lnTo>
                <a:lnTo>
                  <a:pt x="19906" y="284"/>
                </a:lnTo>
                <a:lnTo>
                  <a:pt x="19812" y="473"/>
                </a:lnTo>
                <a:lnTo>
                  <a:pt x="19529" y="284"/>
                </a:lnTo>
                <a:lnTo>
                  <a:pt x="19340" y="95"/>
                </a:lnTo>
                <a:lnTo>
                  <a:pt x="19246" y="95"/>
                </a:lnTo>
                <a:lnTo>
                  <a:pt x="19246" y="190"/>
                </a:lnTo>
                <a:lnTo>
                  <a:pt x="19151" y="378"/>
                </a:lnTo>
                <a:lnTo>
                  <a:pt x="19434" y="190"/>
                </a:lnTo>
                <a:lnTo>
                  <a:pt x="19246" y="473"/>
                </a:lnTo>
                <a:lnTo>
                  <a:pt x="19434" y="378"/>
                </a:lnTo>
                <a:lnTo>
                  <a:pt x="19434" y="567"/>
                </a:lnTo>
                <a:lnTo>
                  <a:pt x="19151" y="567"/>
                </a:lnTo>
                <a:lnTo>
                  <a:pt x="19151" y="190"/>
                </a:lnTo>
                <a:lnTo>
                  <a:pt x="19057" y="95"/>
                </a:lnTo>
                <a:lnTo>
                  <a:pt x="18963" y="95"/>
                </a:lnTo>
                <a:lnTo>
                  <a:pt x="18774" y="284"/>
                </a:lnTo>
                <a:lnTo>
                  <a:pt x="18680" y="473"/>
                </a:lnTo>
                <a:lnTo>
                  <a:pt x="18585" y="378"/>
                </a:lnTo>
                <a:lnTo>
                  <a:pt x="18491" y="190"/>
                </a:lnTo>
                <a:lnTo>
                  <a:pt x="18397" y="378"/>
                </a:lnTo>
                <a:lnTo>
                  <a:pt x="17925" y="567"/>
                </a:lnTo>
                <a:lnTo>
                  <a:pt x="18019" y="284"/>
                </a:lnTo>
                <a:lnTo>
                  <a:pt x="17831" y="378"/>
                </a:lnTo>
                <a:lnTo>
                  <a:pt x="17642" y="567"/>
                </a:lnTo>
                <a:lnTo>
                  <a:pt x="17642" y="661"/>
                </a:lnTo>
                <a:lnTo>
                  <a:pt x="17453" y="567"/>
                </a:lnTo>
                <a:lnTo>
                  <a:pt x="17170" y="473"/>
                </a:lnTo>
                <a:lnTo>
                  <a:pt x="16699" y="473"/>
                </a:lnTo>
                <a:lnTo>
                  <a:pt x="16699" y="567"/>
                </a:lnTo>
                <a:lnTo>
                  <a:pt x="16604" y="661"/>
                </a:lnTo>
                <a:lnTo>
                  <a:pt x="16416" y="378"/>
                </a:lnTo>
                <a:lnTo>
                  <a:pt x="16227" y="378"/>
                </a:lnTo>
                <a:lnTo>
                  <a:pt x="15661" y="661"/>
                </a:lnTo>
                <a:lnTo>
                  <a:pt x="15661" y="473"/>
                </a:lnTo>
                <a:lnTo>
                  <a:pt x="15567" y="756"/>
                </a:lnTo>
                <a:lnTo>
                  <a:pt x="15378" y="473"/>
                </a:lnTo>
                <a:lnTo>
                  <a:pt x="15567" y="473"/>
                </a:lnTo>
                <a:lnTo>
                  <a:pt x="15472" y="378"/>
                </a:lnTo>
                <a:lnTo>
                  <a:pt x="15378" y="378"/>
                </a:lnTo>
                <a:lnTo>
                  <a:pt x="15189" y="473"/>
                </a:lnTo>
                <a:lnTo>
                  <a:pt x="15000" y="756"/>
                </a:lnTo>
                <a:lnTo>
                  <a:pt x="14906" y="661"/>
                </a:lnTo>
                <a:lnTo>
                  <a:pt x="14812" y="473"/>
                </a:lnTo>
                <a:lnTo>
                  <a:pt x="14529" y="756"/>
                </a:lnTo>
                <a:lnTo>
                  <a:pt x="14623" y="567"/>
                </a:lnTo>
                <a:lnTo>
                  <a:pt x="14529" y="661"/>
                </a:lnTo>
                <a:lnTo>
                  <a:pt x="14340" y="756"/>
                </a:lnTo>
                <a:lnTo>
                  <a:pt x="14340" y="567"/>
                </a:lnTo>
                <a:lnTo>
                  <a:pt x="14246" y="473"/>
                </a:lnTo>
                <a:lnTo>
                  <a:pt x="13963" y="378"/>
                </a:lnTo>
                <a:lnTo>
                  <a:pt x="13585" y="284"/>
                </a:lnTo>
                <a:lnTo>
                  <a:pt x="13302" y="284"/>
                </a:lnTo>
                <a:lnTo>
                  <a:pt x="13302" y="378"/>
                </a:lnTo>
                <a:lnTo>
                  <a:pt x="13302" y="473"/>
                </a:lnTo>
                <a:lnTo>
                  <a:pt x="13208" y="473"/>
                </a:lnTo>
                <a:lnTo>
                  <a:pt x="13208" y="661"/>
                </a:lnTo>
                <a:lnTo>
                  <a:pt x="13114" y="661"/>
                </a:lnTo>
                <a:lnTo>
                  <a:pt x="13019" y="567"/>
                </a:lnTo>
                <a:lnTo>
                  <a:pt x="12925" y="378"/>
                </a:lnTo>
                <a:lnTo>
                  <a:pt x="12831" y="95"/>
                </a:lnTo>
                <a:lnTo>
                  <a:pt x="12831" y="378"/>
                </a:lnTo>
                <a:lnTo>
                  <a:pt x="12736" y="378"/>
                </a:lnTo>
                <a:lnTo>
                  <a:pt x="12642" y="284"/>
                </a:lnTo>
                <a:lnTo>
                  <a:pt x="12548" y="190"/>
                </a:lnTo>
                <a:lnTo>
                  <a:pt x="12265" y="190"/>
                </a:lnTo>
                <a:lnTo>
                  <a:pt x="12170" y="473"/>
                </a:lnTo>
                <a:lnTo>
                  <a:pt x="12076" y="378"/>
                </a:lnTo>
                <a:lnTo>
                  <a:pt x="11887" y="284"/>
                </a:lnTo>
                <a:lnTo>
                  <a:pt x="11510" y="378"/>
                </a:lnTo>
                <a:lnTo>
                  <a:pt x="10755" y="661"/>
                </a:lnTo>
                <a:lnTo>
                  <a:pt x="10661" y="473"/>
                </a:lnTo>
                <a:lnTo>
                  <a:pt x="10567" y="378"/>
                </a:lnTo>
                <a:lnTo>
                  <a:pt x="10095" y="378"/>
                </a:lnTo>
                <a:lnTo>
                  <a:pt x="9529" y="473"/>
                </a:lnTo>
                <a:lnTo>
                  <a:pt x="9340" y="473"/>
                </a:lnTo>
                <a:lnTo>
                  <a:pt x="9152" y="378"/>
                </a:lnTo>
                <a:lnTo>
                  <a:pt x="9152" y="473"/>
                </a:lnTo>
                <a:lnTo>
                  <a:pt x="9152" y="567"/>
                </a:lnTo>
                <a:lnTo>
                  <a:pt x="8963" y="661"/>
                </a:lnTo>
                <a:lnTo>
                  <a:pt x="8869" y="567"/>
                </a:lnTo>
                <a:lnTo>
                  <a:pt x="8680" y="473"/>
                </a:lnTo>
                <a:lnTo>
                  <a:pt x="8680" y="756"/>
                </a:lnTo>
                <a:lnTo>
                  <a:pt x="8491" y="661"/>
                </a:lnTo>
                <a:lnTo>
                  <a:pt x="8208" y="567"/>
                </a:lnTo>
                <a:lnTo>
                  <a:pt x="7925" y="661"/>
                </a:lnTo>
                <a:lnTo>
                  <a:pt x="7831" y="756"/>
                </a:lnTo>
                <a:lnTo>
                  <a:pt x="7548" y="567"/>
                </a:lnTo>
                <a:lnTo>
                  <a:pt x="7359" y="473"/>
                </a:lnTo>
                <a:lnTo>
                  <a:pt x="7170" y="944"/>
                </a:lnTo>
                <a:lnTo>
                  <a:pt x="6982" y="661"/>
                </a:lnTo>
                <a:lnTo>
                  <a:pt x="6793" y="661"/>
                </a:lnTo>
                <a:lnTo>
                  <a:pt x="6604" y="756"/>
                </a:lnTo>
                <a:lnTo>
                  <a:pt x="6510" y="661"/>
                </a:lnTo>
                <a:lnTo>
                  <a:pt x="6416" y="756"/>
                </a:lnTo>
                <a:lnTo>
                  <a:pt x="6038" y="944"/>
                </a:lnTo>
                <a:lnTo>
                  <a:pt x="6038" y="1039"/>
                </a:lnTo>
                <a:lnTo>
                  <a:pt x="5850" y="1133"/>
                </a:lnTo>
                <a:lnTo>
                  <a:pt x="5850" y="1039"/>
                </a:lnTo>
                <a:lnTo>
                  <a:pt x="5755" y="1039"/>
                </a:lnTo>
                <a:lnTo>
                  <a:pt x="5567" y="1227"/>
                </a:lnTo>
                <a:lnTo>
                  <a:pt x="5472" y="1227"/>
                </a:lnTo>
                <a:lnTo>
                  <a:pt x="5378" y="1039"/>
                </a:lnTo>
                <a:lnTo>
                  <a:pt x="5378" y="1133"/>
                </a:lnTo>
                <a:lnTo>
                  <a:pt x="5189" y="1227"/>
                </a:lnTo>
                <a:lnTo>
                  <a:pt x="5095" y="1133"/>
                </a:lnTo>
                <a:lnTo>
                  <a:pt x="4906" y="1039"/>
                </a:lnTo>
                <a:lnTo>
                  <a:pt x="5189" y="1039"/>
                </a:lnTo>
                <a:lnTo>
                  <a:pt x="5095" y="944"/>
                </a:lnTo>
                <a:lnTo>
                  <a:pt x="5095" y="756"/>
                </a:lnTo>
                <a:lnTo>
                  <a:pt x="5001" y="944"/>
                </a:lnTo>
                <a:lnTo>
                  <a:pt x="4529" y="944"/>
                </a:lnTo>
                <a:lnTo>
                  <a:pt x="4529" y="1133"/>
                </a:lnTo>
                <a:lnTo>
                  <a:pt x="4718" y="1133"/>
                </a:lnTo>
                <a:lnTo>
                  <a:pt x="4623" y="1227"/>
                </a:lnTo>
                <a:lnTo>
                  <a:pt x="4623" y="1133"/>
                </a:lnTo>
                <a:lnTo>
                  <a:pt x="4529" y="1416"/>
                </a:lnTo>
                <a:lnTo>
                  <a:pt x="4340" y="1227"/>
                </a:lnTo>
                <a:lnTo>
                  <a:pt x="4152" y="1039"/>
                </a:lnTo>
                <a:lnTo>
                  <a:pt x="3963" y="1039"/>
                </a:lnTo>
                <a:lnTo>
                  <a:pt x="3774" y="1416"/>
                </a:lnTo>
                <a:lnTo>
                  <a:pt x="3774" y="1322"/>
                </a:lnTo>
                <a:lnTo>
                  <a:pt x="3774" y="1227"/>
                </a:lnTo>
                <a:lnTo>
                  <a:pt x="3680" y="1322"/>
                </a:lnTo>
                <a:lnTo>
                  <a:pt x="3586" y="1510"/>
                </a:lnTo>
                <a:lnTo>
                  <a:pt x="3208" y="1416"/>
                </a:lnTo>
                <a:lnTo>
                  <a:pt x="2454" y="1416"/>
                </a:lnTo>
                <a:lnTo>
                  <a:pt x="1793" y="1510"/>
                </a:lnTo>
                <a:lnTo>
                  <a:pt x="1510" y="1605"/>
                </a:lnTo>
                <a:lnTo>
                  <a:pt x="1321" y="1699"/>
                </a:lnTo>
                <a:lnTo>
                  <a:pt x="1321" y="1605"/>
                </a:lnTo>
                <a:lnTo>
                  <a:pt x="1038" y="1699"/>
                </a:lnTo>
                <a:lnTo>
                  <a:pt x="755" y="1793"/>
                </a:lnTo>
                <a:lnTo>
                  <a:pt x="567" y="1793"/>
                </a:lnTo>
                <a:lnTo>
                  <a:pt x="378" y="1888"/>
                </a:lnTo>
                <a:lnTo>
                  <a:pt x="284" y="1699"/>
                </a:lnTo>
                <a:lnTo>
                  <a:pt x="95" y="1605"/>
                </a:lnTo>
                <a:lnTo>
                  <a:pt x="1" y="1793"/>
                </a:lnTo>
                <a:lnTo>
                  <a:pt x="1" y="2076"/>
                </a:lnTo>
                <a:lnTo>
                  <a:pt x="95" y="2548"/>
                </a:lnTo>
                <a:lnTo>
                  <a:pt x="189" y="2831"/>
                </a:lnTo>
                <a:lnTo>
                  <a:pt x="284" y="2737"/>
                </a:lnTo>
                <a:lnTo>
                  <a:pt x="472" y="2831"/>
                </a:lnTo>
                <a:lnTo>
                  <a:pt x="567" y="2548"/>
                </a:lnTo>
                <a:lnTo>
                  <a:pt x="661" y="2642"/>
                </a:lnTo>
                <a:lnTo>
                  <a:pt x="661" y="2737"/>
                </a:lnTo>
                <a:lnTo>
                  <a:pt x="755" y="2642"/>
                </a:lnTo>
                <a:lnTo>
                  <a:pt x="944" y="2548"/>
                </a:lnTo>
                <a:lnTo>
                  <a:pt x="1227" y="2548"/>
                </a:lnTo>
                <a:lnTo>
                  <a:pt x="1227" y="2642"/>
                </a:lnTo>
                <a:lnTo>
                  <a:pt x="1321" y="2737"/>
                </a:lnTo>
                <a:lnTo>
                  <a:pt x="1416" y="2831"/>
                </a:lnTo>
                <a:lnTo>
                  <a:pt x="1510" y="2642"/>
                </a:lnTo>
                <a:lnTo>
                  <a:pt x="1793" y="2548"/>
                </a:lnTo>
                <a:lnTo>
                  <a:pt x="1699" y="2642"/>
                </a:lnTo>
                <a:lnTo>
                  <a:pt x="1887" y="2737"/>
                </a:lnTo>
                <a:lnTo>
                  <a:pt x="1887" y="2454"/>
                </a:lnTo>
                <a:lnTo>
                  <a:pt x="1982" y="2265"/>
                </a:lnTo>
                <a:lnTo>
                  <a:pt x="2076" y="2737"/>
                </a:lnTo>
                <a:lnTo>
                  <a:pt x="2171" y="2359"/>
                </a:lnTo>
                <a:lnTo>
                  <a:pt x="2265" y="2642"/>
                </a:lnTo>
                <a:lnTo>
                  <a:pt x="2265" y="2548"/>
                </a:lnTo>
                <a:lnTo>
                  <a:pt x="2359" y="2454"/>
                </a:lnTo>
                <a:lnTo>
                  <a:pt x="2454" y="2548"/>
                </a:lnTo>
                <a:lnTo>
                  <a:pt x="2454" y="2737"/>
                </a:lnTo>
                <a:lnTo>
                  <a:pt x="2548" y="2548"/>
                </a:lnTo>
                <a:lnTo>
                  <a:pt x="2548" y="2454"/>
                </a:lnTo>
                <a:lnTo>
                  <a:pt x="2642" y="2548"/>
                </a:lnTo>
                <a:lnTo>
                  <a:pt x="2642" y="2642"/>
                </a:lnTo>
                <a:lnTo>
                  <a:pt x="2831" y="2454"/>
                </a:lnTo>
                <a:lnTo>
                  <a:pt x="3020" y="2454"/>
                </a:lnTo>
                <a:lnTo>
                  <a:pt x="3114" y="2265"/>
                </a:lnTo>
                <a:lnTo>
                  <a:pt x="3114" y="2076"/>
                </a:lnTo>
                <a:lnTo>
                  <a:pt x="3208" y="1982"/>
                </a:lnTo>
                <a:lnTo>
                  <a:pt x="3208" y="2076"/>
                </a:lnTo>
                <a:lnTo>
                  <a:pt x="3208" y="2265"/>
                </a:lnTo>
                <a:lnTo>
                  <a:pt x="3303" y="2076"/>
                </a:lnTo>
                <a:lnTo>
                  <a:pt x="3491" y="2076"/>
                </a:lnTo>
                <a:lnTo>
                  <a:pt x="3491" y="2171"/>
                </a:lnTo>
                <a:lnTo>
                  <a:pt x="3397" y="2265"/>
                </a:lnTo>
                <a:lnTo>
                  <a:pt x="3303" y="2359"/>
                </a:lnTo>
                <a:lnTo>
                  <a:pt x="3303" y="2548"/>
                </a:lnTo>
                <a:lnTo>
                  <a:pt x="3491" y="2548"/>
                </a:lnTo>
                <a:lnTo>
                  <a:pt x="3586" y="2454"/>
                </a:lnTo>
                <a:lnTo>
                  <a:pt x="3680" y="2265"/>
                </a:lnTo>
                <a:lnTo>
                  <a:pt x="4152" y="2265"/>
                </a:lnTo>
                <a:lnTo>
                  <a:pt x="4152" y="2359"/>
                </a:lnTo>
                <a:lnTo>
                  <a:pt x="4246" y="2171"/>
                </a:lnTo>
                <a:lnTo>
                  <a:pt x="4340" y="2171"/>
                </a:lnTo>
                <a:lnTo>
                  <a:pt x="4246" y="2265"/>
                </a:lnTo>
                <a:lnTo>
                  <a:pt x="5284" y="2265"/>
                </a:lnTo>
                <a:lnTo>
                  <a:pt x="5567" y="2171"/>
                </a:lnTo>
                <a:lnTo>
                  <a:pt x="5755" y="2171"/>
                </a:lnTo>
                <a:lnTo>
                  <a:pt x="5755" y="2076"/>
                </a:lnTo>
                <a:lnTo>
                  <a:pt x="6416" y="2076"/>
                </a:lnTo>
                <a:lnTo>
                  <a:pt x="6510" y="1888"/>
                </a:lnTo>
                <a:lnTo>
                  <a:pt x="6604" y="1888"/>
                </a:lnTo>
                <a:lnTo>
                  <a:pt x="7170" y="1982"/>
                </a:lnTo>
                <a:lnTo>
                  <a:pt x="7453" y="1888"/>
                </a:lnTo>
                <a:lnTo>
                  <a:pt x="7548" y="1888"/>
                </a:lnTo>
                <a:lnTo>
                  <a:pt x="7642" y="1699"/>
                </a:lnTo>
                <a:lnTo>
                  <a:pt x="7736" y="1888"/>
                </a:lnTo>
                <a:lnTo>
                  <a:pt x="7925" y="2076"/>
                </a:lnTo>
                <a:lnTo>
                  <a:pt x="8114" y="1793"/>
                </a:lnTo>
                <a:lnTo>
                  <a:pt x="8114" y="1982"/>
                </a:lnTo>
                <a:lnTo>
                  <a:pt x="8208" y="1793"/>
                </a:lnTo>
                <a:lnTo>
                  <a:pt x="8302" y="1982"/>
                </a:lnTo>
                <a:lnTo>
                  <a:pt x="8302" y="1888"/>
                </a:lnTo>
                <a:lnTo>
                  <a:pt x="8302" y="1793"/>
                </a:lnTo>
                <a:lnTo>
                  <a:pt x="8491" y="1793"/>
                </a:lnTo>
                <a:lnTo>
                  <a:pt x="8585" y="1888"/>
                </a:lnTo>
                <a:lnTo>
                  <a:pt x="8774" y="1793"/>
                </a:lnTo>
                <a:lnTo>
                  <a:pt x="8774" y="1982"/>
                </a:lnTo>
                <a:lnTo>
                  <a:pt x="8869" y="1888"/>
                </a:lnTo>
                <a:lnTo>
                  <a:pt x="9718" y="1888"/>
                </a:lnTo>
                <a:lnTo>
                  <a:pt x="9623" y="1793"/>
                </a:lnTo>
                <a:lnTo>
                  <a:pt x="9718" y="1605"/>
                </a:lnTo>
                <a:lnTo>
                  <a:pt x="9812" y="1699"/>
                </a:lnTo>
                <a:lnTo>
                  <a:pt x="9812" y="1793"/>
                </a:lnTo>
                <a:lnTo>
                  <a:pt x="9906" y="1888"/>
                </a:lnTo>
                <a:lnTo>
                  <a:pt x="10095" y="1982"/>
                </a:lnTo>
                <a:lnTo>
                  <a:pt x="10661" y="1793"/>
                </a:lnTo>
                <a:lnTo>
                  <a:pt x="11038" y="1510"/>
                </a:lnTo>
                <a:lnTo>
                  <a:pt x="11133" y="1699"/>
                </a:lnTo>
                <a:lnTo>
                  <a:pt x="11321" y="1699"/>
                </a:lnTo>
                <a:lnTo>
                  <a:pt x="11510" y="1605"/>
                </a:lnTo>
                <a:lnTo>
                  <a:pt x="11604" y="1416"/>
                </a:lnTo>
                <a:lnTo>
                  <a:pt x="11982" y="1605"/>
                </a:lnTo>
                <a:lnTo>
                  <a:pt x="12453" y="1699"/>
                </a:lnTo>
                <a:lnTo>
                  <a:pt x="12642" y="1510"/>
                </a:lnTo>
                <a:lnTo>
                  <a:pt x="12642" y="1699"/>
                </a:lnTo>
                <a:lnTo>
                  <a:pt x="12925" y="1510"/>
                </a:lnTo>
                <a:lnTo>
                  <a:pt x="13208" y="1510"/>
                </a:lnTo>
                <a:lnTo>
                  <a:pt x="14057" y="1699"/>
                </a:lnTo>
                <a:lnTo>
                  <a:pt x="14434" y="1793"/>
                </a:lnTo>
                <a:lnTo>
                  <a:pt x="14812" y="1793"/>
                </a:lnTo>
                <a:lnTo>
                  <a:pt x="15095" y="1699"/>
                </a:lnTo>
                <a:lnTo>
                  <a:pt x="15378" y="1510"/>
                </a:lnTo>
                <a:lnTo>
                  <a:pt x="15472" y="1416"/>
                </a:lnTo>
                <a:lnTo>
                  <a:pt x="15472" y="1510"/>
                </a:lnTo>
                <a:lnTo>
                  <a:pt x="15472" y="1699"/>
                </a:lnTo>
                <a:lnTo>
                  <a:pt x="16416" y="1510"/>
                </a:lnTo>
                <a:lnTo>
                  <a:pt x="16416" y="1605"/>
                </a:lnTo>
                <a:lnTo>
                  <a:pt x="16510" y="1605"/>
                </a:lnTo>
                <a:lnTo>
                  <a:pt x="16604" y="1510"/>
                </a:lnTo>
                <a:lnTo>
                  <a:pt x="17642" y="1510"/>
                </a:lnTo>
                <a:lnTo>
                  <a:pt x="17736" y="1605"/>
                </a:lnTo>
                <a:lnTo>
                  <a:pt x="17831" y="1605"/>
                </a:lnTo>
                <a:lnTo>
                  <a:pt x="18397" y="1510"/>
                </a:lnTo>
                <a:lnTo>
                  <a:pt x="19057" y="1322"/>
                </a:lnTo>
                <a:lnTo>
                  <a:pt x="18774" y="1605"/>
                </a:lnTo>
                <a:lnTo>
                  <a:pt x="19151" y="1322"/>
                </a:lnTo>
                <a:lnTo>
                  <a:pt x="19340" y="1322"/>
                </a:lnTo>
                <a:lnTo>
                  <a:pt x="19340" y="1510"/>
                </a:lnTo>
                <a:lnTo>
                  <a:pt x="19529" y="1416"/>
                </a:lnTo>
                <a:lnTo>
                  <a:pt x="19906" y="1416"/>
                </a:lnTo>
                <a:lnTo>
                  <a:pt x="20000" y="1322"/>
                </a:lnTo>
                <a:lnTo>
                  <a:pt x="20095" y="944"/>
                </a:lnTo>
                <a:lnTo>
                  <a:pt x="20095" y="1133"/>
                </a:lnTo>
                <a:lnTo>
                  <a:pt x="20189" y="1227"/>
                </a:lnTo>
                <a:lnTo>
                  <a:pt x="20189" y="1416"/>
                </a:lnTo>
                <a:lnTo>
                  <a:pt x="20283" y="1322"/>
                </a:lnTo>
                <a:lnTo>
                  <a:pt x="20378" y="1322"/>
                </a:lnTo>
                <a:lnTo>
                  <a:pt x="20378" y="1416"/>
                </a:lnTo>
                <a:lnTo>
                  <a:pt x="20661" y="1227"/>
                </a:lnTo>
                <a:lnTo>
                  <a:pt x="20944" y="1133"/>
                </a:lnTo>
                <a:lnTo>
                  <a:pt x="21038" y="1133"/>
                </a:lnTo>
                <a:lnTo>
                  <a:pt x="21132" y="1416"/>
                </a:lnTo>
                <a:lnTo>
                  <a:pt x="21604" y="1227"/>
                </a:lnTo>
                <a:lnTo>
                  <a:pt x="21510" y="1039"/>
                </a:lnTo>
                <a:lnTo>
                  <a:pt x="21510" y="944"/>
                </a:lnTo>
                <a:lnTo>
                  <a:pt x="21698" y="944"/>
                </a:lnTo>
                <a:lnTo>
                  <a:pt x="21604" y="1039"/>
                </a:lnTo>
                <a:lnTo>
                  <a:pt x="21982" y="1039"/>
                </a:lnTo>
                <a:lnTo>
                  <a:pt x="21887" y="1227"/>
                </a:lnTo>
                <a:lnTo>
                  <a:pt x="21887" y="1227"/>
                </a:lnTo>
                <a:lnTo>
                  <a:pt x="22170" y="1039"/>
                </a:lnTo>
                <a:lnTo>
                  <a:pt x="22265" y="1227"/>
                </a:lnTo>
                <a:lnTo>
                  <a:pt x="22265" y="1133"/>
                </a:lnTo>
                <a:lnTo>
                  <a:pt x="22265" y="1039"/>
                </a:lnTo>
                <a:lnTo>
                  <a:pt x="22548" y="1039"/>
                </a:lnTo>
                <a:lnTo>
                  <a:pt x="22642" y="1322"/>
                </a:lnTo>
                <a:lnTo>
                  <a:pt x="23019" y="1227"/>
                </a:lnTo>
                <a:lnTo>
                  <a:pt x="23208" y="1133"/>
                </a:lnTo>
                <a:lnTo>
                  <a:pt x="23302" y="1039"/>
                </a:lnTo>
                <a:lnTo>
                  <a:pt x="23397" y="1133"/>
                </a:lnTo>
                <a:lnTo>
                  <a:pt x="23397" y="1227"/>
                </a:lnTo>
                <a:lnTo>
                  <a:pt x="23680" y="1227"/>
                </a:lnTo>
                <a:lnTo>
                  <a:pt x="23868" y="1133"/>
                </a:lnTo>
                <a:lnTo>
                  <a:pt x="24057" y="1227"/>
                </a:lnTo>
                <a:lnTo>
                  <a:pt x="24246" y="1227"/>
                </a:lnTo>
                <a:lnTo>
                  <a:pt x="24246" y="1133"/>
                </a:lnTo>
                <a:lnTo>
                  <a:pt x="24529" y="1227"/>
                </a:lnTo>
                <a:lnTo>
                  <a:pt x="24906" y="1322"/>
                </a:lnTo>
                <a:lnTo>
                  <a:pt x="25179" y="1048"/>
                </a:lnTo>
                <a:lnTo>
                  <a:pt x="25095" y="1133"/>
                </a:lnTo>
                <a:lnTo>
                  <a:pt x="25189" y="1227"/>
                </a:lnTo>
                <a:lnTo>
                  <a:pt x="25189" y="1133"/>
                </a:lnTo>
                <a:lnTo>
                  <a:pt x="25283" y="1039"/>
                </a:lnTo>
                <a:lnTo>
                  <a:pt x="25378" y="944"/>
                </a:lnTo>
                <a:lnTo>
                  <a:pt x="25472" y="944"/>
                </a:lnTo>
                <a:lnTo>
                  <a:pt x="25472" y="1133"/>
                </a:lnTo>
                <a:lnTo>
                  <a:pt x="25566" y="1039"/>
                </a:lnTo>
                <a:lnTo>
                  <a:pt x="25661" y="1039"/>
                </a:lnTo>
                <a:lnTo>
                  <a:pt x="25566" y="1133"/>
                </a:lnTo>
                <a:lnTo>
                  <a:pt x="25661" y="1227"/>
                </a:lnTo>
                <a:lnTo>
                  <a:pt x="25849" y="1322"/>
                </a:lnTo>
                <a:lnTo>
                  <a:pt x="25944" y="1133"/>
                </a:lnTo>
                <a:lnTo>
                  <a:pt x="26132" y="1039"/>
                </a:lnTo>
                <a:lnTo>
                  <a:pt x="26132" y="1039"/>
                </a:lnTo>
                <a:lnTo>
                  <a:pt x="26038" y="1227"/>
                </a:lnTo>
                <a:lnTo>
                  <a:pt x="26132" y="1322"/>
                </a:lnTo>
                <a:lnTo>
                  <a:pt x="26321" y="1416"/>
                </a:lnTo>
                <a:lnTo>
                  <a:pt x="26415" y="1416"/>
                </a:lnTo>
                <a:lnTo>
                  <a:pt x="26887" y="1227"/>
                </a:lnTo>
                <a:lnTo>
                  <a:pt x="27264" y="944"/>
                </a:lnTo>
                <a:lnTo>
                  <a:pt x="27170" y="944"/>
                </a:lnTo>
                <a:lnTo>
                  <a:pt x="27264" y="850"/>
                </a:lnTo>
                <a:lnTo>
                  <a:pt x="26981" y="756"/>
                </a:lnTo>
                <a:lnTo>
                  <a:pt x="26887" y="944"/>
                </a:lnTo>
                <a:lnTo>
                  <a:pt x="26793" y="1133"/>
                </a:lnTo>
                <a:lnTo>
                  <a:pt x="26793" y="661"/>
                </a:lnTo>
                <a:lnTo>
                  <a:pt x="26604" y="944"/>
                </a:lnTo>
                <a:lnTo>
                  <a:pt x="26510" y="850"/>
                </a:lnTo>
                <a:lnTo>
                  <a:pt x="26415" y="756"/>
                </a:lnTo>
                <a:lnTo>
                  <a:pt x="26321" y="944"/>
                </a:lnTo>
                <a:lnTo>
                  <a:pt x="26227" y="661"/>
                </a:lnTo>
                <a:lnTo>
                  <a:pt x="26038" y="756"/>
                </a:lnTo>
                <a:lnTo>
                  <a:pt x="25849" y="661"/>
                </a:lnTo>
                <a:lnTo>
                  <a:pt x="25378" y="567"/>
                </a:lnTo>
                <a:lnTo>
                  <a:pt x="25283" y="661"/>
                </a:lnTo>
                <a:lnTo>
                  <a:pt x="25095" y="756"/>
                </a:lnTo>
                <a:lnTo>
                  <a:pt x="25189" y="473"/>
                </a:lnTo>
                <a:lnTo>
                  <a:pt x="25000" y="661"/>
                </a:lnTo>
                <a:lnTo>
                  <a:pt x="25000" y="661"/>
                </a:lnTo>
                <a:lnTo>
                  <a:pt x="25095" y="473"/>
                </a:lnTo>
                <a:lnTo>
                  <a:pt x="24906" y="567"/>
                </a:lnTo>
                <a:lnTo>
                  <a:pt x="24717" y="567"/>
                </a:lnTo>
                <a:lnTo>
                  <a:pt x="24717" y="756"/>
                </a:lnTo>
                <a:lnTo>
                  <a:pt x="24623" y="1039"/>
                </a:lnTo>
                <a:lnTo>
                  <a:pt x="24623" y="850"/>
                </a:lnTo>
                <a:lnTo>
                  <a:pt x="24717" y="661"/>
                </a:lnTo>
                <a:lnTo>
                  <a:pt x="24623" y="756"/>
                </a:lnTo>
                <a:lnTo>
                  <a:pt x="24623" y="661"/>
                </a:lnTo>
                <a:lnTo>
                  <a:pt x="24529" y="473"/>
                </a:lnTo>
                <a:lnTo>
                  <a:pt x="24529" y="661"/>
                </a:lnTo>
                <a:lnTo>
                  <a:pt x="24434" y="567"/>
                </a:lnTo>
                <a:lnTo>
                  <a:pt x="24340" y="378"/>
                </a:lnTo>
                <a:lnTo>
                  <a:pt x="24246" y="567"/>
                </a:lnTo>
                <a:lnTo>
                  <a:pt x="23963" y="567"/>
                </a:lnTo>
                <a:lnTo>
                  <a:pt x="23397" y="661"/>
                </a:lnTo>
                <a:lnTo>
                  <a:pt x="23114" y="661"/>
                </a:lnTo>
                <a:lnTo>
                  <a:pt x="22925" y="567"/>
                </a:lnTo>
                <a:lnTo>
                  <a:pt x="22925" y="473"/>
                </a:lnTo>
                <a:lnTo>
                  <a:pt x="23019" y="473"/>
                </a:lnTo>
                <a:lnTo>
                  <a:pt x="22642" y="378"/>
                </a:lnTo>
                <a:lnTo>
                  <a:pt x="22736" y="473"/>
                </a:lnTo>
                <a:lnTo>
                  <a:pt x="22548" y="473"/>
                </a:lnTo>
                <a:lnTo>
                  <a:pt x="22642" y="284"/>
                </a:lnTo>
                <a:lnTo>
                  <a:pt x="22548" y="190"/>
                </a:lnTo>
                <a:lnTo>
                  <a:pt x="22453" y="190"/>
                </a:lnTo>
                <a:lnTo>
                  <a:pt x="22359" y="284"/>
                </a:lnTo>
                <a:lnTo>
                  <a:pt x="22170" y="378"/>
                </a:lnTo>
                <a:lnTo>
                  <a:pt x="22076" y="284"/>
                </a:lnTo>
                <a:lnTo>
                  <a:pt x="22170" y="473"/>
                </a:lnTo>
                <a:lnTo>
                  <a:pt x="21887" y="190"/>
                </a:lnTo>
                <a:lnTo>
                  <a:pt x="21793" y="190"/>
                </a:lnTo>
                <a:lnTo>
                  <a:pt x="21698" y="378"/>
                </a:lnTo>
                <a:lnTo>
                  <a:pt x="21604" y="756"/>
                </a:lnTo>
                <a:lnTo>
                  <a:pt x="21415" y="661"/>
                </a:lnTo>
                <a:lnTo>
                  <a:pt x="21510" y="473"/>
                </a:lnTo>
                <a:lnTo>
                  <a:pt x="21604" y="284"/>
                </a:lnTo>
                <a:lnTo>
                  <a:pt x="21415" y="284"/>
                </a:lnTo>
                <a:lnTo>
                  <a:pt x="21415" y="190"/>
                </a:lnTo>
                <a:lnTo>
                  <a:pt x="21227" y="378"/>
                </a:lnTo>
                <a:lnTo>
                  <a:pt x="20944" y="567"/>
                </a:lnTo>
                <a:lnTo>
                  <a:pt x="20566" y="1"/>
                </a:lnTo>
                <a:lnTo>
                  <a:pt x="20472" y="95"/>
                </a:lnTo>
                <a:lnTo>
                  <a:pt x="20472" y="190"/>
                </a:lnTo>
                <a:lnTo>
                  <a:pt x="20472" y="378"/>
                </a:lnTo>
                <a:lnTo>
                  <a:pt x="20283" y="284"/>
                </a:lnTo>
                <a:lnTo>
                  <a:pt x="20283" y="190"/>
                </a:lnTo>
                <a:lnTo>
                  <a:pt x="20378" y="95"/>
                </a:lnTo>
                <a:lnTo>
                  <a:pt x="2028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4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0" y="3586169"/>
            <a:ext cx="9144000" cy="1557338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atisfy"/>
              <a:buNone/>
              <a:defRPr sz="3200">
                <a:solidFill>
                  <a:schemeClr val="dk1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1080050" y="1201548"/>
            <a:ext cx="69840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Bellota Text Light"/>
              <a:buChar char="⬩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Bellota Text Light"/>
              <a:buChar char="◇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ellota Text Light"/>
              <a:buChar char="■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●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○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■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●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llota Text Light"/>
              <a:buChar char="○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Bellota Text Light"/>
              <a:buChar char="■"/>
              <a:defRPr sz="2400">
                <a:solidFill>
                  <a:schemeClr val="dk1"/>
                </a:solidFill>
                <a:latin typeface="Bellota Text Light"/>
                <a:ea typeface="Bellota Text Light"/>
                <a:cs typeface="Bellota Text Light"/>
                <a:sym typeface="Bellota Text Light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1pPr>
            <a:lvl2pPr lvl="1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2pPr>
            <a:lvl3pPr lvl="2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3pPr>
            <a:lvl4pPr lvl="3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4pPr>
            <a:lvl5pPr lvl="4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5pPr>
            <a:lvl6pPr lvl="5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6pPr>
            <a:lvl7pPr lvl="6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7pPr>
            <a:lvl8pPr lvl="7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8pPr>
            <a:lvl9pPr lvl="8" algn="ctr" rtl="0">
              <a:buNone/>
              <a:defRPr sz="1300">
                <a:solidFill>
                  <a:schemeClr val="lt1"/>
                </a:solidFill>
                <a:latin typeface="Satisfy"/>
                <a:ea typeface="Satisfy"/>
                <a:cs typeface="Satisfy"/>
                <a:sym typeface="Satisf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>
            <a:spLocks noGrp="1"/>
          </p:cNvSpPr>
          <p:nvPr>
            <p:ph type="ctrTitle"/>
          </p:nvPr>
        </p:nvSpPr>
        <p:spPr>
          <a:xfrm>
            <a:off x="2071670" y="1142990"/>
            <a:ext cx="5429288" cy="1928826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Southern Italic YU" pitchFamily="34" charset="0"/>
                <a:ea typeface="DejaVu Sans Light" pitchFamily="34" charset="0"/>
                <a:cs typeface="DejaVu Sans Light" pitchFamily="34" charset="0"/>
              </a:rPr>
              <a:t>Presentation about my slava st.Dimitrije</a:t>
            </a:r>
            <a:endParaRPr>
              <a:latin typeface="Southern Italic YU" pitchFamily="34" charset="0"/>
              <a:ea typeface="DejaVu Sans Light" pitchFamily="34" charset="0"/>
              <a:cs typeface="DejaVu Sans Light" pitchFamily="34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2"/>
          </p:nvPr>
        </p:nvSpPr>
        <p:spPr>
          <a:xfrm>
            <a:off x="4815599" y="1353950"/>
            <a:ext cx="3473100" cy="209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/>
          </a:p>
        </p:txBody>
      </p:sp>
      <p:sp>
        <p:nvSpPr>
          <p:cNvPr id="71" name="Google Shape;71;p13"/>
          <p:cNvSpPr txBox="1">
            <a:spLocks noGrp="1"/>
          </p:cNvSpPr>
          <p:nvPr>
            <p:ph type="body" idx="1"/>
          </p:nvPr>
        </p:nvSpPr>
        <p:spPr>
          <a:xfrm>
            <a:off x="857224" y="1357304"/>
            <a:ext cx="3473100" cy="209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 dirty="0" smtClean="0">
                <a:latin typeface="DejaVu Sans Light" pitchFamily="34" charset="0"/>
                <a:ea typeface="DejaVu Sans Light" pitchFamily="34" charset="0"/>
                <a:cs typeface="DejaVu Sans Light" pitchFamily="34" charset="0"/>
              </a:rPr>
              <a:t>My </a:t>
            </a:r>
            <a:r>
              <a:rPr lang="en-GB" sz="1200" dirty="0" err="1" smtClean="0">
                <a:latin typeface="DejaVu Sans Light" pitchFamily="34" charset="0"/>
                <a:ea typeface="DejaVu Sans Light" pitchFamily="34" charset="0"/>
                <a:cs typeface="DejaVu Sans Light" pitchFamily="34" charset="0"/>
              </a:rPr>
              <a:t>slava</a:t>
            </a:r>
            <a:r>
              <a:rPr lang="en-GB" sz="1200" dirty="0" smtClean="0">
                <a:latin typeface="DejaVu Sans Light" pitchFamily="34" charset="0"/>
                <a:ea typeface="DejaVu Sans Light" pitchFamily="34" charset="0"/>
                <a:cs typeface="DejaVu Sans Light" pitchFamily="34" charset="0"/>
              </a:rPr>
              <a:t> is on 8.november</a:t>
            </a:r>
            <a:r>
              <a:rPr lang="en-GB" sz="1200" dirty="0" smtClean="0">
                <a:latin typeface="DejaVu Sans Light" pitchFamily="34" charset="0"/>
                <a:ea typeface="DejaVu Sans Light" pitchFamily="34" charset="0"/>
                <a:cs typeface="DejaVu Sans Light" pitchFamily="34" charset="0"/>
              </a:rPr>
              <a:t> </a:t>
            </a:r>
            <a:r>
              <a:rPr lang="en-GB" sz="1200" dirty="0" smtClean="0">
                <a:latin typeface="DejaVu Sans Light" pitchFamily="34" charset="0"/>
                <a:ea typeface="DejaVu Sans Light" pitchFamily="34" charset="0"/>
                <a:cs typeface="DejaVu Sans Light" pitchFamily="34" charset="0"/>
              </a:rPr>
              <a:t>and it is </a:t>
            </a:r>
            <a:r>
              <a:rPr lang="en-GB" sz="1200" dirty="0" smtClean="0">
                <a:latin typeface="DejaVu Sans Light" pitchFamily="34" charset="0"/>
                <a:ea typeface="DejaVu Sans Light" pitchFamily="34" charset="0"/>
                <a:cs typeface="DejaVu Sans Light" pitchFamily="34" charset="0"/>
              </a:rPr>
              <a:t>dedicated to </a:t>
            </a:r>
            <a:r>
              <a:rPr lang="en-GB" sz="1200" dirty="0" smtClean="0"/>
              <a:t>Demetrius </a:t>
            </a:r>
            <a:r>
              <a:rPr lang="en-GB" sz="1200" dirty="0" smtClean="0"/>
              <a:t>of Thessaloniki, the ancient commander of Thessaloniki, who suffered due to the spread of </a:t>
            </a:r>
            <a:r>
              <a:rPr lang="en-GB" sz="1200" dirty="0" smtClean="0"/>
              <a:t>Christianity.</a:t>
            </a:r>
            <a:endParaRPr lang="en-GB" sz="1200" dirty="0" smtClean="0">
              <a:latin typeface="DejaVu Sans Light" pitchFamily="34" charset="0"/>
              <a:ea typeface="DejaVu Sans Light" pitchFamily="34" charset="0"/>
              <a:cs typeface="DejaVu Sans Light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sz="1200" dirty="0" smtClean="0">
              <a:latin typeface="DejaVu Sans Light" pitchFamily="34" charset="0"/>
              <a:ea typeface="DejaVu Sans Light" pitchFamily="34" charset="0"/>
              <a:cs typeface="DejaVu Sans Light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GB" sz="1200" dirty="0" smtClean="0">
              <a:latin typeface="DejaVu Sans Light" pitchFamily="34" charset="0"/>
              <a:ea typeface="DejaVu Sans Light" pitchFamily="34" charset="0"/>
              <a:cs typeface="DejaVu Sans Light" pitchFamily="34" charset="0"/>
            </a:endParaRPr>
          </a:p>
        </p:txBody>
      </p:sp>
      <p:sp>
        <p:nvSpPr>
          <p:cNvPr id="72" name="Google Shape;72;p13"/>
          <p:cNvSpPr txBox="1">
            <a:spLocks noGrp="1"/>
          </p:cNvSpPr>
          <p:nvPr>
            <p:ph type="body" idx="2"/>
          </p:nvPr>
        </p:nvSpPr>
        <p:spPr>
          <a:xfrm>
            <a:off x="855300" y="3220125"/>
            <a:ext cx="7433400" cy="654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pic>
        <p:nvPicPr>
          <p:cNvPr id="7" name="Picture 6" descr="sveti-dimitrije-600x315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1142990"/>
            <a:ext cx="4143404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ctrTitle" idx="4294967295"/>
          </p:nvPr>
        </p:nvSpPr>
        <p:spPr>
          <a:xfrm>
            <a:off x="2253100" y="2317150"/>
            <a:ext cx="5018400" cy="60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/>
          </a:p>
        </p:txBody>
      </p:sp>
      <p:sp>
        <p:nvSpPr>
          <p:cNvPr id="79" name="Google Shape;79;p14"/>
          <p:cNvSpPr txBox="1">
            <a:spLocks noGrp="1"/>
          </p:cNvSpPr>
          <p:nvPr>
            <p:ph type="subTitle" idx="4294967295"/>
          </p:nvPr>
        </p:nvSpPr>
        <p:spPr>
          <a:xfrm>
            <a:off x="2253125" y="2978125"/>
            <a:ext cx="5018400" cy="121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 dirty="0" smtClean="0"/>
              <a:t>f</a:t>
            </a:r>
            <a:r>
              <a:rPr lang="en" sz="1900" b="1" dirty="0" smtClean="0"/>
              <a:t>or slava we go to church early in the morning</a:t>
            </a:r>
            <a:r>
              <a:rPr lang="en" sz="1900" b="1" dirty="0"/>
              <a:t> </a:t>
            </a:r>
            <a:r>
              <a:rPr lang="en" sz="1900" b="1" dirty="0" smtClean="0"/>
              <a:t>and with us we bring bread</a:t>
            </a:r>
            <a:r>
              <a:rPr lang="sr-Latn-RS" sz="1900" b="1" dirty="0" smtClean="0"/>
              <a:t>(slavski kolač)</a:t>
            </a:r>
            <a:r>
              <a:rPr lang="en" sz="1900" b="1" dirty="0" smtClean="0"/>
              <a:t> and we buy celebration candle and we make grain</a:t>
            </a:r>
            <a:r>
              <a:rPr lang="sr-Latn-RS" sz="1900" b="1" dirty="0" smtClean="0"/>
              <a:t>(žito)</a:t>
            </a:r>
            <a:r>
              <a:rPr lang="en" sz="1900" b="1" dirty="0" smtClean="0"/>
              <a:t>.</a:t>
            </a:r>
            <a:endParaRPr lang="en" sz="1900" b="1" dirty="0" smtClean="0"/>
          </a:p>
        </p:txBody>
      </p:sp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pic>
        <p:nvPicPr>
          <p:cNvPr id="7" name="Picture 6" descr="download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0048"/>
            <a:ext cx="2820885" cy="2500330"/>
          </a:xfrm>
          <a:prstGeom prst="rect">
            <a:avLst/>
          </a:prstGeom>
        </p:spPr>
      </p:pic>
      <p:pic>
        <p:nvPicPr>
          <p:cNvPr id="8" name="Picture 7" descr="Slavskikolachlebblog.jpg"/>
          <p:cNvPicPr>
            <a:picLocks noChangeAspect="1"/>
          </p:cNvPicPr>
          <p:nvPr/>
        </p:nvPicPr>
        <p:blipFill>
          <a:blip r:embed="rId4"/>
          <a:srcRect t="31451" b="8333"/>
          <a:stretch>
            <a:fillRect/>
          </a:stretch>
        </p:blipFill>
        <p:spPr>
          <a:xfrm>
            <a:off x="5786446" y="500048"/>
            <a:ext cx="3000378" cy="2500348"/>
          </a:xfrm>
          <a:prstGeom prst="rect">
            <a:avLst/>
          </a:prstGeom>
        </p:spPr>
      </p:pic>
      <p:pic>
        <p:nvPicPr>
          <p:cNvPr id="9" name="Picture 8" descr="5804_zito-koljivo_f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488" y="714362"/>
            <a:ext cx="2930987" cy="20887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ctrTitle"/>
          </p:nvPr>
        </p:nvSpPr>
        <p:spPr>
          <a:xfrm>
            <a:off x="1871125" y="1126150"/>
            <a:ext cx="54018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subTitle" idx="1"/>
          </p:nvPr>
        </p:nvSpPr>
        <p:spPr>
          <a:xfrm>
            <a:off x="1871125" y="2306651"/>
            <a:ext cx="5401800" cy="411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endParaRPr/>
          </a:p>
        </p:txBody>
      </p:sp>
      <p:pic>
        <p:nvPicPr>
          <p:cNvPr id="4" name="Picture 3" descr="ISPOSTUJTE-OBICAJ-Sta-treba-uraditi-sa-slavskom-svecom-posle-slave.jpg"/>
          <p:cNvPicPr>
            <a:picLocks noChangeAspect="1"/>
          </p:cNvPicPr>
          <p:nvPr/>
        </p:nvPicPr>
        <p:blipFill>
          <a:blip r:embed="rId3"/>
          <a:srcRect t="13044" b="1449"/>
          <a:stretch>
            <a:fillRect/>
          </a:stretch>
        </p:blipFill>
        <p:spPr>
          <a:xfrm>
            <a:off x="1214414" y="214296"/>
            <a:ext cx="6691306" cy="37011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>
            <a:spLocks noGrp="1"/>
          </p:cNvSpPr>
          <p:nvPr>
            <p:ph type="body" idx="1"/>
          </p:nvPr>
        </p:nvSpPr>
        <p:spPr>
          <a:xfrm>
            <a:off x="2743200" y="2161800"/>
            <a:ext cx="3657600" cy="819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 dirty="0" smtClean="0"/>
              <a:t>We have guests on </a:t>
            </a:r>
            <a:r>
              <a:rPr lang="en-GB" dirty="0" err="1" smtClean="0"/>
              <a:t>slava</a:t>
            </a:r>
            <a:r>
              <a:rPr lang="en-GB" dirty="0" err="1" smtClean="0"/>
              <a:t>.Which</a:t>
            </a:r>
            <a:r>
              <a:rPr lang="en-GB" dirty="0" smtClean="0"/>
              <a:t> are usually our </a:t>
            </a:r>
            <a:r>
              <a:rPr lang="en-GB" dirty="0" err="1" smtClean="0"/>
              <a:t>familly</a:t>
            </a:r>
            <a:r>
              <a:rPr lang="en-GB" dirty="0" smtClean="0"/>
              <a:t> members and friends. They come over to house and then eat grain(</a:t>
            </a:r>
            <a:r>
              <a:rPr lang="sr-Latn-RS" dirty="0" smtClean="0"/>
              <a:t>žito)</a:t>
            </a:r>
            <a:r>
              <a:rPr lang="en-GB" dirty="0" smtClean="0"/>
              <a:t> and after that they eat.</a:t>
            </a:r>
            <a:endParaRPr lang="en-GB" dirty="0" smtClean="0"/>
          </a:p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endParaRPr lang="en-GB" dirty="0" smtClean="0"/>
          </a:p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endParaRPr lang="en-GB" dirty="0" smtClean="0"/>
          </a:p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 dirty="0" smtClean="0"/>
              <a:t> </a:t>
            </a:r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sldNum" idx="12"/>
          </p:nvPr>
        </p:nvSpPr>
        <p:spPr>
          <a:xfrm>
            <a:off x="4297650" y="4218625"/>
            <a:ext cx="548700" cy="92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Here are some examples of food for </a:t>
            </a:r>
            <a:r>
              <a:rPr lang="en-GB" dirty="0" err="1" smtClean="0"/>
              <a:t>slava</a:t>
            </a:r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body" idx="1"/>
          </p:nvPr>
        </p:nvSpPr>
        <p:spPr>
          <a:xfrm>
            <a:off x="1080050" y="1201548"/>
            <a:ext cx="69840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ldNum" idx="12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pic>
        <p:nvPicPr>
          <p:cNvPr id="5" name="Picture 4" descr="download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643056"/>
            <a:ext cx="2490561" cy="1657355"/>
          </a:xfrm>
          <a:prstGeom prst="rect">
            <a:avLst/>
          </a:prstGeom>
        </p:spPr>
      </p:pic>
      <p:pic>
        <p:nvPicPr>
          <p:cNvPr id="6" name="Picture 5" descr="hladno-predjel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6050" y="1571618"/>
            <a:ext cx="2209800" cy="1714512"/>
          </a:xfrm>
          <a:prstGeom prst="rect">
            <a:avLst/>
          </a:prstGeom>
        </p:spPr>
      </p:pic>
      <p:pic>
        <p:nvPicPr>
          <p:cNvPr id="7" name="Picture 6" descr="salmon-518032_1280-e160685249952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4" y="1643056"/>
            <a:ext cx="2919519" cy="16407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>
            <a:spLocks noGrp="1"/>
          </p:cNvSpPr>
          <p:nvPr>
            <p:ph type="ctrTitle" idx="4294967295"/>
          </p:nvPr>
        </p:nvSpPr>
        <p:spPr>
          <a:xfrm>
            <a:off x="1498200" y="1811950"/>
            <a:ext cx="61476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0"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4294967295"/>
          </p:nvPr>
        </p:nvSpPr>
        <p:spPr>
          <a:xfrm>
            <a:off x="1498200" y="3182952"/>
            <a:ext cx="61476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2000" dirty="0" smtClean="0"/>
              <a:t>There are two kinds of </a:t>
            </a:r>
            <a:r>
              <a:rPr lang="en-GB" sz="2000" dirty="0" err="1" smtClean="0"/>
              <a:t>slava</a:t>
            </a:r>
            <a:r>
              <a:rPr lang="en-GB" sz="2000" dirty="0" smtClean="0"/>
              <a:t>. When it is on </a:t>
            </a:r>
            <a:r>
              <a:rPr lang="en-GB" sz="2000" dirty="0" err="1" smtClean="0"/>
              <a:t>wendesday</a:t>
            </a:r>
            <a:r>
              <a:rPr lang="en-GB" sz="2000" dirty="0" smtClean="0"/>
              <a:t> or Friday than we eat lean food like fish but when it is on any other day we eat meat and other food.</a:t>
            </a:r>
            <a:endParaRPr sz="2000"/>
          </a:p>
        </p:txBody>
      </p:sp>
      <p:sp>
        <p:nvSpPr>
          <p:cNvPr id="112" name="Google Shape;112;p18"/>
          <p:cNvSpPr txBox="1">
            <a:spLocks noGrp="1"/>
          </p:cNvSpPr>
          <p:nvPr>
            <p:ph type="sldNum" idx="12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pic>
        <p:nvPicPr>
          <p:cNvPr id="9" name="Picture 8" descr="download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1071552"/>
            <a:ext cx="2790825" cy="1638300"/>
          </a:xfrm>
          <a:prstGeom prst="rect">
            <a:avLst/>
          </a:prstGeom>
        </p:spPr>
      </p:pic>
      <p:pic>
        <p:nvPicPr>
          <p:cNvPr id="10" name="Picture 9" descr="riba-1000x4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1142990"/>
            <a:ext cx="3536181" cy="15716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>
            <a:spLocks noGrp="1"/>
          </p:cNvSpPr>
          <p:nvPr>
            <p:ph type="body" idx="1"/>
          </p:nvPr>
        </p:nvSpPr>
        <p:spPr>
          <a:xfrm>
            <a:off x="855274" y="1201550"/>
            <a:ext cx="7788691" cy="29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Hope you enjoyed watching!</a:t>
            </a:r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title"/>
          </p:nvPr>
        </p:nvSpPr>
        <p:spPr>
          <a:xfrm>
            <a:off x="1080050" y="531200"/>
            <a:ext cx="69840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smtClean="0"/>
              <a:t>The end</a:t>
            </a:r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body" idx="2"/>
          </p:nvPr>
        </p:nvSpPr>
        <p:spPr>
          <a:xfrm>
            <a:off x="4815599" y="1201550"/>
            <a:ext cx="3473100" cy="2999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 </a:t>
            </a:r>
            <a:r>
              <a:rPr lang="en" dirty="0" smtClean="0"/>
              <a:t>   presentation by Jana Panteli</a:t>
            </a:r>
            <a:r>
              <a:rPr lang="sr-Latn-RS" dirty="0" smtClean="0"/>
              <a:t>ć</a:t>
            </a:r>
            <a:endParaRPr lang="en" dirty="0" smtClean="0"/>
          </a:p>
        </p:txBody>
      </p:sp>
      <p:sp>
        <p:nvSpPr>
          <p:cNvPr id="120" name="Google Shape;120;p19"/>
          <p:cNvSpPr txBox="1">
            <a:spLocks noGrp="1"/>
          </p:cNvSpPr>
          <p:nvPr>
            <p:ph type="sldNum" idx="12"/>
          </p:nvPr>
        </p:nvSpPr>
        <p:spPr>
          <a:xfrm>
            <a:off x="4297650" y="4465974"/>
            <a:ext cx="548700" cy="677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few template">
  <a:themeElements>
    <a:clrScheme name="Custom 347">
      <a:dk1>
        <a:srgbClr val="423C41"/>
      </a:dk1>
      <a:lt1>
        <a:srgbClr val="FFFFFF"/>
      </a:lt1>
      <a:dk2>
        <a:srgbClr val="7A717C"/>
      </a:dk2>
      <a:lt2>
        <a:srgbClr val="F0E9E3"/>
      </a:lt2>
      <a:accent1>
        <a:srgbClr val="FFBF3A"/>
      </a:accent1>
      <a:accent2>
        <a:srgbClr val="E94032"/>
      </a:accent2>
      <a:accent3>
        <a:srgbClr val="A78BAF"/>
      </a:accent3>
      <a:accent4>
        <a:srgbClr val="ADC853"/>
      </a:accent4>
      <a:accent5>
        <a:srgbClr val="6FAC6A"/>
      </a:accent5>
      <a:accent6>
        <a:srgbClr val="9C6E59"/>
      </a:accent6>
      <a:hlink>
        <a:srgbClr val="884E97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161</Words>
  <PresentationFormat>On-screen Show (16:9)</PresentationFormat>
  <Paragraphs>25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Southern Italic YU</vt:lpstr>
      <vt:lpstr>DejaVu Sans Light</vt:lpstr>
      <vt:lpstr>Satisfy</vt:lpstr>
      <vt:lpstr>Bellota Text Light</vt:lpstr>
      <vt:lpstr>Lafew template</vt:lpstr>
      <vt:lpstr>Presentation about my slava st.Dimitrije</vt:lpstr>
      <vt:lpstr>Slide 2</vt:lpstr>
      <vt:lpstr>Slide 3</vt:lpstr>
      <vt:lpstr>Slide 4</vt:lpstr>
      <vt:lpstr>Slide 5</vt:lpstr>
      <vt:lpstr>Here are some examples of food for slava</vt:lpstr>
      <vt:lpstr>Slide 7</vt:lpstr>
      <vt:lpstr>The 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about my slava st.Dimitrije</dc:title>
  <cp:lastModifiedBy>WindowsPro</cp:lastModifiedBy>
  <cp:revision>8</cp:revision>
  <dcterms:modified xsi:type="dcterms:W3CDTF">2021-12-03T17:18:51Z</dcterms:modified>
</cp:coreProperties>
</file>