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2" r:id="rId7"/>
    <p:sldId id="263" r:id="rId8"/>
    <p:sldId id="261" r:id="rId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howGuides="1">
      <p:cViewPr varScale="1">
        <p:scale>
          <a:sx n="73" d="100"/>
          <a:sy n="73" d="100"/>
        </p:scale>
        <p:origin x="774" y="66"/>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242851"/>
            <a:ext cx="8968084" cy="275942"/>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111716" y="4243845"/>
            <a:ext cx="3077108" cy="276940"/>
          </a:xfrm>
          <a:prstGeom prst="rect">
            <a:avLst/>
          </a:prstGeom>
        </p:spPr>
      </p:pic>
      <p:sp>
        <p:nvSpPr>
          <p:cNvPr id="9" name="Rectangle 8"/>
          <p:cNvSpPr/>
          <p:nvPr/>
        </p:nvSpPr>
        <p:spPr bwMode="ltGray">
          <a:xfrm>
            <a:off x="0" y="2590078"/>
            <a:ext cx="8968085" cy="1660332"/>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9111715" y="2590078"/>
            <a:ext cx="3077109" cy="166033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680322" y="2733709"/>
            <a:ext cx="8144134" cy="1373070"/>
          </a:xfrm>
        </p:spPr>
        <p:txBody>
          <a:bodyPr anchor="b">
            <a:noAutofit/>
          </a:bodyPr>
          <a:lstStyle>
            <a:lvl1pPr algn="r">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680322" y="4394039"/>
            <a:ext cx="8144134" cy="1117687"/>
          </a:xfrm>
        </p:spPr>
        <p:txBody>
          <a:bodyPr>
            <a:normAutofit/>
          </a:bodyPr>
          <a:lstStyle>
            <a:lvl1pPr marL="0" indent="0" algn="r">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DCCBBB95-74C9-4A10-A326-B358B17E1925}" type="datetimeFigureOut">
              <a:rPr lang="en-GB" smtClean="0"/>
              <a:t>07/12/2021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a:xfrm>
            <a:off x="9255346" y="2750337"/>
            <a:ext cx="1171888" cy="1356442"/>
          </a:xfrm>
        </p:spPr>
        <p:txBody>
          <a:bodyPr/>
          <a:lstStyle/>
          <a:p>
            <a:fld id="{41727160-3C70-4A78-8A79-932FCF8BA587}" type="slidenum">
              <a:rPr lang="en-GB" smtClean="0"/>
              <a:t>‹#›</a:t>
            </a:fld>
            <a:endParaRPr lang="en-GB"/>
          </a:p>
        </p:txBody>
      </p:sp>
    </p:spTree>
    <p:extLst>
      <p:ext uri="{BB962C8B-B14F-4D97-AF65-F5344CB8AC3E}">
        <p14:creationId xmlns:p14="http://schemas.microsoft.com/office/powerpoint/2010/main" val="203392949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9" name="Picture 8"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0" name="Rectangle 9"/>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4711616"/>
            <a:ext cx="9613859" cy="453051"/>
          </a:xfrm>
        </p:spPr>
        <p:txBody>
          <a:bodyPr anchor="b">
            <a:normAutofit/>
          </a:bodyPr>
          <a:lstStyle>
            <a:lvl1pPr>
              <a:defRPr sz="24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80322" y="609597"/>
            <a:ext cx="9613859" cy="3589575"/>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680319" y="5169583"/>
            <a:ext cx="9613862" cy="622971"/>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DCCBBB95-74C9-4A10-A326-B358B17E1925}" type="datetimeFigureOut">
              <a:rPr lang="en-GB" smtClean="0"/>
              <a:t>07/12/2021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a:xfrm>
            <a:off x="10729455" y="4711309"/>
            <a:ext cx="1154151" cy="1090789"/>
          </a:xfrm>
        </p:spPr>
        <p:txBody>
          <a:bodyPr/>
          <a:lstStyle/>
          <a:p>
            <a:fld id="{41727160-3C70-4A78-8A79-932FCF8BA587}" type="slidenum">
              <a:rPr lang="en-GB" smtClean="0"/>
              <a:t>‹#›</a:t>
            </a:fld>
            <a:endParaRPr lang="en-GB"/>
          </a:p>
        </p:txBody>
      </p:sp>
    </p:spTree>
    <p:extLst>
      <p:ext uri="{BB962C8B-B14F-4D97-AF65-F5344CB8AC3E}">
        <p14:creationId xmlns:p14="http://schemas.microsoft.com/office/powerpoint/2010/main" val="32682155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9" name="Picture 8"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0" name="Rectangle 9"/>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609597"/>
            <a:ext cx="9613858" cy="3592750"/>
          </a:xfrm>
        </p:spPr>
        <p:txBody>
          <a:bodyPr anchor="ctr"/>
          <a:lstStyle>
            <a:lvl1pPr>
              <a:defRPr sz="3200"/>
            </a:lvl1pPr>
          </a:lstStyle>
          <a:p>
            <a:r>
              <a:rPr lang="en-US" smtClean="0"/>
              <a:t>Click to edit Master title style</a:t>
            </a:r>
            <a:endParaRPr lang="en-US" dirty="0"/>
          </a:p>
        </p:txBody>
      </p:sp>
      <p:sp>
        <p:nvSpPr>
          <p:cNvPr id="4" name="Text Placeholder 3"/>
          <p:cNvSpPr>
            <a:spLocks noGrp="1"/>
          </p:cNvSpPr>
          <p:nvPr>
            <p:ph type="body" sz="half" idx="2"/>
          </p:nvPr>
        </p:nvSpPr>
        <p:spPr>
          <a:xfrm>
            <a:off x="680322" y="4711615"/>
            <a:ext cx="9613859" cy="1090789"/>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DCCBBB95-74C9-4A10-A326-B358B17E1925}" type="datetimeFigureOut">
              <a:rPr lang="en-GB" smtClean="0"/>
              <a:t>07/12/2021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a:xfrm>
            <a:off x="10729455" y="4711615"/>
            <a:ext cx="1154151" cy="1090789"/>
          </a:xfrm>
        </p:spPr>
        <p:txBody>
          <a:bodyPr/>
          <a:lstStyle/>
          <a:p>
            <a:fld id="{41727160-3C70-4A78-8A79-932FCF8BA587}" type="slidenum">
              <a:rPr lang="en-GB" smtClean="0"/>
              <a:t>‹#›</a:t>
            </a:fld>
            <a:endParaRPr lang="en-GB"/>
          </a:p>
        </p:txBody>
      </p:sp>
    </p:spTree>
    <p:extLst>
      <p:ext uri="{BB962C8B-B14F-4D97-AF65-F5344CB8AC3E}">
        <p14:creationId xmlns:p14="http://schemas.microsoft.com/office/powerpoint/2010/main" val="139132776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pic>
        <p:nvPicPr>
          <p:cNvPr id="11" name="Picture 10"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13" name="Picture 12"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4" name="Rectangle 13"/>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127856" y="609598"/>
            <a:ext cx="8718877" cy="3036061"/>
          </a:xfrm>
        </p:spPr>
        <p:txBody>
          <a:bodyPr anchor="ctr"/>
          <a:lstStyle>
            <a:lvl1pPr>
              <a:defRPr sz="3200"/>
            </a:lvl1pPr>
          </a:lstStyle>
          <a:p>
            <a:r>
              <a:rPr lang="en-US" smtClean="0"/>
              <a:t>Click to edit Master title style</a:t>
            </a:r>
            <a:endParaRPr lang="en-US" dirty="0"/>
          </a:p>
        </p:txBody>
      </p:sp>
      <p:sp>
        <p:nvSpPr>
          <p:cNvPr id="12" name="Text Placeholder 3"/>
          <p:cNvSpPr>
            <a:spLocks noGrp="1"/>
          </p:cNvSpPr>
          <p:nvPr>
            <p:ph type="body" sz="half" idx="13"/>
          </p:nvPr>
        </p:nvSpPr>
        <p:spPr>
          <a:xfrm>
            <a:off x="1402288" y="3653379"/>
            <a:ext cx="815657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4" name="Text Placeholder 3"/>
          <p:cNvSpPr>
            <a:spLocks noGrp="1"/>
          </p:cNvSpPr>
          <p:nvPr>
            <p:ph type="body" sz="half" idx="2"/>
          </p:nvPr>
        </p:nvSpPr>
        <p:spPr>
          <a:xfrm>
            <a:off x="680322" y="4711615"/>
            <a:ext cx="9613859" cy="1090789"/>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DCCBBB95-74C9-4A10-A326-B358B17E1925}" type="datetimeFigureOut">
              <a:rPr lang="en-GB" smtClean="0"/>
              <a:t>07/12/2021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a:xfrm>
            <a:off x="10729455" y="4709925"/>
            <a:ext cx="1154151" cy="1090789"/>
          </a:xfrm>
        </p:spPr>
        <p:txBody>
          <a:bodyPr/>
          <a:lstStyle/>
          <a:p>
            <a:fld id="{41727160-3C70-4A78-8A79-932FCF8BA587}" type="slidenum">
              <a:rPr lang="en-GB" smtClean="0"/>
              <a:t>‹#›</a:t>
            </a:fld>
            <a:endParaRPr lang="en-GB"/>
          </a:p>
        </p:txBody>
      </p:sp>
      <p:sp>
        <p:nvSpPr>
          <p:cNvPr id="16" name="TextBox 15"/>
          <p:cNvSpPr txBox="1"/>
          <p:nvPr/>
        </p:nvSpPr>
        <p:spPr>
          <a:xfrm>
            <a:off x="583572" y="748116"/>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7200" dirty="0">
                <a:solidFill>
                  <a:schemeClr val="tx1"/>
                </a:solidFill>
                <a:effectLst/>
              </a:rPr>
              <a:t>“</a:t>
            </a:r>
          </a:p>
        </p:txBody>
      </p:sp>
      <p:sp>
        <p:nvSpPr>
          <p:cNvPr id="17" name="TextBox 16"/>
          <p:cNvSpPr txBox="1"/>
          <p:nvPr/>
        </p:nvSpPr>
        <p:spPr>
          <a:xfrm>
            <a:off x="9662809" y="303352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7200" dirty="0">
                <a:solidFill>
                  <a:schemeClr val="tx1"/>
                </a:solidFill>
                <a:effectLst/>
              </a:rPr>
              <a:t>”</a:t>
            </a:r>
          </a:p>
        </p:txBody>
      </p:sp>
    </p:spTree>
    <p:extLst>
      <p:ext uri="{BB962C8B-B14F-4D97-AF65-F5344CB8AC3E}">
        <p14:creationId xmlns:p14="http://schemas.microsoft.com/office/powerpoint/2010/main" val="113213376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pic>
        <p:nvPicPr>
          <p:cNvPr id="9" name="Picture 8"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10" name="Picture 9"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1" name="Rectangle 10"/>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Rectangle 11"/>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19" y="4711615"/>
            <a:ext cx="9613862" cy="588535"/>
          </a:xfrm>
        </p:spPr>
        <p:txBody>
          <a:bodyPr anchor="b"/>
          <a:lstStyle>
            <a:lvl1pPr>
              <a:defRPr sz="3200"/>
            </a:lvl1pPr>
          </a:lstStyle>
          <a:p>
            <a:r>
              <a:rPr lang="en-US" smtClean="0"/>
              <a:t>Click to edit Master title style</a:t>
            </a:r>
            <a:endParaRPr lang="en-US" dirty="0"/>
          </a:p>
        </p:txBody>
      </p:sp>
      <p:sp>
        <p:nvSpPr>
          <p:cNvPr id="4" name="Text Placeholder 3"/>
          <p:cNvSpPr>
            <a:spLocks noGrp="1"/>
          </p:cNvSpPr>
          <p:nvPr>
            <p:ph type="body" sz="half" idx="2"/>
          </p:nvPr>
        </p:nvSpPr>
        <p:spPr>
          <a:xfrm>
            <a:off x="680320" y="5300149"/>
            <a:ext cx="9613862" cy="502255"/>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DCCBBB95-74C9-4A10-A326-B358B17E1925}" type="datetimeFigureOut">
              <a:rPr lang="en-GB" smtClean="0"/>
              <a:t>07/12/2021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a:xfrm>
            <a:off x="10729455" y="4709925"/>
            <a:ext cx="1154151" cy="1090789"/>
          </a:xfrm>
        </p:spPr>
        <p:txBody>
          <a:bodyPr/>
          <a:lstStyle/>
          <a:p>
            <a:fld id="{41727160-3C70-4A78-8A79-932FCF8BA587}" type="slidenum">
              <a:rPr lang="en-GB" smtClean="0"/>
              <a:t>‹#›</a:t>
            </a:fld>
            <a:endParaRPr lang="en-GB"/>
          </a:p>
        </p:txBody>
      </p:sp>
    </p:spTree>
    <p:extLst>
      <p:ext uri="{BB962C8B-B14F-4D97-AF65-F5344CB8AC3E}">
        <p14:creationId xmlns:p14="http://schemas.microsoft.com/office/powerpoint/2010/main" val="139708809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pic>
        <p:nvPicPr>
          <p:cNvPr id="13" name="Picture 12"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4" name="Picture 13"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6" name="Rectangle 15"/>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Rectangle 16"/>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Title 1"/>
          <p:cNvSpPr>
            <a:spLocks noGrp="1"/>
          </p:cNvSpPr>
          <p:nvPr>
            <p:ph type="title"/>
          </p:nvPr>
        </p:nvSpPr>
        <p:spPr>
          <a:xfrm>
            <a:off x="669222" y="753228"/>
            <a:ext cx="9624960" cy="1080938"/>
          </a:xfrm>
        </p:spPr>
        <p:txBody>
          <a:bodyPr/>
          <a:lstStyle/>
          <a:p>
            <a:r>
              <a:rPr lang="en-US" smtClean="0"/>
              <a:t>Click to edit Master title style</a:t>
            </a:r>
            <a:endParaRPr lang="en-US" dirty="0"/>
          </a:p>
        </p:txBody>
      </p:sp>
      <p:sp>
        <p:nvSpPr>
          <p:cNvPr id="7" name="Text Placeholder 2"/>
          <p:cNvSpPr>
            <a:spLocks noGrp="1"/>
          </p:cNvSpPr>
          <p:nvPr>
            <p:ph type="body" idx="1"/>
          </p:nvPr>
        </p:nvSpPr>
        <p:spPr>
          <a:xfrm>
            <a:off x="660946" y="2336873"/>
            <a:ext cx="3070034"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8" name="Text Placeholder 3"/>
          <p:cNvSpPr>
            <a:spLocks noGrp="1"/>
          </p:cNvSpPr>
          <p:nvPr>
            <p:ph type="body" sz="half" idx="15"/>
          </p:nvPr>
        </p:nvSpPr>
        <p:spPr>
          <a:xfrm>
            <a:off x="680322" y="3022673"/>
            <a:ext cx="3049702"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9" name="Text Placeholder 4"/>
          <p:cNvSpPr>
            <a:spLocks noGrp="1"/>
          </p:cNvSpPr>
          <p:nvPr>
            <p:ph type="body" sz="quarter" idx="3"/>
          </p:nvPr>
        </p:nvSpPr>
        <p:spPr>
          <a:xfrm>
            <a:off x="3956025" y="2336873"/>
            <a:ext cx="306324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10" name="Text Placeholder 3"/>
          <p:cNvSpPr>
            <a:spLocks noGrp="1"/>
          </p:cNvSpPr>
          <p:nvPr>
            <p:ph type="body" sz="half" idx="16"/>
          </p:nvPr>
        </p:nvSpPr>
        <p:spPr>
          <a:xfrm>
            <a:off x="3945470" y="3022673"/>
            <a:ext cx="3063240"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11" name="Text Placeholder 4"/>
          <p:cNvSpPr>
            <a:spLocks noGrp="1"/>
          </p:cNvSpPr>
          <p:nvPr>
            <p:ph type="body" sz="quarter" idx="13"/>
          </p:nvPr>
        </p:nvSpPr>
        <p:spPr>
          <a:xfrm>
            <a:off x="7224156" y="2336873"/>
            <a:ext cx="307002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12" name="Text Placeholder 3"/>
          <p:cNvSpPr>
            <a:spLocks noGrp="1"/>
          </p:cNvSpPr>
          <p:nvPr>
            <p:ph type="body" sz="half" idx="17"/>
          </p:nvPr>
        </p:nvSpPr>
        <p:spPr>
          <a:xfrm>
            <a:off x="7224156" y="3022673"/>
            <a:ext cx="3070025"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3" name="Date Placeholder 2"/>
          <p:cNvSpPr>
            <a:spLocks noGrp="1"/>
          </p:cNvSpPr>
          <p:nvPr>
            <p:ph type="dt" sz="half" idx="10"/>
          </p:nvPr>
        </p:nvSpPr>
        <p:spPr/>
        <p:txBody>
          <a:bodyPr/>
          <a:lstStyle/>
          <a:p>
            <a:fld id="{DCCBBB95-74C9-4A10-A326-B358B17E1925}" type="datetimeFigureOut">
              <a:rPr lang="en-GB" smtClean="0"/>
              <a:t>07/12/2021</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41727160-3C70-4A78-8A79-932FCF8BA587}" type="slidenum">
              <a:rPr lang="en-GB" smtClean="0"/>
              <a:t>‹#›</a:t>
            </a:fld>
            <a:endParaRPr lang="en-GB"/>
          </a:p>
        </p:txBody>
      </p:sp>
    </p:spTree>
    <p:extLst>
      <p:ext uri="{BB962C8B-B14F-4D97-AF65-F5344CB8AC3E}">
        <p14:creationId xmlns:p14="http://schemas.microsoft.com/office/powerpoint/2010/main" val="273879483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pic>
        <p:nvPicPr>
          <p:cNvPr id="15" name="Picture 14"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6" name="Picture 15"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7" name="Rectangle 16"/>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Title 1"/>
          <p:cNvSpPr>
            <a:spLocks noGrp="1"/>
          </p:cNvSpPr>
          <p:nvPr>
            <p:ph type="title"/>
          </p:nvPr>
        </p:nvSpPr>
        <p:spPr>
          <a:xfrm>
            <a:off x="680322" y="753228"/>
            <a:ext cx="9613860" cy="1080938"/>
          </a:xfrm>
        </p:spPr>
        <p:txBody>
          <a:bodyPr/>
          <a:lstStyle/>
          <a:p>
            <a:r>
              <a:rPr lang="en-US" smtClean="0"/>
              <a:t>Click to edit Master title style</a:t>
            </a:r>
            <a:endParaRPr lang="en-US" dirty="0"/>
          </a:p>
        </p:txBody>
      </p:sp>
      <p:sp>
        <p:nvSpPr>
          <p:cNvPr id="19" name="Text Placeholder 2"/>
          <p:cNvSpPr>
            <a:spLocks noGrp="1"/>
          </p:cNvSpPr>
          <p:nvPr>
            <p:ph type="body" idx="1"/>
          </p:nvPr>
        </p:nvSpPr>
        <p:spPr>
          <a:xfrm>
            <a:off x="680318" y="4297503"/>
            <a:ext cx="304970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20" name="Picture Placeholder 2"/>
          <p:cNvSpPr>
            <a:spLocks noGrp="1" noChangeAspect="1"/>
          </p:cNvSpPr>
          <p:nvPr>
            <p:ph type="pic" idx="15"/>
          </p:nvPr>
        </p:nvSpPr>
        <p:spPr>
          <a:xfrm>
            <a:off x="680318" y="2336873"/>
            <a:ext cx="3049705"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1" name="Text Placeholder 3"/>
          <p:cNvSpPr>
            <a:spLocks noGrp="1"/>
          </p:cNvSpPr>
          <p:nvPr>
            <p:ph type="body" sz="half" idx="18"/>
          </p:nvPr>
        </p:nvSpPr>
        <p:spPr>
          <a:xfrm>
            <a:off x="680318" y="4873765"/>
            <a:ext cx="3049705"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22" name="Text Placeholder 4"/>
          <p:cNvSpPr>
            <a:spLocks noGrp="1"/>
          </p:cNvSpPr>
          <p:nvPr>
            <p:ph type="body" sz="quarter" idx="3"/>
          </p:nvPr>
        </p:nvSpPr>
        <p:spPr>
          <a:xfrm>
            <a:off x="3945471" y="4297503"/>
            <a:ext cx="306324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23" name="Picture Placeholder 2"/>
          <p:cNvSpPr>
            <a:spLocks noGrp="1" noChangeAspect="1"/>
          </p:cNvSpPr>
          <p:nvPr>
            <p:ph type="pic" idx="21"/>
          </p:nvPr>
        </p:nvSpPr>
        <p:spPr>
          <a:xfrm>
            <a:off x="3945470" y="2336873"/>
            <a:ext cx="3063240"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4" name="Text Placeholder 3"/>
          <p:cNvSpPr>
            <a:spLocks noGrp="1"/>
          </p:cNvSpPr>
          <p:nvPr>
            <p:ph type="body" sz="half" idx="19"/>
          </p:nvPr>
        </p:nvSpPr>
        <p:spPr>
          <a:xfrm>
            <a:off x="3944117" y="4873764"/>
            <a:ext cx="3067297"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25" name="Text Placeholder 4"/>
          <p:cNvSpPr>
            <a:spLocks noGrp="1"/>
          </p:cNvSpPr>
          <p:nvPr>
            <p:ph type="body" sz="quarter" idx="13"/>
          </p:nvPr>
        </p:nvSpPr>
        <p:spPr>
          <a:xfrm>
            <a:off x="7230678" y="4297503"/>
            <a:ext cx="306350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26" name="Picture Placeholder 2"/>
          <p:cNvSpPr>
            <a:spLocks noGrp="1" noChangeAspect="1"/>
          </p:cNvSpPr>
          <p:nvPr>
            <p:ph type="pic" idx="22"/>
          </p:nvPr>
        </p:nvSpPr>
        <p:spPr>
          <a:xfrm>
            <a:off x="7230677" y="2336873"/>
            <a:ext cx="3063505"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7" name="Text Placeholder 3"/>
          <p:cNvSpPr>
            <a:spLocks noGrp="1"/>
          </p:cNvSpPr>
          <p:nvPr>
            <p:ph type="body" sz="half" idx="20"/>
          </p:nvPr>
        </p:nvSpPr>
        <p:spPr>
          <a:xfrm>
            <a:off x="7230553" y="4873762"/>
            <a:ext cx="3067563"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3" name="Date Placeholder 2"/>
          <p:cNvSpPr>
            <a:spLocks noGrp="1"/>
          </p:cNvSpPr>
          <p:nvPr>
            <p:ph type="dt" sz="half" idx="10"/>
          </p:nvPr>
        </p:nvSpPr>
        <p:spPr/>
        <p:txBody>
          <a:bodyPr/>
          <a:lstStyle/>
          <a:p>
            <a:fld id="{DCCBBB95-74C9-4A10-A326-B358B17E1925}" type="datetimeFigureOut">
              <a:rPr lang="en-GB" smtClean="0"/>
              <a:t>07/12/2021</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41727160-3C70-4A78-8A79-932FCF8BA587}" type="slidenum">
              <a:rPr lang="en-GB" smtClean="0"/>
              <a:t>‹#›</a:t>
            </a:fld>
            <a:endParaRPr lang="en-GB"/>
          </a:p>
        </p:txBody>
      </p:sp>
    </p:spTree>
    <p:extLst>
      <p:ext uri="{BB962C8B-B14F-4D97-AF65-F5344CB8AC3E}">
        <p14:creationId xmlns:p14="http://schemas.microsoft.com/office/powerpoint/2010/main" val="321106894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8" name="Picture 7"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9" name="Rectangle 8"/>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lvl1pPr algn="r">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DCCBBB95-74C9-4A10-A326-B358B17E1925}" type="datetimeFigureOut">
              <a:rPr lang="en-GB" smtClean="0"/>
              <a:t>07/12/2021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1727160-3C70-4A78-8A79-932FCF8BA587}" type="slidenum">
              <a:rPr lang="en-GB" smtClean="0"/>
              <a:t>‹#›</a:t>
            </a:fld>
            <a:endParaRPr lang="en-GB"/>
          </a:p>
        </p:txBody>
      </p:sp>
    </p:spTree>
    <p:extLst>
      <p:ext uri="{BB962C8B-B14F-4D97-AF65-F5344CB8AC3E}">
        <p14:creationId xmlns:p14="http://schemas.microsoft.com/office/powerpoint/2010/main" val="46171253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7" name="Rectangle 6"/>
          <p:cNvSpPr/>
          <p:nvPr/>
        </p:nvSpPr>
        <p:spPr bwMode="ltGray">
          <a:xfrm rot="5400000">
            <a:off x="8116207" y="1869395"/>
            <a:ext cx="5106988"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rot="5400000">
            <a:off x="9868202" y="5372403"/>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10129231" y="609597"/>
            <a:ext cx="1073802" cy="435376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80322" y="609597"/>
            <a:ext cx="8870004" cy="5326589"/>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a:xfrm>
            <a:off x="6807126" y="5936187"/>
            <a:ext cx="2743200" cy="365125"/>
          </a:xfrm>
        </p:spPr>
        <p:txBody>
          <a:bodyPr/>
          <a:lstStyle/>
          <a:p>
            <a:fld id="{DCCBBB95-74C9-4A10-A326-B358B17E1925}" type="datetimeFigureOut">
              <a:rPr lang="en-GB" smtClean="0"/>
              <a:t>07/12/2021</a:t>
            </a:fld>
            <a:endParaRPr lang="en-GB"/>
          </a:p>
        </p:txBody>
      </p:sp>
      <p:sp>
        <p:nvSpPr>
          <p:cNvPr id="5" name="Footer Placeholder 4"/>
          <p:cNvSpPr>
            <a:spLocks noGrp="1"/>
          </p:cNvSpPr>
          <p:nvPr>
            <p:ph type="ftr" sz="quarter" idx="11"/>
          </p:nvPr>
        </p:nvSpPr>
        <p:spPr>
          <a:xfrm>
            <a:off x="680321" y="5936188"/>
            <a:ext cx="6126805" cy="365125"/>
          </a:xfrm>
        </p:spPr>
        <p:txBody>
          <a:bodyPr/>
          <a:lstStyle/>
          <a:p>
            <a:endParaRPr lang="en-GB"/>
          </a:p>
        </p:txBody>
      </p:sp>
      <p:sp>
        <p:nvSpPr>
          <p:cNvPr id="6" name="Slide Number Placeholder 5"/>
          <p:cNvSpPr>
            <a:spLocks noGrp="1"/>
          </p:cNvSpPr>
          <p:nvPr>
            <p:ph type="sldNum" sz="quarter" idx="12"/>
          </p:nvPr>
        </p:nvSpPr>
        <p:spPr>
          <a:xfrm>
            <a:off x="10097550" y="5398633"/>
            <a:ext cx="1154151" cy="1090789"/>
          </a:xfrm>
        </p:spPr>
        <p:txBody>
          <a:bodyPr anchor="t"/>
          <a:lstStyle>
            <a:lvl1pPr algn="ctr">
              <a:defRPr/>
            </a:lvl1pPr>
          </a:lstStyle>
          <a:p>
            <a:fld id="{41727160-3C70-4A78-8A79-932FCF8BA587}" type="slidenum">
              <a:rPr lang="en-GB" smtClean="0"/>
              <a:t>‹#›</a:t>
            </a:fld>
            <a:endParaRPr lang="en-GB"/>
          </a:p>
        </p:txBody>
      </p:sp>
    </p:spTree>
    <p:extLst>
      <p:ext uri="{BB962C8B-B14F-4D97-AF65-F5344CB8AC3E}">
        <p14:creationId xmlns:p14="http://schemas.microsoft.com/office/powerpoint/2010/main" val="41254976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15" name="Picture 14"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6" name="Picture 15"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7" name="Rectangle 16"/>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DCCBBB95-74C9-4A10-A326-B358B17E1925}" type="datetimeFigureOut">
              <a:rPr lang="en-GB" smtClean="0"/>
              <a:t>07/12/2021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1727160-3C70-4A78-8A79-932FCF8BA587}" type="slidenum">
              <a:rPr lang="en-GB" smtClean="0"/>
              <a:t>‹#›</a:t>
            </a:fld>
            <a:endParaRPr lang="en-GB"/>
          </a:p>
        </p:txBody>
      </p:sp>
    </p:spTree>
    <p:extLst>
      <p:ext uri="{BB962C8B-B14F-4D97-AF65-F5344CB8AC3E}">
        <p14:creationId xmlns:p14="http://schemas.microsoft.com/office/powerpoint/2010/main" val="2565841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086907"/>
            <a:ext cx="10437812" cy="321164"/>
          </a:xfrm>
          <a:prstGeom prst="rect">
            <a:avLst/>
          </a:prstGeom>
        </p:spPr>
      </p:pic>
      <p:pic>
        <p:nvPicPr>
          <p:cNvPr id="8" name="Picture 7"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4" y="4087901"/>
            <a:ext cx="1602997" cy="144270"/>
          </a:xfrm>
          <a:prstGeom prst="rect">
            <a:avLst/>
          </a:prstGeom>
        </p:spPr>
      </p:pic>
      <p:sp>
        <p:nvSpPr>
          <p:cNvPr id="9" name="Rectangle 8"/>
          <p:cNvSpPr/>
          <p:nvPr/>
        </p:nvSpPr>
        <p:spPr bwMode="ltGray">
          <a:xfrm>
            <a:off x="-2" y="2726267"/>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0585825" y="2726267"/>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2869895"/>
            <a:ext cx="9613860" cy="1090788"/>
          </a:xfrm>
        </p:spPr>
        <p:txBody>
          <a:bodyPr anchor="ctr">
            <a:normAutofit/>
          </a:bodyPr>
          <a:lstStyle>
            <a:lvl1pPr algn="r">
              <a:defRPr sz="3600"/>
            </a:lvl1pPr>
          </a:lstStyle>
          <a:p>
            <a:r>
              <a:rPr lang="en-US" smtClean="0"/>
              <a:t>Click to edit Master title style</a:t>
            </a:r>
            <a:endParaRPr lang="en-US" dirty="0"/>
          </a:p>
        </p:txBody>
      </p:sp>
      <p:sp>
        <p:nvSpPr>
          <p:cNvPr id="3" name="Text Placeholder 2"/>
          <p:cNvSpPr>
            <a:spLocks noGrp="1"/>
          </p:cNvSpPr>
          <p:nvPr>
            <p:ph type="body" idx="1"/>
          </p:nvPr>
        </p:nvSpPr>
        <p:spPr>
          <a:xfrm>
            <a:off x="680322" y="4232171"/>
            <a:ext cx="9613860" cy="1704017"/>
          </a:xfrm>
        </p:spPr>
        <p:txBody>
          <a:bodyPr>
            <a:normAutofit/>
          </a:bodyPr>
          <a:lstStyle>
            <a:lvl1pPr marL="0" indent="0" algn="r">
              <a:buNone/>
              <a:defRPr sz="20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DCCBBB95-74C9-4A10-A326-B358B17E1925}" type="datetimeFigureOut">
              <a:rPr lang="en-GB" smtClean="0"/>
              <a:t>07/12/2021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a:xfrm>
            <a:off x="10729455" y="2869895"/>
            <a:ext cx="1154151" cy="1090789"/>
          </a:xfrm>
        </p:spPr>
        <p:txBody>
          <a:bodyPr/>
          <a:lstStyle/>
          <a:p>
            <a:fld id="{41727160-3C70-4A78-8A79-932FCF8BA587}" type="slidenum">
              <a:rPr lang="en-GB" smtClean="0"/>
              <a:t>‹#›</a:t>
            </a:fld>
            <a:endParaRPr lang="en-GB"/>
          </a:p>
        </p:txBody>
      </p:sp>
    </p:spTree>
    <p:extLst>
      <p:ext uri="{BB962C8B-B14F-4D97-AF65-F5344CB8AC3E}">
        <p14:creationId xmlns:p14="http://schemas.microsoft.com/office/powerpoint/2010/main" val="81841536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80320" y="2336873"/>
            <a:ext cx="4698358" cy="3599316"/>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594123" y="2336873"/>
            <a:ext cx="4700058" cy="3599316"/>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DCCBBB95-74C9-4A10-A326-B358B17E1925}" type="datetimeFigureOut">
              <a:rPr lang="en-GB" smtClean="0"/>
              <a:t>07/12/2021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1727160-3C70-4A78-8A79-932FCF8BA587}" type="slidenum">
              <a:rPr lang="en-GB" smtClean="0"/>
              <a:t>‹#›</a:t>
            </a:fld>
            <a:endParaRPr lang="en-GB"/>
          </a:p>
        </p:txBody>
      </p:sp>
    </p:spTree>
    <p:extLst>
      <p:ext uri="{BB962C8B-B14F-4D97-AF65-F5344CB8AC3E}">
        <p14:creationId xmlns:p14="http://schemas.microsoft.com/office/powerpoint/2010/main" val="211028267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pic>
        <p:nvPicPr>
          <p:cNvPr id="10" name="Picture 9"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1" name="Picture 10"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2" name="Rectangle 11"/>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Rectangle 12"/>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19" y="753229"/>
            <a:ext cx="9613863" cy="1080937"/>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906350" y="2336873"/>
            <a:ext cx="4472327" cy="69313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680322" y="3030008"/>
            <a:ext cx="4698355" cy="2906179"/>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820154" y="2336873"/>
            <a:ext cx="4474028" cy="69207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5594123" y="3030008"/>
            <a:ext cx="4700059" cy="2906179"/>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DCCBBB95-74C9-4A10-A326-B358B17E1925}" type="datetimeFigureOut">
              <a:rPr lang="en-GB" smtClean="0"/>
              <a:t>07/12/2021</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41727160-3C70-4A78-8A79-932FCF8BA587}" type="slidenum">
              <a:rPr lang="en-GB" smtClean="0"/>
              <a:t>‹#›</a:t>
            </a:fld>
            <a:endParaRPr lang="en-GB"/>
          </a:p>
        </p:txBody>
      </p:sp>
    </p:spTree>
    <p:extLst>
      <p:ext uri="{BB962C8B-B14F-4D97-AF65-F5344CB8AC3E}">
        <p14:creationId xmlns:p14="http://schemas.microsoft.com/office/powerpoint/2010/main" val="25592125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pic>
        <p:nvPicPr>
          <p:cNvPr id="6" name="Picture 5"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7" name="Picture 6"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8" name="Rectangle 7"/>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DCCBBB95-74C9-4A10-A326-B358B17E1925}" type="datetimeFigureOut">
              <a:rPr lang="en-GB" smtClean="0"/>
              <a:t>07/12/2021</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41727160-3C70-4A78-8A79-932FCF8BA587}" type="slidenum">
              <a:rPr lang="en-GB" smtClean="0"/>
              <a:t>‹#›</a:t>
            </a:fld>
            <a:endParaRPr lang="en-GB"/>
          </a:p>
        </p:txBody>
      </p:sp>
    </p:spTree>
    <p:extLst>
      <p:ext uri="{BB962C8B-B14F-4D97-AF65-F5344CB8AC3E}">
        <p14:creationId xmlns:p14="http://schemas.microsoft.com/office/powerpoint/2010/main" val="252902787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5" name="Picture 4" descr="HD-ShadowShort.png"/>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6" name="Rectangle 5"/>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Date Placeholder 1"/>
          <p:cNvSpPr>
            <a:spLocks noGrp="1"/>
          </p:cNvSpPr>
          <p:nvPr>
            <p:ph type="dt" sz="half" idx="10"/>
          </p:nvPr>
        </p:nvSpPr>
        <p:spPr/>
        <p:txBody>
          <a:bodyPr/>
          <a:lstStyle/>
          <a:p>
            <a:fld id="{DCCBBB95-74C9-4A10-A326-B358B17E1925}" type="datetimeFigureOut">
              <a:rPr lang="en-GB" smtClean="0"/>
              <a:t>07/12/2021</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41727160-3C70-4A78-8A79-932FCF8BA587}" type="slidenum">
              <a:rPr lang="en-GB" smtClean="0"/>
              <a:t>‹#›</a:t>
            </a:fld>
            <a:endParaRPr lang="en-GB"/>
          </a:p>
        </p:txBody>
      </p:sp>
    </p:spTree>
    <p:extLst>
      <p:ext uri="{BB962C8B-B14F-4D97-AF65-F5344CB8AC3E}">
        <p14:creationId xmlns:p14="http://schemas.microsoft.com/office/powerpoint/2010/main" val="8398632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1" y="753227"/>
            <a:ext cx="9613859" cy="1080940"/>
          </a:xfrm>
        </p:spPr>
        <p:txBody>
          <a:bodyPr anchor="ctr">
            <a:normAutofit/>
          </a:bodyPr>
          <a:lstStyle>
            <a:lvl1pPr>
              <a:defRPr sz="3600"/>
            </a:lvl1pPr>
          </a:lstStyle>
          <a:p>
            <a:r>
              <a:rPr lang="en-US" smtClean="0"/>
              <a:t>Click to edit Master title style</a:t>
            </a:r>
            <a:endParaRPr lang="en-US" dirty="0"/>
          </a:p>
        </p:txBody>
      </p:sp>
      <p:sp>
        <p:nvSpPr>
          <p:cNvPr id="3" name="Content Placeholder 2"/>
          <p:cNvSpPr>
            <a:spLocks noGrp="1"/>
          </p:cNvSpPr>
          <p:nvPr>
            <p:ph idx="1"/>
          </p:nvPr>
        </p:nvSpPr>
        <p:spPr>
          <a:xfrm>
            <a:off x="4685846" y="2336873"/>
            <a:ext cx="5608336" cy="3599313"/>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80322" y="2336872"/>
            <a:ext cx="3790078" cy="3599317"/>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DCCBBB95-74C9-4A10-A326-B358B17E1925}" type="datetimeFigureOut">
              <a:rPr lang="en-GB" smtClean="0"/>
              <a:t>07/12/2021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1727160-3C70-4A78-8A79-932FCF8BA587}" type="slidenum">
              <a:rPr lang="en-GB" smtClean="0"/>
              <a:t>‹#›</a:t>
            </a:fld>
            <a:endParaRPr lang="en-GB"/>
          </a:p>
        </p:txBody>
      </p:sp>
    </p:spTree>
    <p:extLst>
      <p:ext uri="{BB962C8B-B14F-4D97-AF65-F5344CB8AC3E}">
        <p14:creationId xmlns:p14="http://schemas.microsoft.com/office/powerpoint/2010/main" val="29081047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3" y="753228"/>
            <a:ext cx="9613857" cy="1080938"/>
          </a:xfrm>
        </p:spPr>
        <p:txBody>
          <a:bodyPr anchor="ctr">
            <a:normAutofit/>
          </a:bodyPr>
          <a:lstStyle>
            <a:lvl1pPr>
              <a:defRPr sz="36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4868333" y="2336874"/>
            <a:ext cx="5425849" cy="3599312"/>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680323" y="2336873"/>
            <a:ext cx="3876256" cy="3599315"/>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DCCBBB95-74C9-4A10-A326-B358B17E1925}" type="datetimeFigureOut">
              <a:rPr lang="en-GB" smtClean="0"/>
              <a:t>07/12/2021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1727160-3C70-4A78-8A79-932FCF8BA587}" type="slidenum">
              <a:rPr lang="en-GB" smtClean="0"/>
              <a:t>‹#›</a:t>
            </a:fld>
            <a:endParaRPr lang="en-GB"/>
          </a:p>
        </p:txBody>
      </p:sp>
    </p:spTree>
    <p:extLst>
      <p:ext uri="{BB962C8B-B14F-4D97-AF65-F5344CB8AC3E}">
        <p14:creationId xmlns:p14="http://schemas.microsoft.com/office/powerpoint/2010/main" val="31274742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7" name="Picture 6" descr="hashOverlay-FullResolve.png"/>
          <p:cNvPicPr>
            <a:picLocks noChangeAspect="1"/>
          </p:cNvPicPr>
          <p:nvPr/>
        </p:nvPicPr>
        <p:blipFill>
          <a:blip r:embed="rId19">
            <a:alphaModFix amt="10000"/>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Placeholder 1"/>
          <p:cNvSpPr>
            <a:spLocks noGrp="1"/>
          </p:cNvSpPr>
          <p:nvPr>
            <p:ph type="title"/>
          </p:nvPr>
        </p:nvSpPr>
        <p:spPr>
          <a:xfrm>
            <a:off x="680321" y="753228"/>
            <a:ext cx="9613861" cy="1080938"/>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80321" y="2336873"/>
            <a:ext cx="9613861" cy="3599316"/>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550981" y="5936187"/>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DCCBBB95-74C9-4A10-A326-B358B17E1925}" type="datetimeFigureOut">
              <a:rPr lang="en-GB" smtClean="0"/>
              <a:t>07/12/2021</a:t>
            </a:fld>
            <a:endParaRPr lang="en-GB"/>
          </a:p>
        </p:txBody>
      </p:sp>
      <p:sp>
        <p:nvSpPr>
          <p:cNvPr id="5" name="Footer Placeholder 4"/>
          <p:cNvSpPr>
            <a:spLocks noGrp="1"/>
          </p:cNvSpPr>
          <p:nvPr>
            <p:ph type="ftr" sz="quarter" idx="3"/>
          </p:nvPr>
        </p:nvSpPr>
        <p:spPr>
          <a:xfrm>
            <a:off x="680321" y="5936188"/>
            <a:ext cx="6870660" cy="365125"/>
          </a:xfrm>
          <a:prstGeom prst="rect">
            <a:avLst/>
          </a:prstGeom>
        </p:spPr>
        <p:txBody>
          <a:bodyPr vert="horz" lIns="91440" tIns="45720" rIns="91440" bIns="45720" rtlCol="0" anchor="ctr"/>
          <a:lstStyle>
            <a:lvl1pPr algn="l">
              <a:defRPr sz="105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10729455" y="753227"/>
            <a:ext cx="1154151" cy="1090789"/>
          </a:xfrm>
          <a:prstGeom prst="rect">
            <a:avLst/>
          </a:prstGeom>
        </p:spPr>
        <p:txBody>
          <a:bodyPr vert="horz" lIns="91440" tIns="45720" rIns="91440" bIns="45720" rtlCol="0" anchor="ctr"/>
          <a:lstStyle>
            <a:lvl1pPr algn="l">
              <a:defRPr sz="3600">
                <a:solidFill>
                  <a:schemeClr val="tx1">
                    <a:tint val="75000"/>
                  </a:schemeClr>
                </a:solidFill>
              </a:defRPr>
            </a:lvl1pPr>
          </a:lstStyle>
          <a:p>
            <a:fld id="{41727160-3C70-4A78-8A79-932FCF8BA587}" type="slidenum">
              <a:rPr lang="en-GB" smtClean="0"/>
              <a:t>‹#›</a:t>
            </a:fld>
            <a:endParaRPr lang="en-GB"/>
          </a:p>
        </p:txBody>
      </p:sp>
    </p:spTree>
    <p:extLst>
      <p:ext uri="{BB962C8B-B14F-4D97-AF65-F5344CB8AC3E}">
        <p14:creationId xmlns:p14="http://schemas.microsoft.com/office/powerpoint/2010/main" val="2022350073"/>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l" defTabSz="914400" rtl="0" eaLnBrk="1" latinLnBrk="0" hangingPunct="1">
        <a:lnSpc>
          <a:spcPct val="90000"/>
        </a:lnSpc>
        <a:spcBef>
          <a:spcPct val="0"/>
        </a:spcBef>
        <a:buNone/>
        <a:defRPr sz="36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b="1" dirty="0">
                <a:latin typeface="Times New Roman" panose="02020603050405020304" pitchFamily="18" charset="0"/>
                <a:cs typeface="Times New Roman" panose="02020603050405020304" pitchFamily="18" charset="0"/>
              </a:rPr>
              <a:t>Saint Stephen's Day</a:t>
            </a:r>
            <a:endParaRPr lang="en-GB" dirty="0">
              <a:latin typeface="Times New Roman" panose="02020603050405020304" pitchFamily="18" charset="0"/>
              <a:cs typeface="Times New Roman" panose="02020603050405020304" pitchFamily="18" charset="0"/>
            </a:endParaRPr>
          </a:p>
        </p:txBody>
      </p:sp>
      <p:sp>
        <p:nvSpPr>
          <p:cNvPr id="3" name="Subtitle 2"/>
          <p:cNvSpPr>
            <a:spLocks noGrp="1"/>
          </p:cNvSpPr>
          <p:nvPr>
            <p:ph type="subTitle" idx="1"/>
          </p:nvPr>
        </p:nvSpPr>
        <p:spPr/>
        <p:txBody>
          <a:bodyPr/>
          <a:lstStyle/>
          <a:p>
            <a:r>
              <a:rPr lang="en-GB" dirty="0" err="1" smtClean="0">
                <a:latin typeface="Times New Roman" panose="02020603050405020304" pitchFamily="18" charset="0"/>
                <a:cs typeface="Times New Roman" panose="02020603050405020304" pitchFamily="18" charset="0"/>
              </a:rPr>
              <a:t>by:Kristina</a:t>
            </a:r>
            <a:r>
              <a:rPr lang="en-GB" dirty="0" smtClean="0">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Cvorovic</a:t>
            </a:r>
            <a:endParaRPr lang="en-GB"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9970418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fade">
                                      <p:cBhvr>
                                        <p:cTn id="14" dur="1000"/>
                                        <p:tgtEl>
                                          <p:spTgt spid="3">
                                            <p:txEl>
                                              <p:pRg st="0" end="0"/>
                                            </p:txEl>
                                          </p:spTgt>
                                        </p:tgtEl>
                                      </p:cBhvr>
                                    </p:animEffect>
                                    <p:anim calcmode="lin" valueType="num">
                                      <p:cBhvr>
                                        <p:cTn id="15"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0321" y="740165"/>
            <a:ext cx="9613861" cy="1080938"/>
          </a:xfrm>
        </p:spPr>
        <p:txBody>
          <a:bodyPr/>
          <a:lstStyle/>
          <a:p>
            <a:r>
              <a:rPr lang="en-GB" dirty="0"/>
              <a:t>The </a:t>
            </a:r>
            <a:r>
              <a:rPr lang="en-GB" dirty="0" smtClean="0"/>
              <a:t>content</a:t>
            </a:r>
            <a:r>
              <a:rPr lang="sr-Latn-RS" dirty="0" smtClean="0"/>
              <a:t>:</a:t>
            </a:r>
            <a:endParaRPr lang="en-GB" dirty="0"/>
          </a:p>
        </p:txBody>
      </p:sp>
      <p:sp>
        <p:nvSpPr>
          <p:cNvPr id="3" name="Content Placeholder 2"/>
          <p:cNvSpPr>
            <a:spLocks noGrp="1"/>
          </p:cNvSpPr>
          <p:nvPr>
            <p:ph idx="1"/>
          </p:nvPr>
        </p:nvSpPr>
        <p:spPr/>
        <p:txBody>
          <a:bodyPr/>
          <a:lstStyle/>
          <a:p>
            <a:r>
              <a:rPr lang="sr-Latn-RS" dirty="0"/>
              <a:t>G</a:t>
            </a:r>
            <a:r>
              <a:rPr lang="en-GB" dirty="0" err="1"/>
              <a:t>enerally</a:t>
            </a:r>
            <a:r>
              <a:rPr lang="en-GB" dirty="0"/>
              <a:t> about</a:t>
            </a:r>
            <a:r>
              <a:rPr lang="sr-Latn-RS" dirty="0"/>
              <a:t> </a:t>
            </a:r>
            <a:r>
              <a:rPr lang="en-US" dirty="0" err="1" smtClean="0"/>
              <a:t>Stevanjdan</a:t>
            </a:r>
            <a:endParaRPr lang="sr-Latn-RS" dirty="0" smtClean="0"/>
          </a:p>
          <a:p>
            <a:r>
              <a:rPr lang="en-US" dirty="0"/>
              <a:t>Serbian customs on that </a:t>
            </a:r>
            <a:r>
              <a:rPr lang="en-US" dirty="0" smtClean="0"/>
              <a:t>day</a:t>
            </a:r>
            <a:endParaRPr lang="sr-Latn-RS" dirty="0" smtClean="0"/>
          </a:p>
          <a:p>
            <a:r>
              <a:rPr lang="en-GB" dirty="0"/>
              <a:t>Feats and destiny</a:t>
            </a:r>
            <a:endParaRPr lang="en-GB" dirty="0" smtClean="0"/>
          </a:p>
          <a:p>
            <a:endParaRPr lang="en-GB" dirty="0"/>
          </a:p>
        </p:txBody>
      </p:sp>
    </p:spTree>
    <p:extLst>
      <p:ext uri="{BB962C8B-B14F-4D97-AF65-F5344CB8AC3E}">
        <p14:creationId xmlns:p14="http://schemas.microsoft.com/office/powerpoint/2010/main" val="183076450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prestige"/>
      </p:transition>
    </mc:Choice>
    <mc:Fallback xmlns="">
      <p:transition spd="slow">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r-Latn-RS" dirty="0" smtClean="0"/>
              <a:t>G</a:t>
            </a:r>
            <a:r>
              <a:rPr lang="en-GB" dirty="0" err="1" smtClean="0"/>
              <a:t>enerally</a:t>
            </a:r>
            <a:r>
              <a:rPr lang="en-GB" dirty="0" smtClean="0"/>
              <a:t> about</a:t>
            </a:r>
            <a:r>
              <a:rPr lang="sr-Latn-RS" dirty="0" smtClean="0"/>
              <a:t> </a:t>
            </a:r>
            <a:r>
              <a:rPr lang="en-US" dirty="0" err="1"/>
              <a:t>Stevanjdan</a:t>
            </a:r>
            <a:endParaRPr lang="en-GB" dirty="0"/>
          </a:p>
        </p:txBody>
      </p:sp>
      <p:sp>
        <p:nvSpPr>
          <p:cNvPr id="3" name="Content Placeholder 2"/>
          <p:cNvSpPr>
            <a:spLocks noGrp="1"/>
          </p:cNvSpPr>
          <p:nvPr>
            <p:ph idx="1"/>
          </p:nvPr>
        </p:nvSpPr>
        <p:spPr/>
        <p:txBody>
          <a:bodyPr>
            <a:normAutofit/>
          </a:bodyPr>
          <a:lstStyle/>
          <a:p>
            <a:r>
              <a:rPr lang="en-US" dirty="0" err="1"/>
              <a:t>Stevanjdan</a:t>
            </a:r>
            <a:r>
              <a:rPr lang="en-US" dirty="0"/>
              <a:t> (</a:t>
            </a:r>
            <a:r>
              <a:rPr lang="en-US" dirty="0" err="1"/>
              <a:t>Stjepanjdan</a:t>
            </a:r>
            <a:r>
              <a:rPr lang="en-US" dirty="0"/>
              <a:t>) is the first baptismal feast after Christmas. This day, for those who do not celebrate the holiday, is also celebrated as the third day of Christmas. Saint Stefan is the first of the seven deacons ordained by the holy apostles, which is why he is called Archdeacon Stefan - the first among the deacons. As a preacher in </a:t>
            </a:r>
            <a:r>
              <a:rPr lang="en-US" dirty="0" err="1"/>
              <a:t>Jerusalim</a:t>
            </a:r>
            <a:r>
              <a:rPr lang="en-US" dirty="0"/>
              <a:t>, he was taken out of the city and stoned to death, which is why he is also called the First Martyr Stefan. His cousin </a:t>
            </a:r>
            <a:r>
              <a:rPr lang="en-US" dirty="0" err="1"/>
              <a:t>Savle</a:t>
            </a:r>
            <a:r>
              <a:rPr lang="en-US" dirty="0"/>
              <a:t>, later known as the Apostle </a:t>
            </a:r>
            <a:r>
              <a:rPr lang="en-US" dirty="0" err="1"/>
              <a:t>Pavle</a:t>
            </a:r>
            <a:r>
              <a:rPr lang="en-US" dirty="0"/>
              <a:t>, also took part in the stoning. </a:t>
            </a:r>
            <a:endParaRPr lang="en-GB" dirty="0"/>
          </a:p>
        </p:txBody>
      </p:sp>
    </p:spTree>
    <p:extLst>
      <p:ext uri="{BB962C8B-B14F-4D97-AF65-F5344CB8AC3E}">
        <p14:creationId xmlns:p14="http://schemas.microsoft.com/office/powerpoint/2010/main" val="397371289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dirty="0"/>
          </a:p>
        </p:txBody>
      </p:sp>
      <p:sp>
        <p:nvSpPr>
          <p:cNvPr id="3" name="Content Placeholder 2"/>
          <p:cNvSpPr>
            <a:spLocks noGrp="1"/>
          </p:cNvSpPr>
          <p:nvPr>
            <p:ph idx="1"/>
          </p:nvPr>
        </p:nvSpPr>
        <p:spPr/>
        <p:txBody>
          <a:bodyPr/>
          <a:lstStyle/>
          <a:p>
            <a:pPr marL="0" indent="0">
              <a:buNone/>
            </a:pPr>
            <a:r>
              <a:rPr lang="en-US" dirty="0"/>
              <a:t>The </a:t>
            </a:r>
            <a:r>
              <a:rPr lang="en-US" dirty="0" err="1"/>
              <a:t>Republika</a:t>
            </a:r>
            <a:r>
              <a:rPr lang="en-US" dirty="0"/>
              <a:t> </a:t>
            </a:r>
            <a:r>
              <a:rPr lang="en-US" dirty="0" err="1"/>
              <a:t>Srpska</a:t>
            </a:r>
            <a:r>
              <a:rPr lang="en-US" dirty="0"/>
              <a:t> has been celebrating </a:t>
            </a:r>
            <a:r>
              <a:rPr lang="en-US" dirty="0" err="1"/>
              <a:t>Stevanjdan</a:t>
            </a:r>
            <a:r>
              <a:rPr lang="en-US" dirty="0"/>
              <a:t> as it's holiday since January 9, 1992, when the Serb Republic of </a:t>
            </a:r>
            <a:r>
              <a:rPr lang="en-US" dirty="0" err="1"/>
              <a:t>BiH</a:t>
            </a:r>
            <a:r>
              <a:rPr lang="en-US" dirty="0"/>
              <a:t> was proclaimed in Sarajevo, at the "</a:t>
            </a:r>
            <a:r>
              <a:rPr lang="en-US" dirty="0" err="1"/>
              <a:t>Holidej</a:t>
            </a:r>
            <a:r>
              <a:rPr lang="en-US" dirty="0"/>
              <a:t> In" hotel. On October 24, 1991, the first Assembly of the Serb People of Bosnia and Herzegovina was held in Sarajevo, which later grew into today's National Assembly of the </a:t>
            </a:r>
            <a:r>
              <a:rPr lang="en-US" dirty="0" err="1"/>
              <a:t>Republika</a:t>
            </a:r>
            <a:r>
              <a:rPr lang="en-US" dirty="0"/>
              <a:t> </a:t>
            </a:r>
            <a:r>
              <a:rPr lang="en-US" dirty="0" err="1"/>
              <a:t>Srpska</a:t>
            </a:r>
            <a:endParaRPr lang="en-GB" dirty="0"/>
          </a:p>
        </p:txBody>
      </p:sp>
    </p:spTree>
    <p:extLst>
      <p:ext uri="{BB962C8B-B14F-4D97-AF65-F5344CB8AC3E}">
        <p14:creationId xmlns:p14="http://schemas.microsoft.com/office/powerpoint/2010/main" val="211939084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Serbian customs on that day</a:t>
            </a:r>
            <a:endParaRPr lang="en-GB" dirty="0"/>
          </a:p>
        </p:txBody>
      </p:sp>
      <p:sp>
        <p:nvSpPr>
          <p:cNvPr id="3" name="Content Placeholder 2"/>
          <p:cNvSpPr>
            <a:spLocks noGrp="1"/>
          </p:cNvSpPr>
          <p:nvPr>
            <p:ph idx="1"/>
          </p:nvPr>
        </p:nvSpPr>
        <p:spPr/>
        <p:txBody>
          <a:bodyPr/>
          <a:lstStyle/>
          <a:p>
            <a:r>
              <a:rPr lang="en-US" dirty="0"/>
              <a:t>Serbians have a large number of folk customs related to </a:t>
            </a:r>
            <a:r>
              <a:rPr lang="en-US" dirty="0" err="1"/>
              <a:t>Stevanjdan</a:t>
            </a:r>
            <a:r>
              <a:rPr lang="en-US" dirty="0"/>
              <a:t>. The most common custom is to take Christmas straw out of the house on </a:t>
            </a:r>
            <a:r>
              <a:rPr lang="en-US" dirty="0" err="1"/>
              <a:t>Stevanjdan</a:t>
            </a:r>
            <a:r>
              <a:rPr lang="en-US" dirty="0"/>
              <a:t>, which, due to the belief in its power, is first carefully swept and collected, left in a barn, farm buildings, orchard or among bees, to encourage fruit or progress.</a:t>
            </a:r>
            <a:endParaRPr lang="en-GB" dirty="0"/>
          </a:p>
        </p:txBody>
      </p:sp>
    </p:spTree>
    <p:extLst>
      <p:ext uri="{BB962C8B-B14F-4D97-AF65-F5344CB8AC3E}">
        <p14:creationId xmlns:p14="http://schemas.microsoft.com/office/powerpoint/2010/main" val="129473675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Feats and destiny</a:t>
            </a:r>
          </a:p>
        </p:txBody>
      </p:sp>
      <p:sp>
        <p:nvSpPr>
          <p:cNvPr id="3" name="Content Placeholder 2"/>
          <p:cNvSpPr>
            <a:spLocks noGrp="1"/>
          </p:cNvSpPr>
          <p:nvPr>
            <p:ph idx="1"/>
          </p:nvPr>
        </p:nvSpPr>
        <p:spPr/>
        <p:txBody>
          <a:bodyPr/>
          <a:lstStyle/>
          <a:p>
            <a:r>
              <a:rPr lang="en-US" dirty="0"/>
              <a:t>With his faith he performed many miracles among the people, and he opposed his Jewish opponents with the wisdom and power of the Holy Spirit. He was accused of blaspheming God and Moses, and convicted with the help of false witnesses. The saint, enlightened by his faith, addressed the people and spoke about the many good deeds that God did to the people of Israel and called them traitors and executioners of Christ. Shortly afterwards, they took him out of the city and stoned him. Among the tormentors was his cousin </a:t>
            </a:r>
            <a:r>
              <a:rPr lang="en-US" dirty="0" err="1"/>
              <a:t>Savle</a:t>
            </a:r>
            <a:r>
              <a:rPr lang="en-US" dirty="0"/>
              <a:t>, later the apostle </a:t>
            </a:r>
            <a:r>
              <a:rPr lang="en-US" dirty="0" err="1"/>
              <a:t>Pavle</a:t>
            </a:r>
            <a:r>
              <a:rPr lang="en-US" dirty="0"/>
              <a:t>.</a:t>
            </a:r>
            <a:endParaRPr lang="en-GB" dirty="0"/>
          </a:p>
        </p:txBody>
      </p:sp>
    </p:spTree>
    <p:extLst>
      <p:ext uri="{BB962C8B-B14F-4D97-AF65-F5344CB8AC3E}">
        <p14:creationId xmlns:p14="http://schemas.microsoft.com/office/powerpoint/2010/main" val="111987057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p:txBody>
          <a:bodyPr/>
          <a:lstStyle/>
          <a:p>
            <a:r>
              <a:rPr lang="en-US" dirty="0"/>
              <a:t>The Most Holy Mother of God and Saint Jovan the Theologian watched Stefan's martyrdom from some distant place and prayed fervently to God for this martyr of truth and faith. The body of Saint Stephen was secretly taken and buried on his property by a secret Christian and Jewish prince </a:t>
            </a:r>
            <a:r>
              <a:rPr lang="en-US" dirty="0" err="1"/>
              <a:t>Gamlil</a:t>
            </a:r>
            <a:r>
              <a:rPr lang="en-US" dirty="0"/>
              <a:t>.</a:t>
            </a:r>
            <a:endParaRPr lang="en-GB" dirty="0"/>
          </a:p>
        </p:txBody>
      </p:sp>
    </p:spTree>
    <p:extLst>
      <p:ext uri="{BB962C8B-B14F-4D97-AF65-F5344CB8AC3E}">
        <p14:creationId xmlns:p14="http://schemas.microsoft.com/office/powerpoint/2010/main" val="21056975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974110" y="3029527"/>
            <a:ext cx="3347291" cy="772452"/>
          </a:xfrm>
        </p:spPr>
        <p:txBody>
          <a:bodyPr/>
          <a:lstStyle/>
          <a:p>
            <a:pPr algn="ctr"/>
            <a:r>
              <a:rPr lang="en-US" dirty="0" smtClean="0">
                <a:latin typeface="Times New Roman" panose="02020603050405020304" pitchFamily="18" charset="0"/>
                <a:cs typeface="Times New Roman" panose="02020603050405020304" pitchFamily="18" charset="0"/>
              </a:rPr>
              <a:t>THE END</a:t>
            </a:r>
            <a:endParaRPr lang="en-GB"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928627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theme/theme1.xml><?xml version="1.0" encoding="utf-8"?>
<a:theme xmlns:a="http://schemas.openxmlformats.org/drawingml/2006/main" name="Berlin">
  <a:themeElements>
    <a:clrScheme name="Berlin">
      <a:dk1>
        <a:sysClr val="windowText" lastClr="000000"/>
      </a:dk1>
      <a:lt1>
        <a:sysClr val="window" lastClr="FFFFFF"/>
      </a:lt1>
      <a:dk2>
        <a:srgbClr val="9D360E"/>
      </a:dk2>
      <a:lt2>
        <a:srgbClr val="E7E6E6"/>
      </a:lt2>
      <a:accent1>
        <a:srgbClr val="F09415"/>
      </a:accent1>
      <a:accent2>
        <a:srgbClr val="C1B56B"/>
      </a:accent2>
      <a:accent3>
        <a:srgbClr val="4BAF73"/>
      </a:accent3>
      <a:accent4>
        <a:srgbClr val="5AA6C0"/>
      </a:accent4>
      <a:accent5>
        <a:srgbClr val="D17DF9"/>
      </a:accent5>
      <a:accent6>
        <a:srgbClr val="FA7E5C"/>
      </a:accent6>
      <a:hlink>
        <a:srgbClr val="FFAE3E"/>
      </a:hlink>
      <a:folHlink>
        <a:srgbClr val="FCC77E"/>
      </a:folHlink>
    </a:clrScheme>
    <a:fontScheme name="Berlin">
      <a:majorFont>
        <a:latin typeface="Trebuchet MS" panose="020B0603020202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rebuchet MS" panose="020B0603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erlin">
      <a:fillStyleLst>
        <a:solidFill>
          <a:schemeClr val="phClr"/>
        </a:solidFill>
        <a:gradFill rotWithShape="1">
          <a:gsLst>
            <a:gs pos="0">
              <a:schemeClr val="phClr">
                <a:tint val="60000"/>
                <a:satMod val="100000"/>
                <a:lumMod val="110000"/>
              </a:schemeClr>
            </a:gs>
            <a:gs pos="100000">
              <a:schemeClr val="phClr">
                <a:tint val="70000"/>
                <a:satMod val="100000"/>
                <a:lumMod val="100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6000"/>
                <a:shade val="100000"/>
                <a:hueMod val="270000"/>
                <a:satMod val="200000"/>
                <a:lumMod val="128000"/>
              </a:schemeClr>
            </a:gs>
            <a:gs pos="50000">
              <a:schemeClr val="phClr">
                <a:shade val="100000"/>
                <a:hueMod val="100000"/>
                <a:satMod val="110000"/>
                <a:lumMod val="130000"/>
              </a:schemeClr>
            </a:gs>
            <a:gs pos="100000">
              <a:schemeClr val="phClr">
                <a:shade val="78000"/>
                <a:hueMod val="44000"/>
                <a:satMod val="200000"/>
                <a:lumMod val="69000"/>
              </a:schemeClr>
            </a:gs>
          </a:gsLst>
          <a:lin ang="2520000" scaled="0"/>
        </a:gradFill>
      </a:bgFillStyleLst>
    </a:fmtScheme>
  </a:themeElements>
  <a:objectDefaults/>
  <a:extraClrSchemeLst/>
  <a:extLst>
    <a:ext uri="{05A4C25C-085E-4340-85A3-A5531E510DB2}">
      <thm15:themeFamily xmlns:thm15="http://schemas.microsoft.com/office/thememl/2012/main" name="Berlin" id="{7B5DBA9E-B069-418E-9360-A61BDD0615A4}" vid="{C0CBE056-4EF4-4D92-969E-947779DA7AAA}"/>
    </a:ext>
  </a:extLst>
</a:theme>
</file>

<file path=docProps/app.xml><?xml version="1.0" encoding="utf-8"?>
<Properties xmlns="http://schemas.openxmlformats.org/officeDocument/2006/extended-properties" xmlns:vt="http://schemas.openxmlformats.org/officeDocument/2006/docPropsVTypes">
  <Template>Berlin</Template>
  <TotalTime>52</TotalTime>
  <Words>438</Words>
  <Application>Microsoft Office PowerPoint</Application>
  <PresentationFormat>Widescreen</PresentationFormat>
  <Paragraphs>15</Paragraphs>
  <Slides>8</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8</vt:i4>
      </vt:variant>
    </vt:vector>
  </HeadingPairs>
  <TitlesOfParts>
    <vt:vector size="12" baseType="lpstr">
      <vt:lpstr>Arial</vt:lpstr>
      <vt:lpstr>Times New Roman</vt:lpstr>
      <vt:lpstr>Trebuchet MS</vt:lpstr>
      <vt:lpstr>Berlin</vt:lpstr>
      <vt:lpstr>Saint Stephen's Day</vt:lpstr>
      <vt:lpstr>The content:</vt:lpstr>
      <vt:lpstr>Generally about Stevanjdan</vt:lpstr>
      <vt:lpstr>PowerPoint Presentation</vt:lpstr>
      <vt:lpstr>Serbian customs on that day</vt:lpstr>
      <vt:lpstr>Feats and destiny</vt:lpstr>
      <vt:lpstr>PowerPoint Presentation</vt:lpstr>
      <vt:lpstr>THE END</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Ljubisa Cvorovic</dc:creator>
  <cp:lastModifiedBy>Ljubisa Cvorovic</cp:lastModifiedBy>
  <cp:revision>7</cp:revision>
  <dcterms:created xsi:type="dcterms:W3CDTF">2021-11-29T21:33:52Z</dcterms:created>
  <dcterms:modified xsi:type="dcterms:W3CDTF">2021-12-07T01:52:06Z</dcterms:modified>
</cp:coreProperties>
</file>