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p7439202@gmail.com" initials="v" lastIdx="2" clrIdx="0">
    <p:extLst>
      <p:ext uri="{19B8F6BF-5375-455C-9EA6-DF929625EA0E}">
        <p15:presenceInfo xmlns:p15="http://schemas.microsoft.com/office/powerpoint/2012/main" userId="e67add9c7432aa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07-Dec-2021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07-Dec-2021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07-Dec-2021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07-Dec-2021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07-Dec-2021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07-Dec-2021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07-Dec-2021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07-Dec-2021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07-Dec-2021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07-Dec-2021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07-Dec-2021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07-Dec-2021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07-Dec-2021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07-Dec-2021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07-Dec-2021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07-Dec-2021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07-Dec-2021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07-Dec-2021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0A934F-48E2-DA41-909F-6EE5FE915E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1AC9330-2833-554E-BFE4-C6F1E64181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Slava</a:t>
            </a:r>
            <a:r>
              <a:rPr lang="en-GB" dirty="0" smtClean="0"/>
              <a:t> (St Patron’s day)</a:t>
            </a: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D3A2D2AD-3333-014D-87BC-772E3F3F4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078" y="3583780"/>
            <a:ext cx="2762250" cy="172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81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A4701E-6BF3-2945-BC83-1E84E7DCF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My </a:t>
            </a:r>
            <a:r>
              <a:rPr lang="en-GB" dirty="0" smtClean="0"/>
              <a:t>St Patron’s day </a:t>
            </a:r>
            <a:r>
              <a:rPr lang="en-GB" dirty="0" smtClean="0"/>
              <a:t> </a:t>
            </a:r>
            <a:r>
              <a:rPr lang="en-GB" dirty="0"/>
              <a:t>is </a:t>
            </a:r>
            <a:r>
              <a:rPr lang="en-GB" dirty="0" err="1"/>
              <a:t>Sveti</a:t>
            </a:r>
            <a:r>
              <a:rPr lang="en-GB" dirty="0"/>
              <a:t> Jovan </a:t>
            </a:r>
            <a:r>
              <a:rPr lang="en-GB" dirty="0" err="1"/>
              <a:t>Zlatousti</a:t>
            </a:r>
            <a:r>
              <a:rPr lang="en-GB" dirty="0"/>
              <a:t>.</a:t>
            </a:r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8A5000B4-A13C-4A46-994D-29606A13F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3129" y="2437868"/>
            <a:ext cx="3969861" cy="3770034"/>
          </a:xfrm>
        </p:spPr>
      </p:pic>
    </p:spTree>
    <p:extLst>
      <p:ext uri="{BB962C8B-B14F-4D97-AF65-F5344CB8AC3E}">
        <p14:creationId xmlns:p14="http://schemas.microsoft.com/office/powerpoint/2010/main" val="37368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CF10FD-A06F-C741-82D6-61DF43E69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We </a:t>
            </a:r>
            <a:r>
              <a:rPr lang="en-GB" dirty="0" err="1"/>
              <a:t>allways</a:t>
            </a:r>
            <a:r>
              <a:rPr lang="en-GB" dirty="0"/>
              <a:t> buy a great vine </a:t>
            </a:r>
            <a:br>
              <a:rPr lang="en-GB" dirty="0"/>
            </a:br>
            <a:r>
              <a:rPr lang="en-GB" dirty="0"/>
              <a:t>named </a:t>
            </a:r>
            <a:r>
              <a:rPr lang="en-GB" dirty="0" err="1"/>
              <a:t>Z</a:t>
            </a:r>
            <a:r>
              <a:rPr lang="en-GB" dirty="0" err="1" smtClean="0"/>
              <a:t>drepceva</a:t>
            </a:r>
            <a:r>
              <a:rPr lang="en-GB" dirty="0" smtClean="0"/>
              <a:t> </a:t>
            </a:r>
            <a:r>
              <a:rPr lang="en-GB" dirty="0" err="1"/>
              <a:t>krv</a:t>
            </a:r>
            <a:r>
              <a:rPr lang="en-GB" dirty="0"/>
              <a:t>.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160E4FE-6561-294F-B327-A8F56B7F8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2907" y="2557463"/>
            <a:ext cx="3726656" cy="3317875"/>
          </a:xfrm>
        </p:spPr>
      </p:pic>
    </p:spTree>
    <p:extLst>
      <p:ext uri="{BB962C8B-B14F-4D97-AF65-F5344CB8AC3E}">
        <p14:creationId xmlns:p14="http://schemas.microsoft.com/office/powerpoint/2010/main" val="3955576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15D782-0E3C-C445-9F32-88E7C284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Then my mom </a:t>
            </a:r>
            <a:r>
              <a:rPr lang="en-GB" dirty="0" smtClean="0"/>
              <a:t>makes </a:t>
            </a:r>
            <a:r>
              <a:rPr lang="en-GB" dirty="0"/>
              <a:t>a tasteful grain with</a:t>
            </a:r>
            <a:br>
              <a:rPr lang="en-GB" dirty="0"/>
            </a:br>
            <a:r>
              <a:rPr lang="en-GB" dirty="0" err="1"/>
              <a:t>greaps</a:t>
            </a:r>
            <a:r>
              <a:rPr lang="en-GB" dirty="0"/>
              <a:t> and </a:t>
            </a:r>
            <a:r>
              <a:rPr lang="en-GB" dirty="0" err="1"/>
              <a:t>wallnuts</a:t>
            </a:r>
            <a:r>
              <a:rPr lang="en-GB" dirty="0"/>
              <a:t>.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11F691C-D3B8-6A48-A5BF-86067AC45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7125" y="2488405"/>
            <a:ext cx="5310187" cy="3726657"/>
          </a:xfrm>
        </p:spPr>
      </p:pic>
    </p:spTree>
    <p:extLst>
      <p:ext uri="{BB962C8B-B14F-4D97-AF65-F5344CB8AC3E}">
        <p14:creationId xmlns:p14="http://schemas.microsoft.com/office/powerpoint/2010/main" val="291688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7470BE-E5A2-B649-9CB7-5211A8A87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And we </a:t>
            </a:r>
            <a:r>
              <a:rPr lang="en-GB" dirty="0" err="1" smtClean="0"/>
              <a:t>maka</a:t>
            </a:r>
            <a:r>
              <a:rPr lang="en-GB" dirty="0" smtClean="0"/>
              <a:t> </a:t>
            </a:r>
            <a:r>
              <a:rPr lang="en-GB" dirty="0"/>
              <a:t>big </a:t>
            </a:r>
            <a:r>
              <a:rPr lang="en-GB" dirty="0" smtClean="0"/>
              <a:t> </a:t>
            </a:r>
            <a:r>
              <a:rPr lang="en-GB" dirty="0"/>
              <a:t>cake </a:t>
            </a:r>
            <a:r>
              <a:rPr lang="en-GB" dirty="0" smtClean="0"/>
              <a:t>(bread)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like this one.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9273C82-9E7F-3244-A94F-425942DB9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9968" y="2569369"/>
            <a:ext cx="5464969" cy="3621881"/>
          </a:xfrm>
        </p:spPr>
      </p:pic>
    </p:spTree>
    <p:extLst>
      <p:ext uri="{BB962C8B-B14F-4D97-AF65-F5344CB8AC3E}">
        <p14:creationId xmlns:p14="http://schemas.microsoft.com/office/powerpoint/2010/main" val="363307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84936156-35A9-F741-B075-2D2711F75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63" y="2556405"/>
            <a:ext cx="4988718" cy="358722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529EAF32-92B6-4E40-A4F2-CEFCFD5D9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</a:t>
            </a:r>
            <a:r>
              <a:rPr lang="en-GB" dirty="0" smtClean="0"/>
              <a:t>year’s </a:t>
            </a:r>
            <a:r>
              <a:rPr lang="en-GB" dirty="0" err="1" smtClean="0"/>
              <a:t>Slava</a:t>
            </a:r>
            <a:r>
              <a:rPr lang="en-GB" dirty="0" smtClean="0"/>
              <a:t> </a:t>
            </a:r>
            <a:r>
              <a:rPr lang="en-GB" dirty="0"/>
              <a:t>was </a:t>
            </a:r>
            <a:r>
              <a:rPr lang="en-GB" dirty="0" smtClean="0"/>
              <a:t>a fasting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3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D4311F-285A-CE41-A4A1-5391529DA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My granny always comes first</a:t>
            </a:r>
            <a:br>
              <a:rPr lang="en-GB"/>
            </a:br>
            <a:r>
              <a:rPr lang="en-GB"/>
              <a:t>and I love it.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160E01-B9AD-6946-BC08-E62F2B343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Then some of my </a:t>
            </a:r>
            <a:r>
              <a:rPr lang="en-GB" dirty="0" smtClean="0"/>
              <a:t>uncles, aunts </a:t>
            </a:r>
            <a:r>
              <a:rPr lang="en-GB" dirty="0"/>
              <a:t>and </a:t>
            </a:r>
            <a:r>
              <a:rPr lang="en-GB" dirty="0" smtClean="0"/>
              <a:t>cousins come.</a:t>
            </a:r>
            <a:endParaRPr lang="en-GB" dirty="0"/>
          </a:p>
          <a:p>
            <a:r>
              <a:rPr lang="en-GB" dirty="0"/>
              <a:t>Some of my cousins have the same </a:t>
            </a:r>
            <a:r>
              <a:rPr lang="en-GB" dirty="0" err="1" smtClean="0"/>
              <a:t>Slava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But we don’t celebrate it together.</a:t>
            </a:r>
          </a:p>
          <a:p>
            <a:pPr marL="0" indent="0">
              <a:buNone/>
            </a:pPr>
            <a:r>
              <a:rPr lang="en-GB" dirty="0"/>
              <a:t>Then my granny </a:t>
            </a:r>
            <a:r>
              <a:rPr lang="en-GB" dirty="0" smtClean="0"/>
              <a:t>stays </a:t>
            </a:r>
            <a:r>
              <a:rPr lang="en-GB" dirty="0"/>
              <a:t>a few more days.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8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770252-9C4C-BC41-9D2C-26DB6252F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Happy </a:t>
            </a:r>
            <a:r>
              <a:rPr lang="en-GB" smtClean="0"/>
              <a:t>Slava</a:t>
            </a:r>
            <a:r>
              <a:rPr lang="en-GB" smtClean="0"/>
              <a:t> </a:t>
            </a:r>
            <a:r>
              <a:rPr lang="en-GB"/>
              <a:t>to all who will</a:t>
            </a:r>
            <a:br>
              <a:rPr lang="en-GB"/>
            </a:br>
            <a:r>
              <a:rPr lang="en-GB"/>
              <a:t>have it soon.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078E719-A7C3-4447-9059-E9F8FAC9E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6114" y="2438885"/>
            <a:ext cx="3901506" cy="3783559"/>
          </a:xfrm>
        </p:spPr>
      </p:pic>
    </p:spTree>
    <p:extLst>
      <p:ext uri="{BB962C8B-B14F-4D97-AF65-F5344CB8AC3E}">
        <p14:creationId xmlns:p14="http://schemas.microsoft.com/office/powerpoint/2010/main" val="226996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Slava (St Patron’s day)</vt:lpstr>
      <vt:lpstr>My St Patron’s day  is Sveti Jovan Zlatousti.</vt:lpstr>
      <vt:lpstr>We allways buy a great vine  named Zdrepceva krv.</vt:lpstr>
      <vt:lpstr>Then my mom makes a tasteful grain with greaps and wallnuts.</vt:lpstr>
      <vt:lpstr>And we maka big  cake (bread) like this one.</vt:lpstr>
      <vt:lpstr>This year’s Slava was a fasting one</vt:lpstr>
      <vt:lpstr>My granny always comes first and I love it.</vt:lpstr>
      <vt:lpstr>Happy Slava to all who will have it soon.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Glory</dc:title>
  <dc:creator>vp7439202@gmail.com</dc:creator>
  <cp:lastModifiedBy>PC</cp:lastModifiedBy>
  <cp:revision>3</cp:revision>
  <dcterms:created xsi:type="dcterms:W3CDTF">2021-12-05T15:28:51Z</dcterms:created>
  <dcterms:modified xsi:type="dcterms:W3CDTF">2021-12-07T12:38:02Z</dcterms:modified>
</cp:coreProperties>
</file>