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78EA-077D-4181-B027-004FF6D92A3D}" type="datetimeFigureOut">
              <a:rPr lang="tr-TR" smtClean="0"/>
              <a:t>12.12.2021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059A1-669F-4CB6-9831-D775E8F8C1E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78EA-077D-4181-B027-004FF6D92A3D}" type="datetimeFigureOut">
              <a:rPr lang="tr-TR" smtClean="0"/>
              <a:t>12.12.2021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059A1-669F-4CB6-9831-D775E8F8C1E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78EA-077D-4181-B027-004FF6D92A3D}" type="datetimeFigureOut">
              <a:rPr lang="tr-TR" smtClean="0"/>
              <a:t>12.12.2021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059A1-669F-4CB6-9831-D775E8F8C1E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78EA-077D-4181-B027-004FF6D92A3D}" type="datetimeFigureOut">
              <a:rPr lang="tr-TR" smtClean="0"/>
              <a:t>12.12.2021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059A1-669F-4CB6-9831-D775E8F8C1E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78EA-077D-4181-B027-004FF6D92A3D}" type="datetimeFigureOut">
              <a:rPr lang="tr-TR" smtClean="0"/>
              <a:t>12.12.2021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059A1-669F-4CB6-9831-D775E8F8C1E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78EA-077D-4181-B027-004FF6D92A3D}" type="datetimeFigureOut">
              <a:rPr lang="tr-TR" smtClean="0"/>
              <a:t>12.12.2021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059A1-669F-4CB6-9831-D775E8F8C1E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78EA-077D-4181-B027-004FF6D92A3D}" type="datetimeFigureOut">
              <a:rPr lang="tr-TR" smtClean="0"/>
              <a:t>12.12.2021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059A1-669F-4CB6-9831-D775E8F8C1E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78EA-077D-4181-B027-004FF6D92A3D}" type="datetimeFigureOut">
              <a:rPr lang="tr-TR" smtClean="0"/>
              <a:t>12.12.2021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059A1-669F-4CB6-9831-D775E8F8C1E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78EA-077D-4181-B027-004FF6D92A3D}" type="datetimeFigureOut">
              <a:rPr lang="tr-TR" smtClean="0"/>
              <a:t>12.12.2021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059A1-669F-4CB6-9831-D775E8F8C1E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78EA-077D-4181-B027-004FF6D92A3D}" type="datetimeFigureOut">
              <a:rPr lang="tr-TR" smtClean="0"/>
              <a:t>12.12.2021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059A1-669F-4CB6-9831-D775E8F8C1E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A78EA-077D-4181-B027-004FF6D92A3D}" type="datetimeFigureOut">
              <a:rPr lang="tr-TR" smtClean="0"/>
              <a:t>12.12.2021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059A1-669F-4CB6-9831-D775E8F8C1E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A78EA-077D-4181-B027-004FF6D92A3D}" type="datetimeFigureOut">
              <a:rPr lang="tr-TR" smtClean="0"/>
              <a:t>12.12.2021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059A1-669F-4CB6-9831-D775E8F8C1E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 err="1"/>
              <a:t>Eid</a:t>
            </a:r>
            <a:r>
              <a:rPr lang="tr-TR" sz="6000" dirty="0"/>
              <a:t> al-</a:t>
            </a:r>
            <a:r>
              <a:rPr lang="tr-TR" sz="6000" dirty="0" err="1"/>
              <a:t>Fitr</a:t>
            </a:r>
            <a:r>
              <a:rPr lang="tr-TR" sz="6000" dirty="0"/>
              <a:t> </a:t>
            </a:r>
            <a:r>
              <a:rPr lang="tr-TR" sz="6000" dirty="0" err="1"/>
              <a:t>Dishes</a:t>
            </a:r>
            <a:endParaRPr lang="tr-TR" sz="6000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285852" y="1857364"/>
            <a:ext cx="6858048" cy="4357718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>The little ones are cheerful, the big ones are </a:t>
            </a:r>
            <a:r>
              <a:rPr lang="en-US" sz="4000" dirty="0" err="1">
                <a:solidFill>
                  <a:schemeClr val="tx1"/>
                </a:solidFill>
              </a:rPr>
              <a:t>fussy.The</a:t>
            </a:r>
            <a:r>
              <a:rPr lang="en-US" sz="4000" dirty="0">
                <a:solidFill>
                  <a:schemeClr val="tx1"/>
                </a:solidFill>
              </a:rPr>
              <a:t> feast has finally </a:t>
            </a:r>
            <a:r>
              <a:rPr lang="en-US" sz="4000" dirty="0" err="1">
                <a:solidFill>
                  <a:schemeClr val="tx1"/>
                </a:solidFill>
              </a:rPr>
              <a:t>arrived.Here</a:t>
            </a:r>
            <a:r>
              <a:rPr lang="en-US" sz="4000" dirty="0">
                <a:solidFill>
                  <a:schemeClr val="tx1"/>
                </a:solidFill>
              </a:rPr>
              <a:t> are the must-haves of these </a:t>
            </a:r>
            <a:r>
              <a:rPr lang="en-US" sz="4000" dirty="0" err="1">
                <a:solidFill>
                  <a:schemeClr val="tx1"/>
                </a:solidFill>
              </a:rPr>
              <a:t>razaman</a:t>
            </a:r>
            <a:r>
              <a:rPr lang="en-US" sz="4000" dirty="0">
                <a:solidFill>
                  <a:schemeClr val="tx1"/>
                </a:solidFill>
              </a:rPr>
              <a:t> tables where pleasant conversations are held and the </a:t>
            </a:r>
            <a:r>
              <a:rPr lang="en-US" sz="4000" dirty="0" err="1">
                <a:solidFill>
                  <a:schemeClr val="tx1"/>
                </a:solidFill>
              </a:rPr>
              <a:t>kus</a:t>
            </a:r>
            <a:r>
              <a:rPr lang="en-US" sz="4000" dirty="0">
                <a:solidFill>
                  <a:schemeClr val="tx1"/>
                </a:solidFill>
              </a:rPr>
              <a:t> are reconciled.</a:t>
            </a:r>
            <a:endParaRPr lang="tr-TR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Dolma biber</a:t>
            </a:r>
            <a:endParaRPr lang="tr-TR" dirty="0"/>
          </a:p>
        </p:txBody>
      </p:sp>
      <p:pic>
        <p:nvPicPr>
          <p:cNvPr id="4" name="3 İçerik Yer Tutucusu" descr="800x532-1457518081314_r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9020" y="1600200"/>
            <a:ext cx="6805959" cy="452596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Yaprak sarma</a:t>
            </a:r>
            <a:endParaRPr lang="tr-TR" dirty="0"/>
          </a:p>
        </p:txBody>
      </p:sp>
      <p:pic>
        <p:nvPicPr>
          <p:cNvPr id="4" name="3 İçerik Yer Tutucusu" descr="zeytinyagli-yaprak-sarmasi-yemekco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9332" y="1600200"/>
            <a:ext cx="6785335" cy="45259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Cacık</a:t>
            </a:r>
            <a:endParaRPr lang="tr-TR" dirty="0"/>
          </a:p>
        </p:txBody>
      </p:sp>
      <p:pic>
        <p:nvPicPr>
          <p:cNvPr id="4" name="3 İçerik Yer Tutucusu" descr="650x344-cacik-tarifi-cacik-nasil-yapilir-1543568870664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6375" y="2224881"/>
            <a:ext cx="6191250" cy="32766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Afyon kebabı(</a:t>
            </a:r>
            <a:r>
              <a:rPr lang="tr-TR" dirty="0" err="1" smtClean="0"/>
              <a:t>Razaman</a:t>
            </a:r>
            <a:r>
              <a:rPr lang="tr-TR" dirty="0" smtClean="0"/>
              <a:t> kebabı)</a:t>
            </a:r>
            <a:endParaRPr lang="tr-TR" dirty="0"/>
          </a:p>
        </p:txBody>
      </p:sp>
      <p:pic>
        <p:nvPicPr>
          <p:cNvPr id="4" name="3 İçerik Yer Tutucusu" descr="afyon-kebabi-tarifi14381761015f4a9b6e5c91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2603" y="1600200"/>
            <a:ext cx="6278793" cy="4525963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Ali nazik kebabı</a:t>
            </a:r>
            <a:endParaRPr lang="tr-TR" dirty="0"/>
          </a:p>
        </p:txBody>
      </p:sp>
      <p:pic>
        <p:nvPicPr>
          <p:cNvPr id="4" name="3 İçerik Yer Tutucusu" descr="alinazik-tarif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7549" y="1600200"/>
            <a:ext cx="6828901" cy="4525963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Kuru fasulye</a:t>
            </a:r>
            <a:endParaRPr lang="tr-TR" dirty="0"/>
          </a:p>
        </p:txBody>
      </p:sp>
      <p:pic>
        <p:nvPicPr>
          <p:cNvPr id="4" name="3 İçerik Yer Tutucusu" descr="2652945_810x45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75" y="1681956"/>
            <a:ext cx="7715250" cy="436245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Bulgur pilavı</a:t>
            </a:r>
            <a:endParaRPr lang="tr-TR" dirty="0"/>
          </a:p>
        </p:txBody>
      </p:sp>
      <p:pic>
        <p:nvPicPr>
          <p:cNvPr id="4" name="3 İçerik Yer Tutucusu" descr="bulgur-pilavi-yemekco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9332" y="1600200"/>
            <a:ext cx="6785335" cy="452596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Sebze yemekleri</a:t>
            </a:r>
            <a:endParaRPr lang="tr-TR" dirty="0"/>
          </a:p>
        </p:txBody>
      </p:sp>
      <p:pic>
        <p:nvPicPr>
          <p:cNvPr id="4" name="3 İçerik Yer Tutucusu" descr="Zeytinyağlı-Taze-Börülce-800x44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3718" y="1600200"/>
            <a:ext cx="8136563" cy="4525963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Ottoman sorbet is drunk next to the dishes.</a:t>
            </a:r>
            <a:endParaRPr lang="tr-TR" dirty="0"/>
          </a:p>
        </p:txBody>
      </p:sp>
      <p:pic>
        <p:nvPicPr>
          <p:cNvPr id="4" name="3 İçerik Yer Tutucusu" descr="800x420-iftar-sofralarinin-ferahlatan-tadi-osmanli-serbeti-152645855508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1862931"/>
            <a:ext cx="7620000" cy="40005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Turkish delight is eaten next to Turkish coffee after meals.</a:t>
            </a:r>
            <a:endParaRPr lang="tr-TR" dirty="0"/>
          </a:p>
        </p:txBody>
      </p:sp>
      <p:pic>
        <p:nvPicPr>
          <p:cNvPr id="4" name="3 İçerik Yer Tutucusu" descr="1200x627-afyonkarahisardan-6-kitaya-turk-lokumu-ihracati-15783861434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43438" y="2571744"/>
            <a:ext cx="4286280" cy="2239582"/>
          </a:xfrm>
        </p:spPr>
      </p:pic>
      <p:pic>
        <p:nvPicPr>
          <p:cNvPr id="5" name="4 Resim" descr="5fca383fc9de3d05fc0dfd6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2500306"/>
            <a:ext cx="3714778" cy="24765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Fasting is first opened with dates and water. </a:t>
            </a:r>
            <a:r>
              <a:rPr lang="en-US" dirty="0"/>
              <a:t/>
            </a:r>
            <a:br>
              <a:rPr lang="en-US" dirty="0"/>
            </a:br>
            <a:endParaRPr lang="tr-TR" dirty="0"/>
          </a:p>
        </p:txBody>
      </p:sp>
      <p:pic>
        <p:nvPicPr>
          <p:cNvPr id="4" name="3 İçerik Yer Tutucusu" descr="mebrum-hurma-xl-medine-hurmalari-ravza-hurma-2144-36-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500174"/>
            <a:ext cx="4525963" cy="4525963"/>
          </a:xfrm>
        </p:spPr>
      </p:pic>
      <p:pic>
        <p:nvPicPr>
          <p:cNvPr id="5" name="4 Resim" descr="5ca7566e45d2a02864d931d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2357430"/>
            <a:ext cx="4064030" cy="228601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Then </a:t>
            </a:r>
            <a:r>
              <a:rPr lang="en-US" sz="2800" dirty="0" err="1" smtClean="0"/>
              <a:t>gullac</a:t>
            </a:r>
            <a:r>
              <a:rPr lang="tr-TR" sz="2800" dirty="0"/>
              <a:t>(</a:t>
            </a:r>
            <a:r>
              <a:rPr lang="en-US" sz="2800" dirty="0" smtClean="0"/>
              <a:t>the </a:t>
            </a:r>
            <a:r>
              <a:rPr lang="en-US" sz="2800" dirty="0"/>
              <a:t>dessert of </a:t>
            </a:r>
            <a:r>
              <a:rPr lang="en-US" sz="2800" dirty="0" smtClean="0"/>
              <a:t>Ramadan</a:t>
            </a:r>
            <a:r>
              <a:rPr lang="tr-TR" sz="2800" dirty="0" smtClean="0"/>
              <a:t>)</a:t>
            </a:r>
            <a:r>
              <a:rPr lang="en-US" sz="2800" dirty="0" smtClean="0"/>
              <a:t> </a:t>
            </a:r>
            <a:r>
              <a:rPr lang="en-US" sz="2800" dirty="0"/>
              <a:t>is </a:t>
            </a:r>
            <a:r>
              <a:rPr lang="en-US" sz="2800" dirty="0" err="1"/>
              <a:t>eaten.According</a:t>
            </a:r>
            <a:r>
              <a:rPr lang="en-US" sz="2800" dirty="0"/>
              <a:t> to the request, </a:t>
            </a:r>
            <a:r>
              <a:rPr lang="en-US" sz="2800" dirty="0" err="1" smtClean="0"/>
              <a:t>tulumba</a:t>
            </a:r>
            <a:r>
              <a:rPr lang="en-US" sz="2800" dirty="0" smtClean="0"/>
              <a:t> </a:t>
            </a:r>
            <a:r>
              <a:rPr lang="en-US" sz="2800" dirty="0"/>
              <a:t>dessert can also be eaten with </a:t>
            </a:r>
            <a:r>
              <a:rPr lang="en-US" sz="2800" dirty="0" err="1" smtClean="0"/>
              <a:t>antep</a:t>
            </a:r>
            <a:r>
              <a:rPr lang="en-US" sz="2800" dirty="0" smtClean="0"/>
              <a:t> baklava</a:t>
            </a:r>
            <a:r>
              <a:rPr lang="tr-TR" sz="2800" dirty="0" smtClean="0"/>
              <a:t>,</a:t>
            </a:r>
            <a:r>
              <a:rPr lang="tr-TR" sz="2800" dirty="0"/>
              <a:t> A bite of </a:t>
            </a:r>
            <a:r>
              <a:rPr lang="tr-TR" sz="2800" dirty="0" err="1"/>
              <a:t>sorbet</a:t>
            </a:r>
            <a:endParaRPr lang="tr-TR" sz="2800" dirty="0"/>
          </a:p>
        </p:txBody>
      </p:sp>
      <p:pic>
        <p:nvPicPr>
          <p:cNvPr id="4" name="3 İçerik Yer Tutucusu" descr="gullac-ytk-sit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928802"/>
            <a:ext cx="3015452" cy="2011370"/>
          </a:xfrm>
        </p:spPr>
      </p:pic>
      <p:pic>
        <p:nvPicPr>
          <p:cNvPr id="5" name="4 Resim" descr="tulumba_tatlisi-62ab44cc-dffa-4cb1-9923-3c7498d017d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1857364"/>
            <a:ext cx="2990888" cy="2243166"/>
          </a:xfrm>
          <a:prstGeom prst="rect">
            <a:avLst/>
          </a:prstGeom>
        </p:spPr>
      </p:pic>
      <p:pic>
        <p:nvPicPr>
          <p:cNvPr id="6" name="5 Resim" descr="DSC0575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4357694"/>
            <a:ext cx="3214710" cy="2143140"/>
          </a:xfrm>
          <a:prstGeom prst="rect">
            <a:avLst/>
          </a:prstGeom>
        </p:spPr>
      </p:pic>
      <p:pic>
        <p:nvPicPr>
          <p:cNvPr id="7" name="6 Resim" descr="5dad64aa5542800c98b3f40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7686" y="4357694"/>
            <a:ext cx="4064648" cy="228601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/>
            <a:r>
              <a:rPr lang="tr-TR" dirty="0" err="1" smtClean="0"/>
              <a:t>Thanks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watching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9600" dirty="0" smtClean="0"/>
              <a:t>Çınar Sayar</a:t>
            </a:r>
          </a:p>
          <a:p>
            <a:r>
              <a:rPr lang="tr-TR" sz="9600" dirty="0" smtClean="0"/>
              <a:t>NO:760 4/D</a:t>
            </a:r>
            <a:endParaRPr lang="tr-TR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Then preference is given to </a:t>
            </a:r>
            <a:r>
              <a:rPr lang="tr-TR" dirty="0"/>
              <a:t>y</a:t>
            </a:r>
            <a:r>
              <a:rPr lang="tr-TR" dirty="0" smtClean="0"/>
              <a:t>ayla</a:t>
            </a:r>
            <a:r>
              <a:rPr lang="en-US" dirty="0" smtClean="0"/>
              <a:t> soup or tomato soup with pita.</a:t>
            </a:r>
            <a:br>
              <a:rPr lang="en-US" dirty="0" smtClean="0"/>
            </a:br>
            <a:endParaRPr lang="tr-TR" dirty="0"/>
          </a:p>
        </p:txBody>
      </p:sp>
      <p:pic>
        <p:nvPicPr>
          <p:cNvPr id="5" name="3 İçerik Yer Tutucusu" descr="2665510_810x45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739213"/>
            <a:ext cx="4000528" cy="2262027"/>
          </a:xfrm>
          <a:prstGeom prst="rect">
            <a:avLst/>
          </a:prstGeom>
        </p:spPr>
      </p:pic>
      <p:pic>
        <p:nvPicPr>
          <p:cNvPr id="8" name="7 Resim" descr="yayla-corbasi-yemekc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000628" y="1714488"/>
            <a:ext cx="3438170" cy="2286018"/>
          </a:xfrm>
          <a:prstGeom prst="rect">
            <a:avLst/>
          </a:prstGeom>
        </p:spPr>
      </p:pic>
      <p:pic>
        <p:nvPicPr>
          <p:cNvPr id="9" name="8 Resim" descr="domates-corbasi-yemekco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1736" y="4143380"/>
            <a:ext cx="3714776" cy="247783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T</a:t>
            </a:r>
            <a:r>
              <a:rPr lang="en-US" dirty="0" smtClean="0"/>
              <a:t>hen </a:t>
            </a:r>
            <a:r>
              <a:rPr lang="en-US" dirty="0"/>
              <a:t>they are tasted from various pies in the </a:t>
            </a:r>
            <a:r>
              <a:rPr lang="en-US" dirty="0" err="1"/>
              <a:t>dec</a:t>
            </a:r>
            <a:r>
              <a:rPr lang="en-US" dirty="0"/>
              <a:t> temperatures.</a:t>
            </a:r>
            <a:endParaRPr lang="tr-TR" dirty="0"/>
          </a:p>
        </p:txBody>
      </p:sp>
      <p:pic>
        <p:nvPicPr>
          <p:cNvPr id="4" name="3 İçerik Yer Tutucusu" descr="ispanakli-borek-tarifi-yen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8476" y="1600200"/>
            <a:ext cx="6807048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42910" y="2786058"/>
            <a:ext cx="8229600" cy="1143000"/>
          </a:xfrm>
        </p:spPr>
        <p:txBody>
          <a:bodyPr>
            <a:normAutofit/>
          </a:bodyPr>
          <a:lstStyle/>
          <a:p>
            <a:pPr fontAlgn="base"/>
            <a:r>
              <a:rPr lang="en-US" dirty="0"/>
              <a:t>Then proceed to the main dishes</a:t>
            </a:r>
            <a:r>
              <a:rPr lang="en-US" dirty="0" smtClean="0"/>
              <a:t>.</a:t>
            </a:r>
            <a:endParaRPr lang="tr-T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Hünkar beğendi</a:t>
            </a:r>
            <a:endParaRPr lang="tr-TR" dirty="0"/>
          </a:p>
        </p:txBody>
      </p:sp>
      <p:pic>
        <p:nvPicPr>
          <p:cNvPr id="4" name="3 İçerik Yer Tutucusu" descr="hunkar-begendi-yemekco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9332" y="1600200"/>
            <a:ext cx="6785335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Patlıcan kebabı</a:t>
            </a:r>
            <a:endParaRPr lang="tr-TR" dirty="0"/>
          </a:p>
        </p:txBody>
      </p:sp>
      <p:pic>
        <p:nvPicPr>
          <p:cNvPr id="4" name="3 İçerik Yer Tutucusu" descr="5cfe4af3c03c0e274090434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25" y="1853406"/>
            <a:ext cx="7143750" cy="401955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Mantı</a:t>
            </a:r>
            <a:endParaRPr lang="tr-TR" dirty="0"/>
          </a:p>
        </p:txBody>
      </p:sp>
      <p:pic>
        <p:nvPicPr>
          <p:cNvPr id="6" name="5 İçerik Yer Tutucusu" descr="kayserimantisi-yeni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8476" y="1600200"/>
            <a:ext cx="6807048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İzmir köfte</a:t>
            </a:r>
            <a:endParaRPr lang="tr-TR" dirty="0"/>
          </a:p>
        </p:txBody>
      </p:sp>
      <p:pic>
        <p:nvPicPr>
          <p:cNvPr id="4" name="3 İçerik Yer Tutucusu" descr="lokanta-usulu-firinda-izmir-kofte-2-tarif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6169" y="1600200"/>
            <a:ext cx="6791661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136</Words>
  <Application>Microsoft Office PowerPoint</Application>
  <PresentationFormat>Ekran Gösterisi (4:3)</PresentationFormat>
  <Paragraphs>24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21</vt:i4>
      </vt:variant>
    </vt:vector>
  </HeadingPairs>
  <TitlesOfParts>
    <vt:vector size="22" baseType="lpstr">
      <vt:lpstr>Ofis Teması</vt:lpstr>
      <vt:lpstr>Eid al-Fitr Dishes</vt:lpstr>
      <vt:lpstr>  Fasting is first opened with dates and water.  </vt:lpstr>
      <vt:lpstr> Then preference is given to yayla soup or tomato soup with pita. </vt:lpstr>
      <vt:lpstr>Then they are tasted from various pies in the dec temperatures.</vt:lpstr>
      <vt:lpstr>Then proceed to the main dishes.</vt:lpstr>
      <vt:lpstr>Hünkar beğendi</vt:lpstr>
      <vt:lpstr>Patlıcan kebabı</vt:lpstr>
      <vt:lpstr>Mantı</vt:lpstr>
      <vt:lpstr>İzmir köfte</vt:lpstr>
      <vt:lpstr>Dolma biber</vt:lpstr>
      <vt:lpstr>Yaprak sarma</vt:lpstr>
      <vt:lpstr>Cacık</vt:lpstr>
      <vt:lpstr>Afyon kebabı(Razaman kebabı)</vt:lpstr>
      <vt:lpstr>Ali nazik kebabı</vt:lpstr>
      <vt:lpstr>Kuru fasulye</vt:lpstr>
      <vt:lpstr>Bulgur pilavı</vt:lpstr>
      <vt:lpstr>Sebze yemekleri</vt:lpstr>
      <vt:lpstr>Ottoman sorbet is drunk next to the dishes.</vt:lpstr>
      <vt:lpstr>Turkish delight is eaten next to Turkish coffee after meals.</vt:lpstr>
      <vt:lpstr>Then gullac(the dessert of Ramadan) is eaten.According to the request, tulumba dessert can also be eaten with antep baklava, A bite of sorbet</vt:lpstr>
      <vt:lpstr>Thanks for watching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PC</dc:creator>
  <cp:lastModifiedBy>PC</cp:lastModifiedBy>
  <cp:revision>4</cp:revision>
  <dcterms:created xsi:type="dcterms:W3CDTF">2021-12-12T12:16:55Z</dcterms:created>
  <dcterms:modified xsi:type="dcterms:W3CDTF">2021-12-12T12:52:01Z</dcterms:modified>
</cp:coreProperties>
</file>