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00f436bfebf18bb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00f436bfebf18bb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600f436bfebf18bb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600f436bfebf18bb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600f436bfebf18bb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600f436bfebf18bb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600f436bfebf18bb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600f436bfebf18bb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600f436bfebf18bb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600f436bfebf18bb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00f436bfebf18bb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600f436bfebf18bb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600f436bfebf18bb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600f436bfebf18bb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600f436bfebf18bb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600f436bfebf18bb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5191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Feast of Ramadan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festivity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35793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We get up early in the morning of the holiday, put on our holiday clothes and have a nice breakfast as a family</a:t>
            </a:r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7225" y="2336422"/>
            <a:ext cx="6709551" cy="280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9585" y="1919305"/>
            <a:ext cx="6541825" cy="300262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/>
        </p:nvSpPr>
        <p:spPr>
          <a:xfrm>
            <a:off x="581988" y="717167"/>
            <a:ext cx="86370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First thing after breakfast, we go to feast with our elders in our close circle.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We kiss the hands of our elders and celebrate the holidays.</a:t>
            </a:r>
            <a:endParaRPr/>
          </a:p>
        </p:txBody>
      </p:sp>
      <p:pic>
        <p:nvPicPr>
          <p:cNvPr id="73" name="Google Shape;7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4103" y="1017725"/>
            <a:ext cx="5761115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Our elders offer us sweets and sweets.</a:t>
            </a:r>
            <a:endParaRPr/>
          </a:p>
        </p:txBody>
      </p:sp>
      <p:pic>
        <p:nvPicPr>
          <p:cNvPr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5788" y="1322525"/>
            <a:ext cx="6132428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Then we meet with our relatives, whom we could not get together due to the work of our elders, and we celebrate.</a:t>
            </a:r>
            <a:endParaRPr/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0725" y="1618975"/>
            <a:ext cx="6582574" cy="352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Our elders give us pocket money or various gifts besides candy.</a:t>
            </a:r>
            <a:endParaRPr/>
          </a:p>
        </p:txBody>
      </p:sp>
      <p:pic>
        <p:nvPicPr>
          <p:cNvPr id="91" name="Google Shape;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6375" y="1866900"/>
            <a:ext cx="6191250" cy="327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In short, our holidays are like candy.</a:t>
            </a:r>
            <a:endParaRPr/>
          </a:p>
        </p:txBody>
      </p:sp>
      <p:pic>
        <p:nvPicPr>
          <p:cNvPr id="97" name="Google Shape;9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1978" y="1322525"/>
            <a:ext cx="6795165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tr"/>
              <a:t>ELA GENÇLER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