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80" r:id="rId2"/>
    <p:sldId id="288" r:id="rId3"/>
    <p:sldId id="258" r:id="rId4"/>
    <p:sldId id="290" r:id="rId5"/>
    <p:sldId id="259" r:id="rId6"/>
    <p:sldId id="289" r:id="rId7"/>
    <p:sldId id="256" r:id="rId8"/>
    <p:sldId id="283" r:id="rId9"/>
    <p:sldId id="282" r:id="rId10"/>
    <p:sldId id="285" r:id="rId11"/>
    <p:sldId id="265" r:id="rId12"/>
    <p:sldId id="275" r:id="rId13"/>
    <p:sldId id="276" r:id="rId14"/>
    <p:sldId id="286" r:id="rId15"/>
    <p:sldId id="287" r:id="rId16"/>
    <p:sldId id="278" r:id="rId17"/>
    <p:sldId id="261" r:id="rId18"/>
    <p:sldId id="262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ation" initials="D" lastIdx="0" clrIdx="0">
    <p:extLst>
      <p:ext uri="{19B8F6BF-5375-455C-9EA6-DF929625EA0E}">
        <p15:presenceInfo xmlns:p15="http://schemas.microsoft.com/office/powerpoint/2012/main" userId="Donati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73" d="100"/>
          <a:sy n="73" d="100"/>
        </p:scale>
        <p:origin x="3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E9757F-F6D9-4FF5-BCA4-10CEC4933702}" type="doc">
      <dgm:prSet loTypeId="urn:microsoft.com/office/officeart/2005/8/layout/lProcess3#1" loCatId="process" qsTypeId="urn:microsoft.com/office/officeart/2005/8/quickstyle/3d3#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BA76A9B-A696-4EBA-98C3-FA89DAA07A02}">
      <dgm:prSet/>
      <dgm:spPr/>
      <dgm:t>
        <a:bodyPr/>
        <a:lstStyle/>
        <a:p>
          <a:pPr algn="ctr" rtl="0"/>
          <a:r>
            <a:rPr lang="sr-Cyrl-RS" dirty="0"/>
            <a:t>УВОДНИ  ДЕО(5минута)                                                                                   Глас ,слово , реч,реченица</a:t>
          </a:r>
          <a:endParaRPr lang="en-US" dirty="0"/>
        </a:p>
      </dgm:t>
    </dgm:pt>
    <dgm:pt modelId="{D8122E80-9625-4F57-97A9-BFD318408CF5}" type="parTrans" cxnId="{7EF8947B-AF2D-4707-9F7E-0024C707EE7F}">
      <dgm:prSet/>
      <dgm:spPr/>
      <dgm:t>
        <a:bodyPr/>
        <a:lstStyle/>
        <a:p>
          <a:pPr algn="ctr"/>
          <a:endParaRPr lang="en-US"/>
        </a:p>
      </dgm:t>
    </dgm:pt>
    <dgm:pt modelId="{D11991B0-7855-45C6-B4DE-6BD4D3197660}" type="sibTrans" cxnId="{7EF8947B-AF2D-4707-9F7E-0024C707EE7F}">
      <dgm:prSet/>
      <dgm:spPr/>
      <dgm:t>
        <a:bodyPr/>
        <a:lstStyle/>
        <a:p>
          <a:pPr algn="ctr"/>
          <a:endParaRPr lang="en-US"/>
        </a:p>
      </dgm:t>
    </dgm:pt>
    <dgm:pt modelId="{D69F7892-99B6-456C-896D-9E0898FFA911}">
      <dgm:prSet custT="1"/>
      <dgm:spPr/>
      <dgm:t>
        <a:bodyPr/>
        <a:lstStyle/>
        <a:p>
          <a:pPr algn="ctr" rtl="0"/>
          <a:r>
            <a:rPr lang="sr-Cyrl-RS" sz="3200" dirty="0"/>
            <a:t>ГЛАВНИ ДЕО(35минута)                                                                 ЦИЉ</a:t>
          </a:r>
        </a:p>
        <a:p>
          <a:pPr algn="ctr" rtl="0"/>
          <a:r>
            <a:rPr lang="sr-Cyrl-RS" sz="3200" dirty="0"/>
            <a:t>Нова писана слова латинице</a:t>
          </a:r>
          <a:r>
            <a:rPr lang="sr-Latn-RS" sz="3200" dirty="0"/>
            <a:t> Djdj </a:t>
          </a:r>
          <a:r>
            <a:rPr lang="sr-Cyrl-RS" sz="3200" dirty="0"/>
            <a:t>и </a:t>
          </a:r>
          <a:r>
            <a:rPr lang="sr-Latn-RS" sz="3200" dirty="0"/>
            <a:t>Dždž</a:t>
          </a:r>
          <a:endParaRPr lang="en-US" sz="3200" dirty="0"/>
        </a:p>
      </dgm:t>
    </dgm:pt>
    <dgm:pt modelId="{7C823C72-C310-4291-A91A-A10786A8E8BC}" type="parTrans" cxnId="{39D9C346-6A89-40C3-8584-9E3A3A72D75E}">
      <dgm:prSet/>
      <dgm:spPr/>
      <dgm:t>
        <a:bodyPr/>
        <a:lstStyle/>
        <a:p>
          <a:pPr algn="ctr"/>
          <a:endParaRPr lang="en-US"/>
        </a:p>
      </dgm:t>
    </dgm:pt>
    <dgm:pt modelId="{4842620A-2741-4530-BD85-7FEB1E041C29}" type="sibTrans" cxnId="{39D9C346-6A89-40C3-8584-9E3A3A72D75E}">
      <dgm:prSet/>
      <dgm:spPr/>
      <dgm:t>
        <a:bodyPr/>
        <a:lstStyle/>
        <a:p>
          <a:pPr algn="ctr"/>
          <a:endParaRPr lang="en-US"/>
        </a:p>
      </dgm:t>
    </dgm:pt>
    <dgm:pt modelId="{ABD55A03-DC8F-470D-875C-70A17CF8D4A0}">
      <dgm:prSet/>
      <dgm:spPr/>
      <dgm:t>
        <a:bodyPr/>
        <a:lstStyle/>
        <a:p>
          <a:pPr algn="ctr"/>
          <a:r>
            <a:rPr lang="sr-Cyrl-RS" dirty="0"/>
            <a:t>ЗАВРШНИ ДЕО(5минута)                Самовредновање и вредновање рада</a:t>
          </a:r>
          <a:endParaRPr lang="en-US" dirty="0"/>
        </a:p>
      </dgm:t>
    </dgm:pt>
    <dgm:pt modelId="{CC4BA078-E984-4042-855D-5B2CF181C42C}" type="sibTrans" cxnId="{A04AEE65-FFCA-4D63-B120-BDAAAE47D6C1}">
      <dgm:prSet/>
      <dgm:spPr/>
      <dgm:t>
        <a:bodyPr/>
        <a:lstStyle/>
        <a:p>
          <a:pPr algn="ctr"/>
          <a:endParaRPr lang="en-US"/>
        </a:p>
      </dgm:t>
    </dgm:pt>
    <dgm:pt modelId="{F75AA397-43D2-428C-82A0-753B40E6F8FD}" type="parTrans" cxnId="{A04AEE65-FFCA-4D63-B120-BDAAAE47D6C1}">
      <dgm:prSet/>
      <dgm:spPr/>
      <dgm:t>
        <a:bodyPr/>
        <a:lstStyle/>
        <a:p>
          <a:pPr algn="ctr"/>
          <a:endParaRPr lang="en-US"/>
        </a:p>
      </dgm:t>
    </dgm:pt>
    <dgm:pt modelId="{51124DAC-0647-4365-891D-A355137476EB}" type="pres">
      <dgm:prSet presAssocID="{2CE9757F-F6D9-4FF5-BCA4-10CEC493370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D5F5150-1ADA-4FD0-9C46-019A0FCB6536}" type="pres">
      <dgm:prSet presAssocID="{9BA76A9B-A696-4EBA-98C3-FA89DAA07A02}" presName="horFlow" presStyleCnt="0"/>
      <dgm:spPr/>
    </dgm:pt>
    <dgm:pt modelId="{7D40ED88-DB2F-4742-B7DB-E8A6A09CB169}" type="pres">
      <dgm:prSet presAssocID="{9BA76A9B-A696-4EBA-98C3-FA89DAA07A02}" presName="bigChev" presStyleLbl="node1" presStyleIdx="0" presStyleCnt="3" custScaleX="400224" custScaleY="120713" custLinFactNeighborX="-4752" custLinFactNeighborY="857"/>
      <dgm:spPr/>
    </dgm:pt>
    <dgm:pt modelId="{5CE7A591-39DB-4FD8-89DA-A18FEA3373B2}" type="pres">
      <dgm:prSet presAssocID="{9BA76A9B-A696-4EBA-98C3-FA89DAA07A02}" presName="vSp" presStyleCnt="0"/>
      <dgm:spPr/>
    </dgm:pt>
    <dgm:pt modelId="{8822A178-1C3E-4516-AC38-74DAD95D6635}" type="pres">
      <dgm:prSet presAssocID="{D69F7892-99B6-456C-896D-9E0898FFA911}" presName="horFlow" presStyleCnt="0"/>
      <dgm:spPr/>
    </dgm:pt>
    <dgm:pt modelId="{0B523843-B04D-4DC3-B9D9-984D36EEDD06}" type="pres">
      <dgm:prSet presAssocID="{D69F7892-99B6-456C-896D-9E0898FFA911}" presName="bigChev" presStyleLbl="node1" presStyleIdx="1" presStyleCnt="3" custScaleX="400391" custScaleY="184234" custLinFactNeighborX="-927" custLinFactNeighborY="-7820"/>
      <dgm:spPr/>
    </dgm:pt>
    <dgm:pt modelId="{BFE32195-EEF6-4EE6-95BE-AFE798AFED15}" type="pres">
      <dgm:prSet presAssocID="{D69F7892-99B6-456C-896D-9E0898FFA911}" presName="vSp" presStyleCnt="0"/>
      <dgm:spPr/>
    </dgm:pt>
    <dgm:pt modelId="{0ED2DE98-4F99-4A5B-952F-9397D2654A3A}" type="pres">
      <dgm:prSet presAssocID="{ABD55A03-DC8F-470D-875C-70A17CF8D4A0}" presName="horFlow" presStyleCnt="0"/>
      <dgm:spPr/>
    </dgm:pt>
    <dgm:pt modelId="{B79CCE3D-11EE-4F8B-948E-CE41C86ABDAC}" type="pres">
      <dgm:prSet presAssocID="{ABD55A03-DC8F-470D-875C-70A17CF8D4A0}" presName="bigChev" presStyleLbl="node1" presStyleIdx="2" presStyleCnt="3" custScaleX="400391"/>
      <dgm:spPr/>
    </dgm:pt>
  </dgm:ptLst>
  <dgm:cxnLst>
    <dgm:cxn modelId="{A04AEE65-FFCA-4D63-B120-BDAAAE47D6C1}" srcId="{2CE9757F-F6D9-4FF5-BCA4-10CEC4933702}" destId="{ABD55A03-DC8F-470D-875C-70A17CF8D4A0}" srcOrd="2" destOrd="0" parTransId="{F75AA397-43D2-428C-82A0-753B40E6F8FD}" sibTransId="{CC4BA078-E984-4042-855D-5B2CF181C42C}"/>
    <dgm:cxn modelId="{39D9C346-6A89-40C3-8584-9E3A3A72D75E}" srcId="{2CE9757F-F6D9-4FF5-BCA4-10CEC4933702}" destId="{D69F7892-99B6-456C-896D-9E0898FFA911}" srcOrd="1" destOrd="0" parTransId="{7C823C72-C310-4291-A91A-A10786A8E8BC}" sibTransId="{4842620A-2741-4530-BD85-7FEB1E041C29}"/>
    <dgm:cxn modelId="{7EF8947B-AF2D-4707-9F7E-0024C707EE7F}" srcId="{2CE9757F-F6D9-4FF5-BCA4-10CEC4933702}" destId="{9BA76A9B-A696-4EBA-98C3-FA89DAA07A02}" srcOrd="0" destOrd="0" parTransId="{D8122E80-9625-4F57-97A9-BFD318408CF5}" sibTransId="{D11991B0-7855-45C6-B4DE-6BD4D3197660}"/>
    <dgm:cxn modelId="{8508CE7F-311A-4FD0-BEE4-D2DAF96430DF}" type="presOf" srcId="{9BA76A9B-A696-4EBA-98C3-FA89DAA07A02}" destId="{7D40ED88-DB2F-4742-B7DB-E8A6A09CB169}" srcOrd="0" destOrd="0" presId="urn:microsoft.com/office/officeart/2005/8/layout/lProcess3#1"/>
    <dgm:cxn modelId="{1A6ED0BE-8523-4579-A248-0AF0AED297E6}" type="presOf" srcId="{ABD55A03-DC8F-470D-875C-70A17CF8D4A0}" destId="{B79CCE3D-11EE-4F8B-948E-CE41C86ABDAC}" srcOrd="0" destOrd="0" presId="urn:microsoft.com/office/officeart/2005/8/layout/lProcess3#1"/>
    <dgm:cxn modelId="{244F8DED-C038-41B3-A53C-B6D100B371C7}" type="presOf" srcId="{2CE9757F-F6D9-4FF5-BCA4-10CEC4933702}" destId="{51124DAC-0647-4365-891D-A355137476EB}" srcOrd="0" destOrd="0" presId="urn:microsoft.com/office/officeart/2005/8/layout/lProcess3#1"/>
    <dgm:cxn modelId="{783A6CF5-1DF3-403E-B0BA-55D94A2849DD}" type="presOf" srcId="{D69F7892-99B6-456C-896D-9E0898FFA911}" destId="{0B523843-B04D-4DC3-B9D9-984D36EEDD06}" srcOrd="0" destOrd="0" presId="urn:microsoft.com/office/officeart/2005/8/layout/lProcess3#1"/>
    <dgm:cxn modelId="{7C52969A-6691-4F31-9D9F-DCCDF099A969}" type="presParOf" srcId="{51124DAC-0647-4365-891D-A355137476EB}" destId="{6D5F5150-1ADA-4FD0-9C46-019A0FCB6536}" srcOrd="0" destOrd="0" presId="urn:microsoft.com/office/officeart/2005/8/layout/lProcess3#1"/>
    <dgm:cxn modelId="{5FB3D729-4D30-45A9-94A7-E1452133A97E}" type="presParOf" srcId="{6D5F5150-1ADA-4FD0-9C46-019A0FCB6536}" destId="{7D40ED88-DB2F-4742-B7DB-E8A6A09CB169}" srcOrd="0" destOrd="0" presId="urn:microsoft.com/office/officeart/2005/8/layout/lProcess3#1"/>
    <dgm:cxn modelId="{CC44398D-52FD-4C30-8356-D64BEE559B0D}" type="presParOf" srcId="{51124DAC-0647-4365-891D-A355137476EB}" destId="{5CE7A591-39DB-4FD8-89DA-A18FEA3373B2}" srcOrd="1" destOrd="0" presId="urn:microsoft.com/office/officeart/2005/8/layout/lProcess3#1"/>
    <dgm:cxn modelId="{4BA6837C-58BC-4926-83DB-8C0F9A1B5907}" type="presParOf" srcId="{51124DAC-0647-4365-891D-A355137476EB}" destId="{8822A178-1C3E-4516-AC38-74DAD95D6635}" srcOrd="2" destOrd="0" presId="urn:microsoft.com/office/officeart/2005/8/layout/lProcess3#1"/>
    <dgm:cxn modelId="{6C0A5A12-D122-4863-BB7D-F6D27047D1F1}" type="presParOf" srcId="{8822A178-1C3E-4516-AC38-74DAD95D6635}" destId="{0B523843-B04D-4DC3-B9D9-984D36EEDD06}" srcOrd="0" destOrd="0" presId="urn:microsoft.com/office/officeart/2005/8/layout/lProcess3#1"/>
    <dgm:cxn modelId="{292005A9-E36C-4B9D-9919-6F787521F636}" type="presParOf" srcId="{51124DAC-0647-4365-891D-A355137476EB}" destId="{BFE32195-EEF6-4EE6-95BE-AFE798AFED15}" srcOrd="3" destOrd="0" presId="urn:microsoft.com/office/officeart/2005/8/layout/lProcess3#1"/>
    <dgm:cxn modelId="{FFCE56BA-B15E-4956-AA7E-35D5CDFCC61B}" type="presParOf" srcId="{51124DAC-0647-4365-891D-A355137476EB}" destId="{0ED2DE98-4F99-4A5B-952F-9397D2654A3A}" srcOrd="4" destOrd="0" presId="urn:microsoft.com/office/officeart/2005/8/layout/lProcess3#1"/>
    <dgm:cxn modelId="{E0D02EFE-8814-4DD7-807F-0804D52B350D}" type="presParOf" srcId="{0ED2DE98-4F99-4A5B-952F-9397D2654A3A}" destId="{B79CCE3D-11EE-4F8B-948E-CE41C86ABDAC}" srcOrd="0" destOrd="0" presId="urn:microsoft.com/office/officeart/2005/8/layout/lProcess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0ED88-DB2F-4742-B7DB-E8A6A09CB169}">
      <dsp:nvSpPr>
        <dsp:cNvPr id="0" name=""/>
        <dsp:cNvSpPr/>
      </dsp:nvSpPr>
      <dsp:spPr>
        <a:xfrm>
          <a:off x="0" y="288035"/>
          <a:ext cx="9140185" cy="11027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300" kern="1200" dirty="0"/>
            <a:t>УВОДНИ  ДЕО(5минута)                                                                                   Глас ,слово , реч,реченица</a:t>
          </a:r>
          <a:endParaRPr lang="en-US" sz="3300" kern="1200" dirty="0"/>
        </a:p>
      </dsp:txBody>
      <dsp:txXfrm>
        <a:off x="551361" y="288035"/>
        <a:ext cx="8037464" cy="1102721"/>
      </dsp:txXfrm>
    </dsp:sp>
    <dsp:sp modelId="{0B523843-B04D-4DC3-B9D9-984D36EEDD06}">
      <dsp:nvSpPr>
        <dsp:cNvPr id="0" name=""/>
        <dsp:cNvSpPr/>
      </dsp:nvSpPr>
      <dsp:spPr>
        <a:xfrm>
          <a:off x="0" y="1439382"/>
          <a:ext cx="9143999" cy="168299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200" kern="1200" dirty="0"/>
            <a:t>ГЛАВНИ ДЕО(35минута)                                                                 ЦИЉ</a:t>
          </a:r>
        </a:p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200" kern="1200" dirty="0"/>
            <a:t>Нова писана слова латинице</a:t>
          </a:r>
          <a:r>
            <a:rPr lang="sr-Latn-RS" sz="3200" kern="1200" dirty="0"/>
            <a:t> Djdj </a:t>
          </a:r>
          <a:r>
            <a:rPr lang="sr-Cyrl-RS" sz="3200" kern="1200" dirty="0"/>
            <a:t>и </a:t>
          </a:r>
          <a:r>
            <a:rPr lang="sr-Latn-RS" sz="3200" kern="1200" dirty="0"/>
            <a:t>Dždž</a:t>
          </a:r>
          <a:endParaRPr lang="en-US" sz="3200" kern="1200" dirty="0"/>
        </a:p>
      </dsp:txBody>
      <dsp:txXfrm>
        <a:off x="841495" y="1439382"/>
        <a:ext cx="7461009" cy="1682990"/>
      </dsp:txXfrm>
    </dsp:sp>
    <dsp:sp modelId="{B79CCE3D-11EE-4F8B-948E-CE41C86ABDAC}">
      <dsp:nvSpPr>
        <dsp:cNvPr id="0" name=""/>
        <dsp:cNvSpPr/>
      </dsp:nvSpPr>
      <dsp:spPr>
        <a:xfrm>
          <a:off x="0" y="3321700"/>
          <a:ext cx="9143999" cy="91350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300" kern="1200" dirty="0"/>
            <a:t>ЗАВРШНИ ДЕО(5минута)                Самовредновање и вредновање рада</a:t>
          </a:r>
          <a:endParaRPr lang="en-US" sz="3300" kern="1200" dirty="0"/>
        </a:p>
      </dsp:txBody>
      <dsp:txXfrm>
        <a:off x="456754" y="3321700"/>
        <a:ext cx="8230492" cy="913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#1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T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VertAlign" val="mid"/>
              <dgm:param type="nodeHorzAlign" val="l"/>
              <dgm:param type="fallback" val="2D"/>
            </dgm:alg>
          </dgm:if>
          <dgm:else name="Name7">
            <dgm:alg type="lin">
              <dgm:param type="linDir" val="fromR"/>
              <dgm:param type="nodeVertAlign" val="mid"/>
              <dgm:param type="nodeHorzAlign" val="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236DD-0A80-4C7B-B290-E0D2655041E0}" type="datetimeFigureOut">
              <a:rPr lang="sr-Latn-RS" smtClean="0"/>
              <a:t>22.4.2018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A715C-2E33-4827-B979-DD656D01544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8419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A715C-2E33-4827-B979-DD656D015441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2514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28650" y="533400"/>
            <a:ext cx="634365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n-US" noProof="0"/>
              <a:t>Click to edit Master title style</a:t>
            </a:r>
            <a:endParaRPr lang="sr-Latn-CS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28650" y="2438400"/>
            <a:ext cx="531495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sr-Latn-C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ve slike sa rasporedom natpi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Freeform 5"/>
          <p:cNvSpPr/>
          <p:nvPr/>
        </p:nvSpPr>
        <p:spPr bwMode="gray">
          <a:xfrm>
            <a:off x="5715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sr-Latn-CS" noProof="0" dirty="0"/>
          </a:p>
        </p:txBody>
      </p:sp>
      <p:sp>
        <p:nvSpPr>
          <p:cNvPr id="15" name="Čuvar mesta za sliku 14"/>
          <p:cNvSpPr>
            <a:spLocks noGrp="1"/>
          </p:cNvSpPr>
          <p:nvPr>
            <p:ph type="pic" sz="quarter" idx="13"/>
          </p:nvPr>
        </p:nvSpPr>
        <p:spPr>
          <a:xfrm>
            <a:off x="744327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sr-Latn-CS" noProof="0" dirty="0"/>
          </a:p>
        </p:txBody>
      </p:sp>
      <p:sp>
        <p:nvSpPr>
          <p:cNvPr id="18" name="Freeform 5"/>
          <p:cNvSpPr/>
          <p:nvPr/>
        </p:nvSpPr>
        <p:spPr bwMode="gray">
          <a:xfrm>
            <a:off x="39751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sr-Latn-CS" noProof="0" dirty="0"/>
          </a:p>
        </p:txBody>
      </p:sp>
      <p:sp>
        <p:nvSpPr>
          <p:cNvPr id="19" name="Čuvar mesta za sliku 18"/>
          <p:cNvSpPr>
            <a:spLocks noGrp="1"/>
          </p:cNvSpPr>
          <p:nvPr>
            <p:ph type="pic" sz="quarter" idx="15"/>
          </p:nvPr>
        </p:nvSpPr>
        <p:spPr>
          <a:xfrm>
            <a:off x="4147926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sr-Latn-CS" noProof="0" dirty="0"/>
          </a:p>
        </p:txBody>
      </p:sp>
      <p:sp>
        <p:nvSpPr>
          <p:cNvPr id="17" name="Čuvar mesta za tekst 16"/>
          <p:cNvSpPr>
            <a:spLocks noGrp="1"/>
          </p:cNvSpPr>
          <p:nvPr>
            <p:ph type="body" sz="quarter" idx="14"/>
          </p:nvPr>
        </p:nvSpPr>
        <p:spPr>
          <a:xfrm>
            <a:off x="771436" y="5305425"/>
            <a:ext cx="2674620" cy="109728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0" indent="0" algn="l" rtl="0">
              <a:spcBef>
                <a:spcPts val="1200"/>
              </a:spcBef>
              <a:buNone/>
              <a:defRPr sz="1800"/>
            </a:lvl2pPr>
            <a:lvl3pPr marL="0" indent="0" algn="l" rtl="0">
              <a:spcBef>
                <a:spcPts val="1200"/>
              </a:spcBef>
              <a:buNone/>
              <a:defRPr sz="1800"/>
            </a:lvl3pPr>
            <a:lvl4pPr marL="0" indent="0" algn="l" rtl="0">
              <a:spcBef>
                <a:spcPts val="1200"/>
              </a:spcBef>
              <a:buNone/>
              <a:defRPr sz="1800"/>
            </a:lvl4pPr>
            <a:lvl5pPr marL="0" indent="0" algn="l" rtl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0" name="Čuvar mesta za tekst 16"/>
          <p:cNvSpPr>
            <a:spLocks noGrp="1"/>
          </p:cNvSpPr>
          <p:nvPr>
            <p:ph type="body" sz="quarter" idx="16"/>
          </p:nvPr>
        </p:nvSpPr>
        <p:spPr>
          <a:xfrm>
            <a:off x="4175036" y="5305425"/>
            <a:ext cx="2674620" cy="109728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0" indent="0" algn="l" rtl="0">
              <a:spcBef>
                <a:spcPts val="1200"/>
              </a:spcBef>
              <a:buNone/>
              <a:defRPr sz="1800"/>
            </a:lvl2pPr>
            <a:lvl3pPr marL="0" indent="0" algn="l" rtl="0">
              <a:spcBef>
                <a:spcPts val="1200"/>
              </a:spcBef>
              <a:buNone/>
              <a:defRPr sz="1800"/>
            </a:lvl3pPr>
            <a:lvl4pPr marL="0" indent="0" algn="l" rtl="0">
              <a:spcBef>
                <a:spcPts val="1200"/>
              </a:spcBef>
              <a:buNone/>
              <a:defRPr sz="1800"/>
            </a:lvl4pPr>
            <a:lvl5pPr marL="0" indent="0" algn="l" rtl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vougaona slika s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Freeform 5"/>
          <p:cNvSpPr/>
          <p:nvPr/>
        </p:nvSpPr>
        <p:spPr bwMode="gray">
          <a:xfrm>
            <a:off x="571500" y="933450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sr-Latn-CS" noProof="0" dirty="0"/>
          </a:p>
        </p:txBody>
      </p:sp>
      <p:sp>
        <p:nvSpPr>
          <p:cNvPr id="15" name="Čuvar mesta za sliku 14"/>
          <p:cNvSpPr>
            <a:spLocks noGrp="1"/>
          </p:cNvSpPr>
          <p:nvPr>
            <p:ph type="pic" sz="quarter" idx="13"/>
          </p:nvPr>
        </p:nvSpPr>
        <p:spPr>
          <a:xfrm>
            <a:off x="743916" y="1113023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sr-Latn-CS" noProof="0" dirty="0"/>
          </a:p>
        </p:txBody>
      </p:sp>
      <p:sp>
        <p:nvSpPr>
          <p:cNvPr id="18" name="Freeform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sr-Latn-CS" noProof="0" dirty="0"/>
          </a:p>
        </p:txBody>
      </p:sp>
      <p:sp>
        <p:nvSpPr>
          <p:cNvPr id="19" name="Čuvar mesta za sliku 18"/>
          <p:cNvSpPr>
            <a:spLocks noGrp="1"/>
          </p:cNvSpPr>
          <p:nvPr>
            <p:ph type="pic" sz="quarter" idx="15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sr-Latn-CS" noProof="0" dirty="0"/>
          </a:p>
        </p:txBody>
      </p:sp>
      <p:sp>
        <p:nvSpPr>
          <p:cNvPr id="17" name="Čuvar mesta za tekst 16"/>
          <p:cNvSpPr>
            <a:spLocks noGrp="1"/>
          </p:cNvSpPr>
          <p:nvPr>
            <p:ph type="body" sz="quarter" idx="14"/>
          </p:nvPr>
        </p:nvSpPr>
        <p:spPr>
          <a:xfrm>
            <a:off x="771436" y="5919255"/>
            <a:ext cx="6078062" cy="49742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0" indent="0" algn="l" rtl="0">
              <a:spcBef>
                <a:spcPts val="1200"/>
              </a:spcBef>
              <a:buNone/>
              <a:defRPr sz="1800"/>
            </a:lvl2pPr>
            <a:lvl3pPr marL="0" indent="0" algn="l" rtl="0">
              <a:spcBef>
                <a:spcPts val="1200"/>
              </a:spcBef>
              <a:buNone/>
              <a:defRPr sz="1800"/>
            </a:lvl3pPr>
            <a:lvl4pPr marL="0" indent="0" algn="l" rtl="0">
              <a:spcBef>
                <a:spcPts val="1200"/>
              </a:spcBef>
              <a:buNone/>
              <a:defRPr sz="1800"/>
            </a:lvl4pPr>
            <a:lvl5pPr marL="0" indent="0" algn="l" rtl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2" name="Freeform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sr-Latn-CS" noProof="0" dirty="0"/>
          </a:p>
        </p:txBody>
      </p:sp>
      <p:sp>
        <p:nvSpPr>
          <p:cNvPr id="13" name="Čuvar mesta za sliku 12"/>
          <p:cNvSpPr>
            <a:spLocks noGrp="1"/>
          </p:cNvSpPr>
          <p:nvPr>
            <p:ph type="pic" sz="quarter" idx="16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sr-Latn-CS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1436" y="5305425"/>
            <a:ext cx="6078062" cy="579921"/>
          </a:xfrm>
        </p:spPr>
        <p:txBody>
          <a:bodyPr rtlCol="0">
            <a:normAutofit/>
          </a:bodyPr>
          <a:lstStyle>
            <a:lvl1pPr algn="l"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sr-Latn-C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t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4"/>
            <a:ext cx="9141714" cy="6859715"/>
          </a:xfrm>
          <a:prstGeom prst="rect">
            <a:avLst/>
          </a:prstGeom>
        </p:spPr>
      </p:pic>
      <p:sp>
        <p:nvSpPr>
          <p:cNvPr id="8" name="Freeform 5"/>
          <p:cNvSpPr/>
          <p:nvPr/>
        </p:nvSpPr>
        <p:spPr bwMode="gray">
          <a:xfrm>
            <a:off x="3136900" y="265045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sr-Latn-CS" noProof="0" dirty="0"/>
          </a:p>
        </p:txBody>
      </p:sp>
      <p:sp>
        <p:nvSpPr>
          <p:cNvPr id="9" name="Čuvar mesta za sliku 8"/>
          <p:cNvSpPr>
            <a:spLocks noGrp="1"/>
          </p:cNvSpPr>
          <p:nvPr>
            <p:ph type="pic" sz="quarter" idx="13"/>
          </p:nvPr>
        </p:nvSpPr>
        <p:spPr>
          <a:xfrm>
            <a:off x="3318326" y="436316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sr-Latn-CS" noProof="0" dirty="0"/>
          </a:p>
        </p:txBody>
      </p:sp>
      <p:sp>
        <p:nvSpPr>
          <p:cNvPr id="10" name="Freeform 5"/>
          <p:cNvSpPr/>
          <p:nvPr/>
        </p:nvSpPr>
        <p:spPr bwMode="gray">
          <a:xfrm>
            <a:off x="612141" y="384724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sr-Latn-CS" noProof="0" dirty="0"/>
          </a:p>
        </p:txBody>
      </p:sp>
      <p:sp>
        <p:nvSpPr>
          <p:cNvPr id="11" name="Čuvar mesta za sliku 10"/>
          <p:cNvSpPr>
            <a:spLocks noGrp="1"/>
          </p:cNvSpPr>
          <p:nvPr>
            <p:ph type="pic" sz="quarter" idx="15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sr-Latn-CS" noProof="0" dirty="0"/>
          </a:p>
        </p:txBody>
      </p:sp>
      <p:sp>
        <p:nvSpPr>
          <p:cNvPr id="12" name="Freeform 5"/>
          <p:cNvSpPr/>
          <p:nvPr/>
        </p:nvSpPr>
        <p:spPr bwMode="gray">
          <a:xfrm>
            <a:off x="612141" y="2478362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sr-Latn-CS" noProof="0" dirty="0"/>
          </a:p>
        </p:txBody>
      </p:sp>
      <p:sp>
        <p:nvSpPr>
          <p:cNvPr id="13" name="Čuvar mesta za sliku 12"/>
          <p:cNvSpPr>
            <a:spLocks noGrp="1"/>
          </p:cNvSpPr>
          <p:nvPr>
            <p:ph type="pic" sz="quarter" idx="16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sr-Latn-CS" noProof="0" dirty="0"/>
          </a:p>
        </p:txBody>
      </p:sp>
      <p:sp>
        <p:nvSpPr>
          <p:cNvPr id="14" name="Freeform 5"/>
          <p:cNvSpPr/>
          <p:nvPr/>
        </p:nvSpPr>
        <p:spPr bwMode="gray">
          <a:xfrm>
            <a:off x="612141" y="4572000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sr-Latn-CS" noProof="0" dirty="0"/>
          </a:p>
        </p:txBody>
      </p:sp>
      <p:sp>
        <p:nvSpPr>
          <p:cNvPr id="15" name="Čuvar mesta za sliku 14"/>
          <p:cNvSpPr>
            <a:spLocks noGrp="1"/>
          </p:cNvSpPr>
          <p:nvPr>
            <p:ph type="pic" sz="quarter" idx="17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sr-Latn-CS" noProof="0" dirty="0"/>
          </a:p>
        </p:txBody>
      </p:sp>
      <p:sp>
        <p:nvSpPr>
          <p:cNvPr id="20" name="Freeform 5"/>
          <p:cNvSpPr/>
          <p:nvPr/>
        </p:nvSpPr>
        <p:spPr bwMode="gray">
          <a:xfrm>
            <a:off x="3136900" y="3448512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sr-Latn-CS" noProof="0" dirty="0"/>
          </a:p>
        </p:txBody>
      </p:sp>
      <p:sp>
        <p:nvSpPr>
          <p:cNvPr id="21" name="Čuvar mesta za sliku 20"/>
          <p:cNvSpPr>
            <a:spLocks noGrp="1"/>
          </p:cNvSpPr>
          <p:nvPr>
            <p:ph type="pic" sz="quarter" idx="18"/>
          </p:nvPr>
        </p:nvSpPr>
        <p:spPr>
          <a:xfrm>
            <a:off x="3318326" y="3619783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sr-Latn-C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sr-Latn-CS" noProof="0" dirty="0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sr-Latn-CS" noProof="0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4F830263-DD35-4B46-A7C7-E44A05FA8689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7622A76-E7FF-4644-93F9-906346A478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1" y="365125"/>
            <a:ext cx="13715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sr-Latn-CS" noProof="0" dirty="0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1143000" y="365125"/>
            <a:ext cx="51435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sr-Latn-CS" noProof="0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F830263-DD35-4B46-A7C7-E44A05FA8689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7622A76-E7FF-4644-93F9-906346A478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sr-Latn-CS" noProof="0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sr-Latn-CS" noProof="0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4F830263-DD35-4B46-A7C7-E44A05FA8689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7622A76-E7FF-4644-93F9-906346A478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54864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n-US" noProof="0"/>
              <a:t>Click to edit Master title style</a:t>
            </a:r>
            <a:endParaRPr lang="sr-Latn-CS" noProof="0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2514600" y="2438400"/>
            <a:ext cx="41148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sr-Latn-CS" noProof="0" dirty="0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1143000" y="1825625"/>
            <a:ext cx="329184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sr-Latn-CS" noProof="0" dirty="0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709160" y="1825625"/>
            <a:ext cx="329184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sr-Latn-CS" noProof="0" dirty="0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4F830263-DD35-4B46-A7C7-E44A05FA8689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7622A76-E7FF-4644-93F9-906346A478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sr-Latn-CS" noProof="0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3291840" cy="795867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1143000" y="2624666"/>
            <a:ext cx="329184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sr-Latn-CS" noProof="0" dirty="0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709160" y="1828800"/>
            <a:ext cx="3291840" cy="795867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709160" y="2624666"/>
            <a:ext cx="329184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sr-Latn-CS" noProof="0" dirty="0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4F830263-DD35-4B46-A7C7-E44A05FA8689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7622A76-E7FF-4644-93F9-906346A478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sr-Latn-CS" noProof="0" dirty="0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4F830263-DD35-4B46-A7C7-E44A05FA8689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7622A76-E7FF-4644-93F9-906346A478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4F830263-DD35-4B46-A7C7-E44A05FA8689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7622A76-E7FF-4644-93F9-906346A478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sr-Latn-CS" noProof="0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43300" y="1828801"/>
            <a:ext cx="4457700" cy="347662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sr-Latn-CS" noProof="0"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142999" y="1828801"/>
            <a:ext cx="2194560" cy="347662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4F830263-DD35-4B46-A7C7-E44A05FA8689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7622A76-E7FF-4644-93F9-906346A478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sr-Latn-CS" noProof="0"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5257800" y="2245995"/>
            <a:ext cx="2743200" cy="219456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4F830263-DD35-4B46-A7C7-E44A05FA8689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7622A76-E7FF-4644-93F9-906346A478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sr-Latn-CS" noProof="0" dirty="0"/>
          </a:p>
        </p:txBody>
      </p:sp>
      <p:sp>
        <p:nvSpPr>
          <p:cNvPr id="12" name="Čuvar mesta za sliku 11"/>
          <p:cNvSpPr>
            <a:spLocks noGrp="1"/>
          </p:cNvSpPr>
          <p:nvPr>
            <p:ph type="pic" idx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sr-Latn-C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r-Latn-CS" noProof="0" dirty="0"/>
              <a:t>Kliknite i uredite naslov mastera</a:t>
            </a: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r-Latn-CS" noProof="0" dirty="0"/>
              <a:t>Kliknite i uredite tekst</a:t>
            </a:r>
          </a:p>
          <a:p>
            <a:pPr lvl="1" rtl="0"/>
            <a:r>
              <a:rPr lang="sr-Latn-CS" noProof="0" dirty="0"/>
              <a:t>Drugi nivo</a:t>
            </a:r>
          </a:p>
          <a:p>
            <a:pPr lvl="2" rtl="0"/>
            <a:r>
              <a:rPr lang="sr-Latn-CS" noProof="0" dirty="0"/>
              <a:t>Treći nivo</a:t>
            </a:r>
          </a:p>
          <a:p>
            <a:pPr lvl="3" rtl="0"/>
            <a:r>
              <a:rPr lang="sr-Latn-CS" noProof="0" dirty="0"/>
              <a:t>Četvrti nivo</a:t>
            </a:r>
          </a:p>
          <a:p>
            <a:pPr lvl="4" rtl="0"/>
            <a:r>
              <a:rPr lang="sr-Latn-CS" noProof="0" dirty="0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5257800" y="6416676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/>
                </a:solidFill>
              </a:defRPr>
            </a:lvl1pPr>
          </a:lstStyle>
          <a:p>
            <a:fld id="{4F830263-DD35-4B46-A7C7-E44A05FA8689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1657350" y="6416676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6457950" y="6416676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/>
                </a:solidFill>
              </a:defRPr>
            </a:lvl1pPr>
          </a:lstStyle>
          <a:p>
            <a:fld id="{67622A76-E7FF-4644-93F9-906346A478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45EE7-8F47-4526-9767-062552B08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548680"/>
            <a:ext cx="7111702" cy="1813520"/>
          </a:xfrm>
        </p:spPr>
        <p:txBody>
          <a:bodyPr>
            <a:normAutofit/>
          </a:bodyPr>
          <a:lstStyle/>
          <a:p>
            <a:r>
              <a:rPr lang="sr-Cyrl-RS" dirty="0"/>
              <a:t>   </a:t>
            </a:r>
            <a:r>
              <a:rPr lang="sr-Cyrl-RS" sz="3100" dirty="0">
                <a:solidFill>
                  <a:srgbClr val="FF0000"/>
                </a:solidFill>
              </a:rPr>
              <a:t>Основна школа                                    „ Милан Благојевић“-Лучани</a:t>
            </a:r>
            <a:br>
              <a:rPr lang="sr-Cyrl-RS" sz="3100" dirty="0">
                <a:solidFill>
                  <a:srgbClr val="FF0000"/>
                </a:solidFill>
              </a:rPr>
            </a:br>
            <a:r>
              <a:rPr lang="sr-Cyrl-RS" sz="3100" dirty="0">
                <a:solidFill>
                  <a:srgbClr val="FF0000"/>
                </a:solidFill>
              </a:rPr>
              <a:t>   Република Србија</a:t>
            </a:r>
            <a:endParaRPr lang="sr-Latn-RS" sz="31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40A793-53C8-452A-809E-D5048FB10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49" y="2465648"/>
            <a:ext cx="5693773" cy="1926704"/>
          </a:xfrm>
        </p:spPr>
        <p:txBody>
          <a:bodyPr>
            <a:normAutofit lnSpcReduction="10000"/>
          </a:bodyPr>
          <a:lstStyle/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sr-Cyrl-RS" b="1" dirty="0">
                <a:solidFill>
                  <a:srgbClr val="002060"/>
                </a:solidFill>
              </a:rPr>
              <a:t>Наставник:                                                                      Снежана  Шолајић,                                                  професор разредне наставе</a:t>
            </a:r>
            <a:endParaRPr lang="sr-Latn-R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Cyrl-R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sr-Latn-R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1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C84D3-442C-442D-86B0-3F4E4370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AA7F8AF-2155-45E8-A116-945A74C79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75" y="-388454"/>
            <a:ext cx="7886700" cy="792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9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563544"/>
          </a:xfrm>
        </p:spPr>
        <p:txBody>
          <a:bodyPr/>
          <a:lstStyle/>
          <a:p>
            <a:r>
              <a:rPr lang="sr-Cyrl-RS" dirty="0"/>
              <a:t> ТОК  ЧАСА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787651"/>
              </p:ext>
            </p:extLst>
          </p:nvPr>
        </p:nvGraphicFramePr>
        <p:xfrm>
          <a:off x="0" y="1556792"/>
          <a:ext cx="9144000" cy="4515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en-US" dirty="0">
                <a:solidFill>
                  <a:srgbClr val="7030A0"/>
                </a:solidFill>
              </a:rPr>
              <a:t>  ГЛАС (СЛОВО) РЕЧ,РЕЧЕНИЦА</a:t>
            </a:r>
            <a:br>
              <a:rPr lang="sr-Cyrl-RS" altLang="en-US" dirty="0">
                <a:solidFill>
                  <a:srgbClr val="7030A0"/>
                </a:solidFill>
              </a:rPr>
            </a:br>
            <a:endParaRPr lang="sr-Cyrl-RS" alt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160" y="1828800"/>
            <a:ext cx="6858000" cy="34747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30000"/>
              </a:lnSpc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buNone/>
            </a:pPr>
            <a:endParaRPr lang="en-US" dirty="0"/>
          </a:p>
        </p:txBody>
      </p:sp>
      <p:pic>
        <p:nvPicPr>
          <p:cNvPr id="1032" name="Picture 8" descr="Ð ÐµÐ·ÑÐ»ÑÐ°Ñ ÑÐ»Ð¸ÐºÐ° Ð·Ð° fotografija djaka">
            <a:extLst>
              <a:ext uri="{FF2B5EF4-FFF2-40B4-BE49-F238E27FC236}">
                <a16:creationId xmlns:a16="http://schemas.microsoft.com/office/drawing/2014/main" id="{88085D32-2734-4F9E-96FB-B0C647209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204" y="1226178"/>
            <a:ext cx="2419312" cy="162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 ÐµÐ·ÑÐ»ÑÐ°Ñ ÑÐ»Ð¸ÐºÐ° Ð·Ð° dzak krompira">
            <a:extLst>
              <a:ext uri="{FF2B5EF4-FFF2-40B4-BE49-F238E27FC236}">
                <a16:creationId xmlns:a16="http://schemas.microsoft.com/office/drawing/2014/main" id="{2856BE69-A328-4603-AE8F-4874D4A88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71" y="1228288"/>
            <a:ext cx="2997635" cy="162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Ð ÐµÐ·ÑÐ»ÑÐ°Ñ ÑÐ»Ð¸ÐºÐ° Ð·Ð° grozdje">
            <a:extLst>
              <a:ext uri="{FF2B5EF4-FFF2-40B4-BE49-F238E27FC236}">
                <a16:creationId xmlns:a16="http://schemas.microsoft.com/office/drawing/2014/main" id="{B01A9FF9-B529-4B58-960F-D317EEBAA8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232520" cy="123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9" name="Picture 8" descr="Ð ÐµÐ·ÑÐ»ÑÐ°Ñ ÑÐ»Ð¸ÐºÐ° Ð·Ð° grozdje">
            <a:extLst>
              <a:ext uri="{FF2B5EF4-FFF2-40B4-BE49-F238E27FC236}">
                <a16:creationId xmlns:a16="http://schemas.microsoft.com/office/drawing/2014/main" id="{20D2AB61-EE77-4201-B6CE-E847A8690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12" y="2943763"/>
            <a:ext cx="2232248" cy="167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 ÐµÐ·ÑÐ»ÑÐ°Ñ ÑÐ»Ð¸ÐºÐ° Ð·Ð° odÅ¾ak">
            <a:extLst>
              <a:ext uri="{FF2B5EF4-FFF2-40B4-BE49-F238E27FC236}">
                <a16:creationId xmlns:a16="http://schemas.microsoft.com/office/drawing/2014/main" id="{FB0C8BB1-A1E7-483F-B1F4-E09FFC8A5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45" y="294376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Ð ÐµÐ·ÑÐ»ÑÐ°Ñ ÑÐ»Ð¸ÐºÐ°">
            <a:extLst>
              <a:ext uri="{FF2B5EF4-FFF2-40B4-BE49-F238E27FC236}">
                <a16:creationId xmlns:a16="http://schemas.microsoft.com/office/drawing/2014/main" id="{A058AD13-0CF9-425B-B15A-283FA0D54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40" y="1235273"/>
            <a:ext cx="2067213" cy="16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Ð ÐµÐ·ÑÐ»ÑÐ°Ñ ÑÐ»Ð¸ÐºÐ°">
            <a:extLst>
              <a:ext uri="{FF2B5EF4-FFF2-40B4-BE49-F238E27FC236}">
                <a16:creationId xmlns:a16="http://schemas.microsoft.com/office/drawing/2014/main" id="{2F2754B2-1805-43A0-88C5-D53AA473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2943764"/>
            <a:ext cx="2951204" cy="167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605464" cy="2132856"/>
          </a:xfrm>
        </p:spPr>
        <p:txBody>
          <a:bodyPr>
            <a:normAutofit fontScale="90000"/>
          </a:bodyPr>
          <a:lstStyle/>
          <a:p>
            <a:r>
              <a:rPr lang="sr-Latn-RS" altLang="en-US" dirty="0">
                <a:solidFill>
                  <a:srgbClr val="FF0000"/>
                </a:solidFill>
              </a:rPr>
              <a:t> </a:t>
            </a:r>
            <a:br>
              <a:rPr lang="sr-Latn-RS" altLang="en-US" dirty="0">
                <a:solidFill>
                  <a:srgbClr val="FF0000"/>
                </a:solidFill>
              </a:rPr>
            </a:br>
            <a:br>
              <a:rPr lang="sr-Latn-RS" altLang="en-US" dirty="0">
                <a:solidFill>
                  <a:srgbClr val="FF0000"/>
                </a:solidFill>
              </a:rPr>
            </a:br>
            <a:r>
              <a:rPr lang="sr-Latn-RS" altLang="en-US" dirty="0">
                <a:solidFill>
                  <a:srgbClr val="FF0000"/>
                </a:solidFill>
              </a:rPr>
              <a:t>ŠTAMPANA SLOVA LATINICE</a:t>
            </a:r>
            <a:br>
              <a:rPr lang="sr-Latn-RS" altLang="en-US" dirty="0">
                <a:solidFill>
                  <a:srgbClr val="FF0000"/>
                </a:solidFill>
              </a:rPr>
            </a:br>
            <a:br>
              <a:rPr lang="sr-Latn-RS" altLang="en-US" dirty="0">
                <a:solidFill>
                  <a:srgbClr val="FF0000"/>
                </a:solidFill>
              </a:rPr>
            </a:br>
            <a:r>
              <a:rPr lang="sr-Latn-RS" altLang="en-US" dirty="0">
                <a:solidFill>
                  <a:srgbClr val="FF0000"/>
                </a:solidFill>
              </a:rPr>
              <a:t>  dž</a:t>
            </a:r>
            <a:r>
              <a:rPr lang="sr-Latn-RS" altLang="en-US" dirty="0"/>
              <a:t>ak </a:t>
            </a:r>
            <a:r>
              <a:rPr lang="sr-Latn-RS" altLang="en-US" dirty="0">
                <a:solidFill>
                  <a:srgbClr val="FF0000"/>
                </a:solidFill>
              </a:rPr>
              <a:t>                                                dj</a:t>
            </a:r>
            <a:r>
              <a:rPr lang="sr-Latn-RS" altLang="en-US" dirty="0"/>
              <a:t>ak</a:t>
            </a:r>
            <a:br>
              <a:rPr lang="sr-Latn-RS" altLang="en-US" dirty="0">
                <a:solidFill>
                  <a:srgbClr val="FF0000"/>
                </a:solidFill>
              </a:rPr>
            </a:br>
            <a:r>
              <a:rPr lang="sr-Latn-RS" altLang="en-US" dirty="0">
                <a:solidFill>
                  <a:srgbClr val="FF0000"/>
                </a:solidFill>
              </a:rPr>
              <a:t>Dž</a:t>
            </a:r>
            <a:r>
              <a:rPr lang="sr-Latn-RS" altLang="en-US" dirty="0"/>
              <a:t>ak</a:t>
            </a:r>
            <a:r>
              <a:rPr lang="sr-Latn-RS" altLang="en-US" dirty="0">
                <a:solidFill>
                  <a:srgbClr val="FF0000"/>
                </a:solidFill>
              </a:rPr>
              <a:t> </a:t>
            </a:r>
            <a:r>
              <a:rPr lang="sr-Latn-RS" altLang="en-US" dirty="0"/>
              <a:t>krompira</a:t>
            </a:r>
            <a:r>
              <a:rPr lang="sr-Latn-RS" altLang="en-US" dirty="0">
                <a:solidFill>
                  <a:srgbClr val="FF0000"/>
                </a:solidFill>
              </a:rPr>
              <a:t> </a:t>
            </a:r>
            <a:r>
              <a:rPr lang="sr-Latn-RS" altLang="en-US" dirty="0"/>
              <a:t>je podrumu</a:t>
            </a:r>
            <a:r>
              <a:rPr lang="sr-Latn-RS" altLang="en-US" dirty="0">
                <a:solidFill>
                  <a:srgbClr val="FF0000"/>
                </a:solidFill>
              </a:rPr>
              <a:t>.      Dj</a:t>
            </a:r>
            <a:r>
              <a:rPr lang="sr-Latn-RS" altLang="en-US" dirty="0"/>
              <a:t>ak ide u školu</a:t>
            </a:r>
            <a:r>
              <a:rPr lang="sr-Latn-RS" altLang="en-US" dirty="0">
                <a:solidFill>
                  <a:srgbClr val="FF0000"/>
                </a:solidFill>
              </a:rPr>
              <a:t>.      </a:t>
            </a:r>
            <a:endParaRPr lang="sr-Cyrl-R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132856"/>
            <a:ext cx="6912768" cy="3096344"/>
          </a:xfrm>
        </p:spPr>
        <p:txBody>
          <a:bodyPr/>
          <a:lstStyle/>
          <a:p>
            <a:pPr marL="1874520" lvl="8" indent="0">
              <a:lnSpc>
                <a:spcPct val="13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sr-Latn-RS" sz="2800" dirty="0"/>
              <a:t>o</a:t>
            </a:r>
            <a:r>
              <a:rPr lang="sr-Latn-RS" sz="2800" dirty="0">
                <a:solidFill>
                  <a:srgbClr val="FF0000"/>
                </a:solidFill>
              </a:rPr>
              <a:t>dž</a:t>
            </a:r>
            <a:r>
              <a:rPr lang="sr-Latn-RS" sz="2800" dirty="0"/>
              <a:t>ak                                       grož</a:t>
            </a:r>
            <a:r>
              <a:rPr lang="sr-Latn-RS" sz="2800" dirty="0">
                <a:solidFill>
                  <a:srgbClr val="FF0000"/>
                </a:solidFill>
              </a:rPr>
              <a:t>dj</a:t>
            </a:r>
            <a:r>
              <a:rPr lang="sr-Latn-RS" sz="2800" dirty="0"/>
              <a:t>e                                       </a:t>
            </a:r>
          </a:p>
          <a:p>
            <a:pPr marL="0" indent="0">
              <a:lnSpc>
                <a:spcPct val="100000"/>
              </a:lnSpc>
              <a:buNone/>
            </a:pPr>
            <a:endParaRPr lang="sr-Latn-RS" sz="2800" dirty="0"/>
          </a:p>
          <a:p>
            <a:pPr>
              <a:lnSpc>
                <a:spcPct val="100000"/>
              </a:lnSpc>
            </a:pPr>
            <a:r>
              <a:rPr lang="sr-Latn-RS" sz="2800" dirty="0"/>
              <a:t>O</a:t>
            </a:r>
            <a:r>
              <a:rPr lang="sr-Latn-RS" sz="2800" dirty="0">
                <a:solidFill>
                  <a:srgbClr val="FF0000"/>
                </a:solidFill>
              </a:rPr>
              <a:t>dž</a:t>
            </a:r>
            <a:r>
              <a:rPr lang="sr-Latn-RS" sz="2800" dirty="0"/>
              <a:t>ačar čisti odžak.   </a:t>
            </a:r>
            <a:r>
              <a:rPr lang="sr-Latn-RS" sz="2800" dirty="0">
                <a:solidFill>
                  <a:srgbClr val="FF0000"/>
                </a:solidFill>
              </a:rPr>
              <a:t>Dj</a:t>
            </a:r>
            <a:r>
              <a:rPr lang="sr-Latn-RS" sz="2800" dirty="0"/>
              <a:t>ina  voli grož</a:t>
            </a:r>
            <a:r>
              <a:rPr lang="sr-Latn-RS" sz="2800" dirty="0">
                <a:solidFill>
                  <a:srgbClr val="FF0000"/>
                </a:solidFill>
              </a:rPr>
              <a:t>dj</a:t>
            </a:r>
            <a:r>
              <a:rPr lang="sr-Latn-RS" sz="2800" dirty="0"/>
              <a:t>e</a:t>
            </a:r>
            <a:r>
              <a:rPr lang="sr-Latn-RS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5455-C41B-4360-9320-EE4D6FF4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3" name="Latinica - pisano slovo Đ(1)">
            <a:hlinkClick r:id="" action="ppaction://media"/>
            <a:extLst>
              <a:ext uri="{FF2B5EF4-FFF2-40B4-BE49-F238E27FC236}">
                <a16:creationId xmlns:a16="http://schemas.microsoft.com/office/drawing/2014/main" id="{BF728AF1-E53A-4BC7-9404-B4D8ADBDA73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264887"/>
            <a:ext cx="7488832" cy="5570186"/>
          </a:xfrm>
        </p:spPr>
      </p:pic>
    </p:spTree>
    <p:extLst>
      <p:ext uri="{BB962C8B-B14F-4D97-AF65-F5344CB8AC3E}">
        <p14:creationId xmlns:p14="http://schemas.microsoft.com/office/powerpoint/2010/main" val="98618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8F71C-BEA7-4108-92A9-549DA303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Latinica - pisano slovo Dž">
            <a:hlinkClick r:id="" action="ppaction://media"/>
            <a:extLst>
              <a:ext uri="{FF2B5EF4-FFF2-40B4-BE49-F238E27FC236}">
                <a16:creationId xmlns:a16="http://schemas.microsoft.com/office/drawing/2014/main" id="{03F032A4-8B93-43C4-BAAA-569B39CE635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1" y="303470"/>
            <a:ext cx="8523718" cy="6365890"/>
          </a:xfrm>
        </p:spPr>
      </p:pic>
    </p:spTree>
    <p:extLst>
      <p:ext uri="{BB962C8B-B14F-4D97-AF65-F5344CB8AC3E}">
        <p14:creationId xmlns:p14="http://schemas.microsoft.com/office/powerpoint/2010/main" val="110678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altLang="en-US" sz="6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Pisanje slova ,reči i rečenica</a:t>
            </a:r>
            <a:endParaRPr lang="sr-Cyrl-RS" altLang="en-US" sz="6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85825" y="332656"/>
            <a:ext cx="7372350" cy="563544"/>
          </a:xfrm>
        </p:spPr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„</a:t>
            </a:r>
            <a:r>
              <a:rPr lang="sr-Latn-RS" dirty="0"/>
              <a:t> </a:t>
            </a:r>
            <a:r>
              <a:rPr lang="sr-Latn-RS" dirty="0">
                <a:solidFill>
                  <a:srgbClr val="FF0000"/>
                </a:solidFill>
              </a:rPr>
              <a:t>SLOVO DO SLOVA“-rešavanje zadatka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B293C-6D84-4440-899C-8BCCF813C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412776"/>
            <a:ext cx="4457700" cy="3476625"/>
          </a:xfrm>
        </p:spPr>
        <p:txBody>
          <a:bodyPr>
            <a:normAutofit/>
          </a:bodyPr>
          <a:lstStyle/>
          <a:p>
            <a:pPr lvl="1"/>
            <a:r>
              <a:rPr lang="sr-Latn-RS" sz="7000" dirty="0">
                <a:solidFill>
                  <a:srgbClr val="0070C0"/>
                </a:solidFill>
              </a:rPr>
              <a:t>ČITANJE</a:t>
            </a:r>
          </a:p>
          <a:p>
            <a:r>
              <a:rPr lang="sr-Latn-RS" sz="7200" dirty="0">
                <a:solidFill>
                  <a:srgbClr val="92D050"/>
                </a:solidFill>
              </a:rPr>
              <a:t>PISANJE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F113F-9395-410E-B3D8-C888FDF24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844824"/>
            <a:ext cx="6669360" cy="3460602"/>
          </a:xfrm>
        </p:spPr>
        <p:txBody>
          <a:bodyPr/>
          <a:lstStyle/>
          <a:p>
            <a:r>
              <a:rPr lang="sr-Cyrl-RS" dirty="0"/>
              <a:t>САМОВРЕДНОВАЊЕ РАДА  УЧЕНИКА</a:t>
            </a: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r>
              <a:rPr lang="sr-Cyrl-RS" dirty="0"/>
              <a:t>ВРЕДНОВАЊЕ РАДА  УЧЕНИКА</a:t>
            </a:r>
            <a:endParaRPr lang="sr-Latn-R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63467C4-A41E-44AB-9CF4-835217B28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>
                <a:solidFill>
                  <a:srgbClr val="0070C0"/>
                </a:solidFill>
              </a:rPr>
              <a:t>ЗАВРШНИ ДЕО ЧАСА</a:t>
            </a:r>
            <a:endParaRPr lang="sr-Latn-RS" b="1" dirty="0">
              <a:solidFill>
                <a:srgbClr val="0070C0"/>
              </a:solidFill>
            </a:endParaRPr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id="{6EA3211F-6641-4CF8-8C44-208CB8094090}"/>
              </a:ext>
            </a:extLst>
          </p:cNvPr>
          <p:cNvSpPr/>
          <p:nvPr/>
        </p:nvSpPr>
        <p:spPr>
          <a:xfrm>
            <a:off x="1675971" y="2780928"/>
            <a:ext cx="792088" cy="64807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FF0000"/>
              </a:solidFill>
            </a:endParaRPr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52B10A87-2F7D-42F8-A713-B81E3BB2EAB0}"/>
              </a:ext>
            </a:extLst>
          </p:cNvPr>
          <p:cNvSpPr/>
          <p:nvPr/>
        </p:nvSpPr>
        <p:spPr>
          <a:xfrm>
            <a:off x="6279899" y="2847804"/>
            <a:ext cx="792088" cy="648072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Smiley Face 10">
            <a:extLst>
              <a:ext uri="{FF2B5EF4-FFF2-40B4-BE49-F238E27FC236}">
                <a16:creationId xmlns:a16="http://schemas.microsoft.com/office/drawing/2014/main" id="{0D487AAC-3C0F-4EC4-AEB0-02ED30D72487}"/>
              </a:ext>
            </a:extLst>
          </p:cNvPr>
          <p:cNvSpPr/>
          <p:nvPr/>
        </p:nvSpPr>
        <p:spPr>
          <a:xfrm>
            <a:off x="3918781" y="2842246"/>
            <a:ext cx="792088" cy="648072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615758" cy="1754326"/>
          </a:xfrm>
        </p:spPr>
        <p:txBody>
          <a:bodyPr>
            <a:normAutofit/>
          </a:bodyPr>
          <a:lstStyle/>
          <a:p>
            <a:pPr algn="ctr"/>
            <a:r>
              <a:rPr lang="sr-Latn-R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Portal -</a:t>
            </a:r>
            <a:r>
              <a:rPr lang="sr-Cyrl-R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</a:t>
            </a:r>
            <a:r>
              <a:rPr lang="sr-Latn-R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Twinning</a:t>
            </a:r>
            <a:b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sr-Cyrl-RS" altLang="en-US" sz="6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12E5C-6ECB-49B2-BEC2-8A9DAD621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700808"/>
            <a:ext cx="6696744" cy="3528393"/>
          </a:xfrm>
        </p:spPr>
        <p:txBody>
          <a:bodyPr/>
          <a:lstStyle/>
          <a:p>
            <a:r>
              <a:rPr lang="sr-Cyrl-R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ЕРАСМУС + КА1 ПРОЈЕКАТ                         </a:t>
            </a:r>
            <a:r>
              <a:rPr lang="sr-Latn-C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Shadow teacher</a:t>
            </a:r>
            <a:r>
              <a:rPr lang="sr-Cyrl-R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  <a:r>
              <a:rPr lang="sr-Cyrl-R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ИКТ у настави</a:t>
            </a:r>
            <a:endParaRPr lang="sr-Latn-R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Cyrl-R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sr-Latn-RS" dirty="0"/>
          </a:p>
        </p:txBody>
      </p:sp>
      <p:pic>
        <p:nvPicPr>
          <p:cNvPr id="5" name="Picture 4" descr="C:\Users\X\Desktop\shadowtea.JPG">
            <a:extLst>
              <a:ext uri="{FF2B5EF4-FFF2-40B4-BE49-F238E27FC236}">
                <a16:creationId xmlns:a16="http://schemas.microsoft.com/office/drawing/2014/main" id="{CDEB8543-ACCA-4691-B7C8-4D7245516B2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780928"/>
            <a:ext cx="15121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AB93A-8835-4BE2-B135-3482F317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959001" y="620688"/>
            <a:ext cx="5013176" cy="1331168"/>
          </a:xfrm>
        </p:spPr>
        <p:txBody>
          <a:bodyPr>
            <a:normAutofit fontScale="90000"/>
          </a:bodyPr>
          <a:lstStyle/>
          <a:p>
            <a:r>
              <a:rPr lang="sr-Cyrl-RS" dirty="0">
                <a:solidFill>
                  <a:srgbClr val="FF0000"/>
                </a:solidFill>
              </a:rPr>
              <a:t>Основна школа                                                                               „ Милан Благојевић“-Лучани</a:t>
            </a:r>
            <a:br>
              <a:rPr lang="sr-Cyrl-RS" dirty="0">
                <a:solidFill>
                  <a:srgbClr val="FF0000"/>
                </a:solidFill>
              </a:rPr>
            </a:br>
            <a:r>
              <a:rPr lang="sr-Cyrl-RS" dirty="0">
                <a:solidFill>
                  <a:srgbClr val="FF0000"/>
                </a:solidFill>
              </a:rPr>
              <a:t>   Република Србија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616B3-6FB2-4DC6-84F8-3382D90F4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776" y="3177952"/>
            <a:ext cx="4320480" cy="1331168"/>
          </a:xfrm>
        </p:spPr>
        <p:txBody>
          <a:bodyPr/>
          <a:lstStyle/>
          <a:p>
            <a:r>
              <a:rPr lang="sr-Latn-RS" dirty="0">
                <a:solidFill>
                  <a:srgbClr val="0070C0"/>
                </a:solidFill>
              </a:rPr>
              <a:t>OSNOVNA ŠKOLA SLADKI VRH, SLADKI VRH</a:t>
            </a:r>
          </a:p>
          <a:p>
            <a:r>
              <a:rPr lang="sr-Latn-RS" dirty="0">
                <a:solidFill>
                  <a:srgbClr val="0070C0"/>
                </a:solidFill>
              </a:rPr>
              <a:t>REPUBLIKA SLOVENIJA</a:t>
            </a:r>
          </a:p>
        </p:txBody>
      </p:sp>
    </p:spTree>
    <p:extLst>
      <p:ext uri="{BB962C8B-B14F-4D97-AF65-F5344CB8AC3E}">
        <p14:creationId xmlns:p14="http://schemas.microsoft.com/office/powerpoint/2010/main" val="6422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rc_mi" descr="https://lh6.googleusercontent.com/-NHXqvvK110E/UQ5MAgcRXYI/AAAAAAAAAHE/j8H2aZ6w8tg/s0-d/tube.jpg">
            <a:extLst>
              <a:ext uri="{FF2B5EF4-FFF2-40B4-BE49-F238E27FC236}">
                <a16:creationId xmlns:a16="http://schemas.microsoft.com/office/drawing/2014/main" id="{6595AF9E-FB65-457F-88D9-22966039C331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0" r="21800"/>
          <a:stretch>
            <a:fillRect/>
          </a:stretch>
        </p:blipFill>
        <p:spPr bwMode="auto">
          <a:xfrm>
            <a:off x="3317874" y="404664"/>
            <a:ext cx="4422477" cy="266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Placeholder 17" descr="C:\Users\X\Desktop\mb4_05.jpg">
            <a:extLst>
              <a:ext uri="{FF2B5EF4-FFF2-40B4-BE49-F238E27FC236}">
                <a16:creationId xmlns:a16="http://schemas.microsoft.com/office/drawing/2014/main" id="{00495110-49C4-47C8-9C7F-ECD310EF907F}"/>
              </a:ext>
            </a:extLst>
          </p:cNvPr>
          <p:cNvPicPr>
            <a:picLocks noGrp="1"/>
          </p:cNvPicPr>
          <p:nvPr>
            <p:ph type="pic" sz="quarter" idx="18"/>
          </p:nvPr>
        </p:nvPicPr>
        <p:blipFill>
          <a:blip r:embed="rId3" cstate="print"/>
          <a:srcRect l="213" r="213"/>
          <a:stretch>
            <a:fillRect/>
          </a:stretch>
        </p:blipFill>
        <p:spPr bwMode="auto">
          <a:xfrm>
            <a:off x="3318326" y="3429001"/>
            <a:ext cx="4061986" cy="286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Placeholder 18" descr="C:\Users\X\Desktop\mbm1_10.jpg">
            <a:extLst>
              <a:ext uri="{FF2B5EF4-FFF2-40B4-BE49-F238E27FC236}">
                <a16:creationId xmlns:a16="http://schemas.microsoft.com/office/drawing/2014/main" id="{5D4CE0B7-B75C-4B03-9039-3AFCD1C4D26D}"/>
              </a:ext>
            </a:extLst>
          </p:cNvPr>
          <p:cNvPicPr>
            <a:picLocks noGrp="1"/>
          </p:cNvPicPr>
          <p:nvPr>
            <p:ph type="pic" sz="quarter" idx="15"/>
          </p:nvPr>
        </p:nvPicPr>
        <p:blipFill>
          <a:blip r:embed="rId4"/>
          <a:srcRect l="1250" r="1250"/>
          <a:stretch>
            <a:fillRect/>
          </a:stretch>
        </p:blipFill>
        <p:spPr bwMode="auto">
          <a:xfrm>
            <a:off x="760413" y="525463"/>
            <a:ext cx="20637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Placeholder 19" descr="C:\Users\X\Desktop\mbm1_05.jpg">
            <a:extLst>
              <a:ext uri="{FF2B5EF4-FFF2-40B4-BE49-F238E27FC236}">
                <a16:creationId xmlns:a16="http://schemas.microsoft.com/office/drawing/2014/main" id="{B63CB3D0-D7EA-4F16-9D79-76D76018E0B4}"/>
              </a:ext>
            </a:extLst>
          </p:cNvPr>
          <p:cNvPicPr>
            <a:picLocks noGrp="1"/>
          </p:cNvPicPr>
          <p:nvPr>
            <p:ph type="pic" sz="quarter" idx="16"/>
          </p:nvPr>
        </p:nvPicPr>
        <p:blipFill>
          <a:blip r:embed="rId5" cstate="print"/>
          <a:srcRect l="1250" r="125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Placeholder 20" descr="C:\Users\Donation\Desktop\ugledni18_08.jpg">
            <a:extLst>
              <a:ext uri="{FF2B5EF4-FFF2-40B4-BE49-F238E27FC236}">
                <a16:creationId xmlns:a16="http://schemas.microsoft.com/office/drawing/2014/main" id="{AC0C2FDC-3C56-477F-BF73-C8C82A9AAD56}"/>
              </a:ext>
            </a:extLst>
          </p:cNvPr>
          <p:cNvPicPr>
            <a:picLocks noGrp="1"/>
          </p:cNvPicPr>
          <p:nvPr>
            <p:ph type="pic" sz="quarter" idx="1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125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1B889-A68E-413D-8588-D4E72C5F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4918" cy="111546"/>
          </a:xfrm>
        </p:spPr>
        <p:txBody>
          <a:bodyPr>
            <a:normAutofit fontScale="90000"/>
          </a:bodyPr>
          <a:lstStyle/>
          <a:p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7FB14-886D-41F1-916C-0B4C246C5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764704"/>
            <a:ext cx="7433914" cy="4752528"/>
          </a:xfrm>
        </p:spPr>
        <p:txBody>
          <a:bodyPr>
            <a:noAutofit/>
          </a:bodyPr>
          <a:lstStyle/>
          <a:p>
            <a:r>
              <a:rPr lang="sr-Latn-RS" sz="6600" dirty="0">
                <a:solidFill>
                  <a:srgbClr val="0070C0"/>
                </a:solidFill>
              </a:rPr>
              <a:t>RADOVI</a:t>
            </a:r>
          </a:p>
          <a:p>
            <a:r>
              <a:rPr lang="sr-Latn-RS" sz="6600" dirty="0">
                <a:solidFill>
                  <a:srgbClr val="0070C0"/>
                </a:solidFill>
              </a:rPr>
              <a:t>UČENIKA 2/2 NA</a:t>
            </a:r>
          </a:p>
          <a:p>
            <a:r>
              <a:rPr lang="sr-Latn-RS" sz="6600" dirty="0">
                <a:solidFill>
                  <a:srgbClr val="0070C0"/>
                </a:solidFill>
              </a:rPr>
              <a:t>e-Twinning portalu</a:t>
            </a:r>
          </a:p>
        </p:txBody>
      </p:sp>
    </p:spTree>
    <p:extLst>
      <p:ext uri="{BB962C8B-B14F-4D97-AF65-F5344CB8AC3E}">
        <p14:creationId xmlns:p14="http://schemas.microsoft.com/office/powerpoint/2010/main" val="423298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653CE8D1-9A6C-4548-B571-3349C86DCF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r="89"/>
          <a:stretch>
            <a:fillRect/>
          </a:stretch>
        </p:blipFill>
        <p:spPr>
          <a:xfrm>
            <a:off x="3317875" y="396875"/>
            <a:ext cx="3562350" cy="2676525"/>
          </a:xfr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13BB631C-96E5-4287-812D-FA9BCF52D15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11000"/>
          <a:stretch>
            <a:fillRect/>
          </a:stretch>
        </p:blipFill>
        <p:spPr/>
      </p:pic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7BF9E86F-0841-4A0B-B22B-050BE131AD7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11000"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A9CA0B7D-5517-427F-86E4-3672EAF5C4F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10095"/>
          <a:stretch>
            <a:fillRect/>
          </a:stretch>
        </p:blipFill>
        <p:spPr/>
      </p:pic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B6A7AA31-BDD3-4BF1-9C51-FA11471107F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11000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FA43FBA-C494-4F95-A62C-12722B6BC5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r="89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4A10BF1-3DBC-40BB-AB36-BC39769406B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1250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59C4AF4-D697-4928-8696-03AE05D8F59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1250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FE00AB1-8794-4D73-B16B-D79CD4CF326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1250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C8435347-A75A-46F5-A9B1-169813FD0DD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r="1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307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533400"/>
            <a:ext cx="6247606" cy="2535560"/>
          </a:xfrm>
        </p:spPr>
        <p:txBody>
          <a:bodyPr>
            <a:normAutofit/>
          </a:bodyPr>
          <a:lstStyle/>
          <a:p>
            <a:pPr algn="ctr"/>
            <a:r>
              <a:rPr lang="sr-Cyrl-RS" alt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СРПСКИ ЈЕЗИК</a:t>
            </a:r>
            <a:br>
              <a:rPr lang="sr-Cyrl-RS" alt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sr-Cyrl-RS" alt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Учимо писана слова латинице</a:t>
            </a:r>
            <a:endParaRPr lang="sr-Cyrl-RS" alt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791" y="2780928"/>
            <a:ext cx="2664297" cy="1224136"/>
          </a:xfrm>
        </p:spPr>
        <p:txBody>
          <a:bodyPr/>
          <a:lstStyle/>
          <a:p>
            <a:endParaRPr lang="sr-Cyrl-RS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sr-Cyrl-R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</a:t>
            </a:r>
            <a:r>
              <a:rPr lang="sr-Cyrl-R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2.РАЗРЕД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DEC6-3F10-41C6-B9F9-F80BB0470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2078" name="Picture 30" descr="Ð ÐµÐ·ÑÐ»ÑÐ°Ñ ÑÐ»Ð¸ÐºÐ° Ð·Ð° PISANA SLOVA LATINICE">
            <a:extLst>
              <a:ext uri="{FF2B5EF4-FFF2-40B4-BE49-F238E27FC236}">
                <a16:creationId xmlns:a16="http://schemas.microsoft.com/office/drawing/2014/main" id="{3EA5612B-A935-4411-BC30-E0001C59A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20" y="365126"/>
            <a:ext cx="8171503" cy="457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8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BC54A-2052-4B2B-B63B-9971AA1B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rgbClr val="0070C0"/>
                </a:solidFill>
              </a:rPr>
              <a:t>ПИСАНА  СЛОВА  ЋИРИЛИЦЕ</a:t>
            </a:r>
            <a:endParaRPr lang="sr-Latn-RS" dirty="0">
              <a:solidFill>
                <a:srgbClr val="0070C0"/>
              </a:solidFill>
            </a:endParaRPr>
          </a:p>
        </p:txBody>
      </p:sp>
      <p:pic>
        <p:nvPicPr>
          <p:cNvPr id="1026" name="Picture 2" descr="Ð ÐµÐ·ÑÐ»ÑÐ°Ñ ÑÐ»Ð¸ÐºÐ° Ð·Ð° pisana slova Äirilice">
            <a:extLst>
              <a:ext uri="{FF2B5EF4-FFF2-40B4-BE49-F238E27FC236}">
                <a16:creationId xmlns:a16="http://schemas.microsoft.com/office/drawing/2014/main" id="{E18CF7CE-4A35-4DF1-8C94-A3C6765D6A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73202"/>
            <a:ext cx="5616624" cy="384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39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ca prijatelji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241</TotalTime>
  <Words>142</Words>
  <Application>Microsoft Office PowerPoint</Application>
  <PresentationFormat>On-screen Show (4:3)</PresentationFormat>
  <Paragraphs>38</Paragraphs>
  <Slides>19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Deca prijatelji 16x9</vt:lpstr>
      <vt:lpstr>   Основна школа                                    „ Милан Благојевић“-Лучани    Република Србија</vt:lpstr>
      <vt:lpstr>Основна школа                                                                               „ Милан Благојевић“-Лучани    Република Србија</vt:lpstr>
      <vt:lpstr>PowerPoint Presentation</vt:lpstr>
      <vt:lpstr>PowerPoint Presentation</vt:lpstr>
      <vt:lpstr>PowerPoint Presentation</vt:lpstr>
      <vt:lpstr>PowerPoint Presentation</vt:lpstr>
      <vt:lpstr>СРПСКИ ЈЕЗИК Учимо писана слова латинице</vt:lpstr>
      <vt:lpstr>PowerPoint Presentation</vt:lpstr>
      <vt:lpstr>ПИСАНА  СЛОВА  ЋИРИЛИЦЕ</vt:lpstr>
      <vt:lpstr>PowerPoint Presentation</vt:lpstr>
      <vt:lpstr> ТОК  ЧАСА</vt:lpstr>
      <vt:lpstr>  ГЛАС (СЛОВО) РЕЧ,РЕЧЕНИЦА </vt:lpstr>
      <vt:lpstr>   ŠTAMPANA SLOVA LATINICE    džak                                                 djak Džak krompira je podrumu.      Djak ide u školu.      </vt:lpstr>
      <vt:lpstr>PowerPoint Presentation</vt:lpstr>
      <vt:lpstr>PowerPoint Presentation</vt:lpstr>
      <vt:lpstr>Pisanje slova ,reči i rečenica</vt:lpstr>
      <vt:lpstr>„ SLOVO DO SLOVA“-rešavanje zadatka </vt:lpstr>
      <vt:lpstr>ЗАВРШНИ ДЕО ЧАСА</vt:lpstr>
      <vt:lpstr>Portal -еTwinning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METODA SFUMATO</dc:title>
  <dc:creator>korisnik</dc:creator>
  <cp:lastModifiedBy>Donation</cp:lastModifiedBy>
  <cp:revision>61</cp:revision>
  <dcterms:created xsi:type="dcterms:W3CDTF">2017-10-13T06:46:00Z</dcterms:created>
  <dcterms:modified xsi:type="dcterms:W3CDTF">2018-04-22T18:18:56Z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1033-10.2.0.5965</vt:lpwstr>
  </property>
</Properties>
</file>